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2.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theme/theme3.xml" ContentType="application/vnd.openxmlformats-officedocument.theme+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4.xml" ContentType="application/vnd.openxmlformats-officedocument.theme+xml"/>
  <Override PartName="/ppt/theme/themeOverride1.xml" ContentType="application/vnd.openxmlformats-officedocument.themeOverride+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theme/theme5.xml" ContentType="application/vnd.openxmlformats-officedocument.theme+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theme/theme6.xml" ContentType="application/vnd.openxmlformats-officedocument.theme+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theme/theme7.xml" ContentType="application/vnd.openxmlformats-officedocument.theme+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notesSlides/notesSlide4.xml" ContentType="application/vnd.openxmlformats-officedocument.presentationml.notesSlide+xml"/>
  <Override PartName="/ppt/tags/tag9.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707" r:id="rId2"/>
    <p:sldMasterId id="2147483745" r:id="rId3"/>
    <p:sldMasterId id="2147483774" r:id="rId4"/>
    <p:sldMasterId id="2147483807" r:id="rId5"/>
    <p:sldMasterId id="2147483833" r:id="rId6"/>
    <p:sldMasterId id="2147483980" r:id="rId7"/>
    <p:sldMasterId id="2147484006" r:id="rId8"/>
  </p:sldMasterIdLst>
  <p:notesMasterIdLst>
    <p:notesMasterId r:id="rId31"/>
  </p:notesMasterIdLst>
  <p:sldIdLst>
    <p:sldId id="311" r:id="rId9"/>
    <p:sldId id="310" r:id="rId10"/>
    <p:sldId id="258" r:id="rId11"/>
    <p:sldId id="315" r:id="rId12"/>
    <p:sldId id="325" r:id="rId13"/>
    <p:sldId id="316" r:id="rId14"/>
    <p:sldId id="317" r:id="rId15"/>
    <p:sldId id="318" r:id="rId16"/>
    <p:sldId id="259" r:id="rId17"/>
    <p:sldId id="313" r:id="rId18"/>
    <p:sldId id="330" r:id="rId19"/>
    <p:sldId id="333" r:id="rId20"/>
    <p:sldId id="261" r:id="rId21"/>
    <p:sldId id="262" r:id="rId22"/>
    <p:sldId id="327" r:id="rId23"/>
    <p:sldId id="328" r:id="rId24"/>
    <p:sldId id="329" r:id="rId25"/>
    <p:sldId id="326" r:id="rId26"/>
    <p:sldId id="335" r:id="rId27"/>
    <p:sldId id="334" r:id="rId28"/>
    <p:sldId id="322" r:id="rId29"/>
    <p:sldId id="336"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333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2981" autoAdjust="0"/>
    <p:restoredTop sz="79558" autoAdjust="0"/>
  </p:normalViewPr>
  <p:slideViewPr>
    <p:cSldViewPr snapToGrid="0">
      <p:cViewPr varScale="1">
        <p:scale>
          <a:sx n="49" d="100"/>
          <a:sy n="49" d="100"/>
        </p:scale>
        <p:origin x="1003" y="58"/>
      </p:cViewPr>
      <p:guideLst/>
    </p:cSldViewPr>
  </p:slideViewPr>
  <p:notesTextViewPr>
    <p:cViewPr>
      <p:scale>
        <a:sx n="3" d="2"/>
        <a:sy n="3" d="2"/>
      </p:scale>
      <p:origin x="0" y="0"/>
    </p:cViewPr>
  </p:notesTextViewPr>
  <p:sorterViewPr>
    <p:cViewPr varScale="1">
      <p:scale>
        <a:sx n="1" d="1"/>
        <a:sy n="1" d="1"/>
      </p:scale>
      <p:origin x="0" y="-2928"/>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8.xml"/><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 Type="http://schemas.openxmlformats.org/officeDocument/2006/relationships/slideMaster" Target="slideMasters/slideMaster3.xml"/><Relationship Id="rId21" Type="http://schemas.openxmlformats.org/officeDocument/2006/relationships/slide" Target="slides/slide13.xml"/><Relationship Id="rId34" Type="http://schemas.openxmlformats.org/officeDocument/2006/relationships/theme" Target="theme/theme1.xml"/><Relationship Id="rId7" Type="http://schemas.openxmlformats.org/officeDocument/2006/relationships/slideMaster" Target="slideMasters/slideMaster7.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slide" Target="slides/slide2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presProps" Target="presProps.xml"/><Relationship Id="rId5" Type="http://schemas.openxmlformats.org/officeDocument/2006/relationships/slideMaster" Target="slideMasters/slideMaster5.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96.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574080E-891C-4403-8C7C-8348CE56F5E7}" type="datetimeFigureOut">
              <a:rPr lang="en-GB" smtClean="0"/>
              <a:t>28/06/2016</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6F6FC97-23A5-47A7-B18E-5F1D35BF3C2F}" type="slidenum">
              <a:rPr lang="en-GB" smtClean="0"/>
              <a:t>‹#›</a:t>
            </a:fld>
            <a:endParaRPr lang="en-GB"/>
          </a:p>
        </p:txBody>
      </p:sp>
    </p:spTree>
    <p:extLst>
      <p:ext uri="{BB962C8B-B14F-4D97-AF65-F5344CB8AC3E}">
        <p14:creationId xmlns:p14="http://schemas.microsoft.com/office/powerpoint/2010/main" val="13514685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6CD5F8F-46C9-46A5-9E1B-00B0A72B40B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6759062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a:p>
            <a:r>
              <a:rPr lang="en-US" b="1" dirty="0"/>
              <a:t>1. The</a:t>
            </a:r>
            <a:r>
              <a:rPr lang="en-US" b="1" baseline="0" dirty="0"/>
              <a:t> Power BI service, sometimes referred to as </a:t>
            </a:r>
            <a:r>
              <a:rPr lang="en-US" b="1" dirty="0"/>
              <a:t>powerbi.com,</a:t>
            </a:r>
            <a:r>
              <a:rPr lang="en-US" b="1" baseline="0" dirty="0"/>
              <a:t> </a:t>
            </a:r>
            <a:r>
              <a:rPr lang="en-US" dirty="0"/>
              <a:t>is what allows</a:t>
            </a:r>
            <a:r>
              <a:rPr lang="en-US" baseline="0" dirty="0"/>
              <a:t> you to</a:t>
            </a:r>
            <a:r>
              <a:rPr lang="en-US" dirty="0"/>
              <a:t>: </a:t>
            </a:r>
          </a:p>
          <a:p>
            <a:pPr marL="628650" lvl="1" indent="-171450">
              <a:buFont typeface="Arial" panose="020B0604020202020204" pitchFamily="34" charset="0"/>
              <a:buChar char="•"/>
            </a:pPr>
            <a:r>
              <a:rPr lang="en-US" baseline="0" dirty="0"/>
              <a:t>Create beautiful visualizations to tell compelling data stories </a:t>
            </a:r>
          </a:p>
          <a:p>
            <a:pPr marL="628650" lvl="1" indent="-171450">
              <a:buFont typeface="Arial" panose="020B0604020202020204" pitchFamily="34" charset="0"/>
              <a:buChar char="•"/>
            </a:pPr>
            <a:r>
              <a:rPr lang="en-US" baseline="0" dirty="0"/>
              <a:t>Build rich, live dashboards that turn BI into business insights</a:t>
            </a:r>
          </a:p>
          <a:p>
            <a:pPr marL="628650" lvl="1" indent="-171450">
              <a:buFont typeface="Arial" panose="020B0604020202020204" pitchFamily="34" charset="0"/>
              <a:buChar char="•"/>
            </a:pPr>
            <a:r>
              <a:rPr lang="en-US" dirty="0"/>
              <a:t>Create reports</a:t>
            </a:r>
            <a:r>
              <a:rPr lang="en-US" baseline="0" dirty="0"/>
              <a:t> &amp; datasets from which you can create visualizations and dashboards</a:t>
            </a:r>
          </a:p>
          <a:p>
            <a:pPr marL="628650" lvl="1" indent="-171450">
              <a:buFont typeface="Arial" panose="020B0604020202020204" pitchFamily="34" charset="0"/>
              <a:buChar char="•"/>
            </a:pPr>
            <a:r>
              <a:rPr lang="en-US" baseline="0" dirty="0"/>
              <a:t>Enjoy the benefits of up-to-date data with real-time, automatic and scheduled refreshes</a:t>
            </a:r>
          </a:p>
          <a:p>
            <a:pPr marL="628650" lvl="1" indent="-171450">
              <a:buFont typeface="Arial" panose="020B0604020202020204" pitchFamily="34" charset="0"/>
              <a:buChar char="•"/>
            </a:pPr>
            <a:r>
              <a:rPr lang="en-US" baseline="0" dirty="0"/>
              <a:t>Share dashboards easily with other people in your organization</a:t>
            </a:r>
          </a:p>
          <a:p>
            <a:pPr marL="628650" lvl="1" indent="-171450">
              <a:buFont typeface="Arial" panose="020B0604020202020204" pitchFamily="34" charset="0"/>
              <a:buChar char="•"/>
            </a:pPr>
            <a:r>
              <a:rPr lang="en-US" baseline="0" dirty="0"/>
              <a:t>Ask questions of data in plain English with Natural Language Query</a:t>
            </a:r>
          </a:p>
          <a:p>
            <a:pPr marL="628650" lvl="1" indent="-171450">
              <a:buFont typeface="Arial" panose="020B0604020202020204" pitchFamily="34" charset="0"/>
              <a:buChar char="•"/>
            </a:pPr>
            <a:r>
              <a:rPr lang="en-US" baseline="0" dirty="0"/>
              <a:t>Stay connected to your data all the time with mobile applications</a:t>
            </a:r>
          </a:p>
          <a:p>
            <a:pPr marL="457200" lvl="1" indent="0">
              <a:buFont typeface="Arial" panose="020B0604020202020204" pitchFamily="34" charset="0"/>
              <a:buNone/>
            </a:pPr>
            <a:endParaRPr lang="en-US" baseline="0" dirty="0"/>
          </a:p>
          <a:p>
            <a:pPr marL="0" indent="0">
              <a:buFont typeface="+mj-lt"/>
              <a:buNone/>
            </a:pPr>
            <a:r>
              <a:rPr lang="en-US" b="1" baseline="0" dirty="0"/>
              <a:t>2. </a:t>
            </a:r>
            <a:r>
              <a:rPr lang="en-US" b="0" baseline="0" dirty="0"/>
              <a:t>Power BI </a:t>
            </a:r>
            <a:r>
              <a:rPr lang="en-US" b="1" baseline="0" dirty="0"/>
              <a:t>connects to a variety of data sources. </a:t>
            </a:r>
            <a:r>
              <a:rPr lang="en-US" baseline="0" dirty="0"/>
              <a:t>These range across both cloud and on-premises sources, and include:</a:t>
            </a:r>
          </a:p>
          <a:p>
            <a:pPr marL="628650" lvl="1" indent="-171450">
              <a:buFont typeface="Arial" panose="020B0604020202020204" pitchFamily="34" charset="0"/>
              <a:buChar char="•"/>
            </a:pPr>
            <a:r>
              <a:rPr lang="en-US" baseline="0" dirty="0"/>
              <a:t>A variety of </a:t>
            </a:r>
            <a:r>
              <a:rPr lang="en-US" b="1" baseline="0" dirty="0"/>
              <a:t>popular SaaS solutions</a:t>
            </a:r>
            <a:r>
              <a:rPr lang="en-US" baseline="0" dirty="0"/>
              <a:t>, such as </a:t>
            </a:r>
            <a:r>
              <a:rPr lang="en-US" baseline="0" dirty="0" err="1"/>
              <a:t>Marketo</a:t>
            </a:r>
            <a:r>
              <a:rPr lang="en-US" baseline="0" dirty="0"/>
              <a:t>, Salesforce, GitHub, Dynamics CRM, </a:t>
            </a:r>
            <a:r>
              <a:rPr lang="en-US" baseline="0" dirty="0" err="1"/>
              <a:t>Zendesk</a:t>
            </a:r>
            <a:r>
              <a:rPr lang="en-US" baseline="0" dirty="0"/>
              <a:t>, and several others</a:t>
            </a:r>
            <a:endParaRPr lang="en-US" b="0" baseline="0" dirty="0"/>
          </a:p>
          <a:p>
            <a:pPr marL="628650" lvl="1" indent="-171450">
              <a:buFont typeface="Arial" panose="020B0604020202020204" pitchFamily="34" charset="0"/>
              <a:buChar char="•"/>
            </a:pPr>
            <a:r>
              <a:rPr lang="en-US" b="1" baseline="0" dirty="0"/>
              <a:t>On-premises databases </a:t>
            </a:r>
            <a:r>
              <a:rPr lang="en-US" baseline="0" dirty="0"/>
              <a:t>– Power BI offers live connectivity to SQL Server Analysis Services, which we’ll cover in more detail later. And using a gateway solution, Power BI can connect to other database solutions. </a:t>
            </a:r>
          </a:p>
          <a:p>
            <a:pPr marL="628650" lvl="1" indent="-171450">
              <a:buFont typeface="Arial" panose="020B0604020202020204" pitchFamily="34" charset="0"/>
              <a:buChar char="•"/>
            </a:pPr>
            <a:r>
              <a:rPr lang="en-US" b="1" baseline="0" dirty="0"/>
              <a:t>Custom data sources </a:t>
            </a:r>
            <a:r>
              <a:rPr lang="en-US" baseline="0" dirty="0"/>
              <a:t>– </a:t>
            </a:r>
            <a:r>
              <a:rPr lang="en-US" b="0" baseline="0" dirty="0"/>
              <a:t>Power BI can connect to any data source you need it to thanks to its extensibility via REST APIs. This includes both proprietary corporate data sources, as well as external data services. For example, if you are a SaaS solution provider, you can work with Microsoft to connect your solution to Power BI.</a:t>
            </a:r>
            <a:endParaRPr lang="en-US" baseline="0" dirty="0"/>
          </a:p>
          <a:p>
            <a:pPr marL="628650" lvl="1" indent="-171450">
              <a:buFont typeface="Arial" panose="020B0604020202020204" pitchFamily="34" charset="0"/>
              <a:buChar char="•"/>
            </a:pPr>
            <a:r>
              <a:rPr lang="en-US" b="1" baseline="0" dirty="0"/>
              <a:t>Other Azure services</a:t>
            </a:r>
            <a:r>
              <a:rPr lang="en-US" baseline="0" dirty="0"/>
              <a:t> – Power BI integrates tightly with SQL Azure and Stream Analytics, and will be integrating closely with more Azure services over time</a:t>
            </a:r>
          </a:p>
          <a:p>
            <a:pPr marL="628650" lvl="1" indent="-171450">
              <a:buFont typeface="Arial" panose="020B0604020202020204" pitchFamily="34" charset="0"/>
              <a:buChar char="•"/>
            </a:pPr>
            <a:r>
              <a:rPr lang="en-US" b="1" baseline="0" dirty="0"/>
              <a:t>Power BI Desktop and Excel files </a:t>
            </a:r>
            <a:r>
              <a:rPr lang="en-US" baseline="0" dirty="0"/>
              <a:t>– Excel workbooks can be directly connected to Power BI.com, or may be used with Power BI Desktop. Power BI Desktop is a companion application to the Power BI service – it is a desktop tool that supports data analysis and reporting. Like Excel files, Power BI Desktop files may be uploaded to the Power BI service. </a:t>
            </a:r>
          </a:p>
          <a:p>
            <a:pPr marL="0" lvl="0" indent="0">
              <a:buFont typeface="Arial" panose="020B0604020202020204" pitchFamily="34" charset="0"/>
              <a:buNone/>
            </a:pPr>
            <a:endParaRPr lang="en-US" baseline="0" dirty="0"/>
          </a:p>
          <a:p>
            <a:pPr marL="0" lv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329DEA-6433-4493-B9C4-3E0AC755FE5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074157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b="1" dirty="0"/>
              <a:t>T:</a:t>
            </a:r>
            <a:r>
              <a:rPr lang="en-US" b="1" baseline="0" dirty="0"/>
              <a:t> Cortana Intelligence provides everything you need to transform your organization’s data into intelligent action. Next, let’s take a look at another demo. </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6CD5F8F-46C9-46A5-9E1B-00B0A72B40B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3218232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76F6FC97-23A5-47A7-B18E-5F1D35BF3C2F}" type="slidenum">
              <a:rPr lang="en-GB" smtClean="0"/>
              <a:t>20</a:t>
            </a:fld>
            <a:endParaRPr lang="en-GB"/>
          </a:p>
        </p:txBody>
      </p:sp>
    </p:spTree>
    <p:extLst>
      <p:ext uri="{BB962C8B-B14F-4D97-AF65-F5344CB8AC3E}">
        <p14:creationId xmlns:p14="http://schemas.microsoft.com/office/powerpoint/2010/main" val="22821773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b="1" dirty="0"/>
              <a:t>T:</a:t>
            </a:r>
            <a:r>
              <a:rPr lang="en-US" b="1" baseline="0" dirty="0"/>
              <a:t> Cortana Intelligence provides everything you need to transform your organization’s data into intelligent action. Next, let’s take a look at another demo. </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6CD5F8F-46C9-46A5-9E1B-00B0A72B40B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1164834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5AFD610-1DA2-4DE2-BEB7-46AD4E3C54F9}" type="slidenum">
              <a:rPr lang="en-US" smtClean="0">
                <a:solidFill>
                  <a:prstClr val="black"/>
                </a:solidFill>
              </a:rPr>
              <a:pPr>
                <a:defRPr/>
              </a:pPr>
              <a:t>6</a:t>
            </a:fld>
            <a:endParaRPr lang="en-US">
              <a:solidFill>
                <a:prstClr val="black"/>
              </a:solidFill>
            </a:endParaRPr>
          </a:p>
        </p:txBody>
      </p:sp>
    </p:spTree>
    <p:extLst>
      <p:ext uri="{BB962C8B-B14F-4D97-AF65-F5344CB8AC3E}">
        <p14:creationId xmlns:p14="http://schemas.microsoft.com/office/powerpoint/2010/main" val="39736718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A305278E-5E87-46DA-836C-231A3458D216}" type="slidenum">
              <a:rPr lang="en-US" smtClean="0"/>
              <a:t>7</a:t>
            </a:fld>
            <a:endParaRPr lang="en-US" dirty="0"/>
          </a:p>
        </p:txBody>
      </p:sp>
    </p:spTree>
    <p:extLst>
      <p:ext uri="{BB962C8B-B14F-4D97-AF65-F5344CB8AC3E}">
        <p14:creationId xmlns:p14="http://schemas.microsoft.com/office/powerpoint/2010/main" val="9268845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A305278E-5E87-46DA-836C-231A3458D216}" type="slidenum">
              <a:rPr lang="en-US" smtClean="0"/>
              <a:t>8</a:t>
            </a:fld>
            <a:endParaRPr lang="en-US"/>
          </a:p>
        </p:txBody>
      </p:sp>
    </p:spTree>
    <p:extLst>
      <p:ext uri="{BB962C8B-B14F-4D97-AF65-F5344CB8AC3E}">
        <p14:creationId xmlns:p14="http://schemas.microsoft.com/office/powerpoint/2010/main" val="10880069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b="1" dirty="0"/>
              <a:t>T:</a:t>
            </a:r>
            <a:r>
              <a:rPr lang="en-US" b="1" baseline="0" dirty="0"/>
              <a:t> Cortana Intelligence provides everything you need to transform your organization’s data into intelligent action. Next, let’s take a look at another demo. </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6CD5F8F-46C9-46A5-9E1B-00B0A72B40B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7697850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r>
              <a:rPr lang="en-US" sz="1800" dirty="0"/>
              <a:t>ASA</a:t>
            </a:r>
            <a:r>
              <a:rPr lang="en-US" sz="1800" baseline="0" dirty="0"/>
              <a:t> can not only handle millions of events per second but it can also correlate across multiple independent streams of data simultaneously. This high speed event processing allows for the real time detection of anomalies or escalations based on threshold breaches or alarm settings as the data is ingested. The architecture is simple and easily scalable to an enterprise ready solution. </a:t>
            </a:r>
            <a:endParaRPr lang="en-US" sz="1800" dirty="0"/>
          </a:p>
          <a:p>
            <a:endParaRPr lang="en-US" sz="1800" dirty="0"/>
          </a:p>
          <a:p>
            <a:r>
              <a:rPr lang="en-US" sz="1800" b="1" dirty="0"/>
              <a:t>Azure Stream Analytics:</a:t>
            </a:r>
          </a:p>
          <a:p>
            <a:pPr marL="171450" indent="-171450">
              <a:buFontTx/>
              <a:buChar char="-"/>
            </a:pPr>
            <a:r>
              <a:rPr lang="en-US" sz="1800" b="0" baseline="0" dirty="0"/>
              <a:t>Real time analytics</a:t>
            </a:r>
          </a:p>
          <a:p>
            <a:pPr marL="171450" indent="-171450">
              <a:buFontTx/>
              <a:buChar char="-"/>
            </a:pPr>
            <a:r>
              <a:rPr lang="en-US" sz="1800" b="0" baseline="0" dirty="0"/>
              <a:t>Millions of events per second</a:t>
            </a:r>
          </a:p>
          <a:p>
            <a:pPr marL="171450" indent="-171450">
              <a:buFontTx/>
              <a:buChar char="-"/>
            </a:pPr>
            <a:r>
              <a:rPr lang="en-US" sz="1800" b="0" baseline="0" dirty="0"/>
              <a:t>Low latency, high </a:t>
            </a:r>
            <a:r>
              <a:rPr lang="en-US" sz="1800" b="0" baseline="0" dirty="0" err="1"/>
              <a:t>througput</a:t>
            </a:r>
            <a:endParaRPr lang="en-US" sz="1800" b="0" baseline="0"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Microsoft Ignite 2015</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6/28/2016 12:03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63849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b="1" dirty="0"/>
              <a:t>T:</a:t>
            </a:r>
            <a:r>
              <a:rPr lang="en-US" b="1" baseline="0" dirty="0"/>
              <a:t> Cortana Intelligence provides everything you need to transform your organization’s data into intelligent action. Next, let’s take a look at another demo. </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6CD5F8F-46C9-46A5-9E1B-00B0A72B40B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5040753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b="1" dirty="0"/>
              <a:t>T:</a:t>
            </a:r>
            <a:r>
              <a:rPr lang="en-US" b="1" baseline="0" dirty="0"/>
              <a:t> Cortana Intelligence provides everything you need to transform your organization’s data into intelligent action. Next, let’s take a look at another demo. </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6CD5F8F-46C9-46A5-9E1B-00B0A72B40B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4283033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63.emf"/><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63.emf"/><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3" Type="http://schemas.openxmlformats.org/officeDocument/2006/relationships/image" Target="../media/image16.png"/><Relationship Id="rId18" Type="http://schemas.openxmlformats.org/officeDocument/2006/relationships/image" Target="../media/image21.png"/><Relationship Id="rId26" Type="http://schemas.openxmlformats.org/officeDocument/2006/relationships/image" Target="../media/image29.png"/><Relationship Id="rId39" Type="http://schemas.openxmlformats.org/officeDocument/2006/relationships/image" Target="../media/image42.png"/><Relationship Id="rId3" Type="http://schemas.openxmlformats.org/officeDocument/2006/relationships/image" Target="../media/image6.png"/><Relationship Id="rId21" Type="http://schemas.openxmlformats.org/officeDocument/2006/relationships/image" Target="../media/image24.png"/><Relationship Id="rId34" Type="http://schemas.openxmlformats.org/officeDocument/2006/relationships/image" Target="../media/image37.png"/><Relationship Id="rId42" Type="http://schemas.openxmlformats.org/officeDocument/2006/relationships/image" Target="../media/image45.png"/><Relationship Id="rId47" Type="http://schemas.openxmlformats.org/officeDocument/2006/relationships/image" Target="../media/image50.png"/><Relationship Id="rId50" Type="http://schemas.openxmlformats.org/officeDocument/2006/relationships/image" Target="../media/image53.png"/><Relationship Id="rId7" Type="http://schemas.openxmlformats.org/officeDocument/2006/relationships/image" Target="../media/image10.png"/><Relationship Id="rId12" Type="http://schemas.openxmlformats.org/officeDocument/2006/relationships/image" Target="../media/image15.png"/><Relationship Id="rId17" Type="http://schemas.openxmlformats.org/officeDocument/2006/relationships/image" Target="../media/image20.png"/><Relationship Id="rId25" Type="http://schemas.openxmlformats.org/officeDocument/2006/relationships/image" Target="../media/image28.png"/><Relationship Id="rId33" Type="http://schemas.openxmlformats.org/officeDocument/2006/relationships/image" Target="../media/image36.png"/><Relationship Id="rId38" Type="http://schemas.openxmlformats.org/officeDocument/2006/relationships/image" Target="../media/image41.png"/><Relationship Id="rId46" Type="http://schemas.openxmlformats.org/officeDocument/2006/relationships/image" Target="../media/image49.png"/><Relationship Id="rId2" Type="http://schemas.openxmlformats.org/officeDocument/2006/relationships/image" Target="../media/image5.png"/><Relationship Id="rId16" Type="http://schemas.openxmlformats.org/officeDocument/2006/relationships/image" Target="../media/image19.png"/><Relationship Id="rId20" Type="http://schemas.openxmlformats.org/officeDocument/2006/relationships/image" Target="../media/image23.png"/><Relationship Id="rId29" Type="http://schemas.openxmlformats.org/officeDocument/2006/relationships/image" Target="../media/image32.png"/><Relationship Id="rId41" Type="http://schemas.openxmlformats.org/officeDocument/2006/relationships/image" Target="../media/image44.png"/><Relationship Id="rId1" Type="http://schemas.openxmlformats.org/officeDocument/2006/relationships/slideMaster" Target="../slideMasters/slideMaster2.xml"/><Relationship Id="rId6" Type="http://schemas.openxmlformats.org/officeDocument/2006/relationships/image" Target="../media/image9.png"/><Relationship Id="rId11" Type="http://schemas.openxmlformats.org/officeDocument/2006/relationships/image" Target="../media/image14.png"/><Relationship Id="rId24" Type="http://schemas.openxmlformats.org/officeDocument/2006/relationships/image" Target="../media/image27.png"/><Relationship Id="rId32" Type="http://schemas.openxmlformats.org/officeDocument/2006/relationships/image" Target="../media/image35.png"/><Relationship Id="rId37" Type="http://schemas.openxmlformats.org/officeDocument/2006/relationships/image" Target="../media/image40.png"/><Relationship Id="rId40" Type="http://schemas.openxmlformats.org/officeDocument/2006/relationships/image" Target="../media/image43.png"/><Relationship Id="rId45" Type="http://schemas.openxmlformats.org/officeDocument/2006/relationships/image" Target="../media/image48.png"/><Relationship Id="rId53" Type="http://schemas.openxmlformats.org/officeDocument/2006/relationships/image" Target="../media/image56.png"/><Relationship Id="rId5" Type="http://schemas.openxmlformats.org/officeDocument/2006/relationships/image" Target="../media/image8.png"/><Relationship Id="rId15" Type="http://schemas.openxmlformats.org/officeDocument/2006/relationships/image" Target="../media/image18.png"/><Relationship Id="rId23" Type="http://schemas.openxmlformats.org/officeDocument/2006/relationships/image" Target="../media/image26.png"/><Relationship Id="rId28" Type="http://schemas.openxmlformats.org/officeDocument/2006/relationships/image" Target="../media/image31.png"/><Relationship Id="rId36" Type="http://schemas.openxmlformats.org/officeDocument/2006/relationships/image" Target="../media/image39.png"/><Relationship Id="rId49" Type="http://schemas.openxmlformats.org/officeDocument/2006/relationships/image" Target="../media/image52.png"/><Relationship Id="rId10" Type="http://schemas.openxmlformats.org/officeDocument/2006/relationships/image" Target="../media/image13.png"/><Relationship Id="rId19" Type="http://schemas.openxmlformats.org/officeDocument/2006/relationships/image" Target="../media/image22.png"/><Relationship Id="rId31" Type="http://schemas.openxmlformats.org/officeDocument/2006/relationships/image" Target="../media/image34.png"/><Relationship Id="rId44" Type="http://schemas.openxmlformats.org/officeDocument/2006/relationships/image" Target="../media/image47.png"/><Relationship Id="rId52" Type="http://schemas.openxmlformats.org/officeDocument/2006/relationships/image" Target="../media/image55.png"/><Relationship Id="rId4" Type="http://schemas.openxmlformats.org/officeDocument/2006/relationships/image" Target="../media/image7.png"/><Relationship Id="rId9" Type="http://schemas.openxmlformats.org/officeDocument/2006/relationships/image" Target="../media/image12.png"/><Relationship Id="rId14" Type="http://schemas.openxmlformats.org/officeDocument/2006/relationships/image" Target="../media/image17.png"/><Relationship Id="rId22" Type="http://schemas.openxmlformats.org/officeDocument/2006/relationships/image" Target="../media/image25.png"/><Relationship Id="rId27" Type="http://schemas.openxmlformats.org/officeDocument/2006/relationships/image" Target="../media/image30.png"/><Relationship Id="rId30" Type="http://schemas.openxmlformats.org/officeDocument/2006/relationships/image" Target="../media/image33.png"/><Relationship Id="rId35" Type="http://schemas.openxmlformats.org/officeDocument/2006/relationships/image" Target="../media/image38.png"/><Relationship Id="rId43" Type="http://schemas.openxmlformats.org/officeDocument/2006/relationships/image" Target="../media/image46.png"/><Relationship Id="rId48" Type="http://schemas.openxmlformats.org/officeDocument/2006/relationships/image" Target="../media/image51.png"/><Relationship Id="rId8" Type="http://schemas.openxmlformats.org/officeDocument/2006/relationships/image" Target="../media/image11.png"/><Relationship Id="rId51" Type="http://schemas.openxmlformats.org/officeDocument/2006/relationships/image" Target="../media/image54.png"/></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Master" Target="../slideMasters/slideMaster7.xml"/></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4.png"/><Relationship Id="rId1" Type="http://schemas.openxmlformats.org/officeDocument/2006/relationships/slideMaster" Target="../slideMasters/slideMaster7.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Master" Target="../slideMasters/slideMaster7.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57.emf"/><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57.emf"/><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Master" Target="../slideMasters/slideMaster7.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jpeg"/><Relationship Id="rId1" Type="http://schemas.openxmlformats.org/officeDocument/2006/relationships/slideMaster" Target="../slideMasters/slideMaster8.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57.emf"/><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61.jpg"/><Relationship Id="rId1" Type="http://schemas.openxmlformats.org/officeDocument/2006/relationships/slideMaster" Target="../slideMasters/slideMaster8.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Master" Target="../slideMasters/slideMaster8.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2.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Master" Target="../slideMasters/slideMaster8.xml"/></Relationships>
</file>

<file path=ppt/slideLayouts/_rels/slideLayout19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80.png"/><Relationship Id="rId1" Type="http://schemas.openxmlformats.org/officeDocument/2006/relationships/slideMaster" Target="../slideMasters/slideMaster8.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61.jp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63.emf"/><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63.emf"/><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hemeOverride" Target="../theme/themeOverride1.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Master" Target="../slideMasters/slideMaster4.xml"/><Relationship Id="rId5" Type="http://schemas.openxmlformats.org/officeDocument/2006/relationships/image" Target="../media/image68.png"/><Relationship Id="rId4" Type="http://schemas.openxmlformats.org/officeDocument/2006/relationships/image" Target="../media/image67.png"/></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9.png"/><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9"/>
            <a:ext cx="11653523" cy="2001061"/>
          </a:xfrm>
        </p:spPr>
        <p:txBody>
          <a:bodyPr>
            <a:spAutoFit/>
          </a:bodyPr>
          <a:lstStyle>
            <a:lvl1pPr>
              <a:defRPr sz="3529"/>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21940475"/>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2415"/>
            <a:ext cx="11653522" cy="2089751"/>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41986811"/>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3" baseline="0"/>
            </a:lvl1pPr>
          </a:lstStyle>
          <a:p>
            <a:r>
              <a:rPr lang="en-US"/>
              <a:t>Click to edit Master title style</a:t>
            </a:r>
            <a:endParaRPr lang="en-US" dirty="0"/>
          </a:p>
        </p:txBody>
      </p:sp>
    </p:spTree>
    <p:extLst>
      <p:ext uri="{BB962C8B-B14F-4D97-AF65-F5344CB8AC3E}">
        <p14:creationId xmlns:p14="http://schemas.microsoft.com/office/powerpoint/2010/main" val="4267016962"/>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51"/>
            <a:ext cx="9860672" cy="899665"/>
          </a:xfrm>
        </p:spPr>
        <p:txBody>
          <a:bodyPr/>
          <a:lstStyle>
            <a:lvl1pPr marL="228761" indent="-228761">
              <a:defRPr sz="5883"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5"/>
            <a:ext cx="5378549" cy="1053622"/>
          </a:xfrm>
        </p:spPr>
        <p:txBody>
          <a:bodyPr/>
          <a:lstStyle>
            <a:lvl1pPr marL="0" indent="0">
              <a:spcBef>
                <a:spcPts val="0"/>
              </a:spcBef>
              <a:buNone/>
              <a:defRPr sz="3137" baseline="0">
                <a:latin typeface="+mj-lt"/>
              </a:defRPr>
            </a:lvl1pPr>
          </a:lstStyle>
          <a:p>
            <a:pPr lvl="0"/>
            <a:r>
              <a:rPr lang="en-US" dirty="0"/>
              <a:t>Author Name</a:t>
            </a:r>
          </a:p>
          <a:p>
            <a:pPr lvl="0"/>
            <a:r>
              <a:rPr lang="en-US" dirty="0"/>
              <a:t>Title</a:t>
            </a:r>
          </a:p>
        </p:txBody>
      </p:sp>
    </p:spTree>
    <p:extLst>
      <p:ext uri="{BB962C8B-B14F-4D97-AF65-F5344CB8AC3E}">
        <p14:creationId xmlns:p14="http://schemas.microsoft.com/office/powerpoint/2010/main" val="3053451902"/>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bg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5"/>
            <a:ext cx="9860672" cy="899665"/>
          </a:xfrm>
        </p:spPr>
        <p:txBody>
          <a:bodyPr/>
          <a:lstStyle>
            <a:lvl1pPr marL="277001" indent="-277001">
              <a:tabLst>
                <a:tab pos="277001" algn="l"/>
              </a:tabLst>
              <a:defRPr sz="5883"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4"/>
            <a:ext cx="5378549" cy="1053622"/>
          </a:xfrm>
        </p:spPr>
        <p:txBody>
          <a:bodyPr/>
          <a:lstStyle>
            <a:lvl1pPr marL="0" indent="0">
              <a:spcBef>
                <a:spcPts val="0"/>
              </a:spcBef>
              <a:buNone/>
              <a:defRPr sz="3137"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1143671110"/>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Big Idea &amp; 3 Points">
    <p:bg>
      <p:bgPr>
        <a:solidFill>
          <a:schemeClr val="bg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1" y="2383024"/>
            <a:ext cx="11653523" cy="918008"/>
          </a:xfrm>
        </p:spPr>
        <p:txBody>
          <a:bodyPr/>
          <a:lstStyle>
            <a:lvl1pPr marL="0" indent="0">
              <a:buNone/>
              <a:defRPr sz="5295">
                <a:gradFill>
                  <a:gsLst>
                    <a:gs pos="3333">
                      <a:schemeClr val="tx1"/>
                    </a:gs>
                    <a:gs pos="39000">
                      <a:schemeClr val="tx1"/>
                    </a:gs>
                  </a:gsLst>
                  <a:lin ang="5400000" scaled="0"/>
                </a:gradFill>
              </a:defRPr>
            </a:lvl1pPr>
            <a:lvl2pPr marL="0" indent="0">
              <a:buFontTx/>
              <a:buNone/>
              <a:defRPr sz="1961"/>
            </a:lvl2pPr>
            <a:lvl3pPr marL="224092" indent="0">
              <a:buNone/>
              <a:defRPr/>
            </a:lvl3pPr>
            <a:lvl4pPr marL="448182" indent="0">
              <a:buNone/>
              <a:defRPr/>
            </a:lvl4pPr>
            <a:lvl5pPr marL="672274" indent="0">
              <a:buNone/>
              <a:defRPr/>
            </a:lvl5pPr>
          </a:lstStyle>
          <a:p>
            <a:pPr lvl="0"/>
            <a:r>
              <a:rPr lang="en-US"/>
              <a:t>Click to edit Master text styles</a:t>
            </a:r>
          </a:p>
        </p:txBody>
      </p:sp>
      <p:sp>
        <p:nvSpPr>
          <p:cNvPr id="4" name="Title 1"/>
          <p:cNvSpPr>
            <a:spLocks noGrp="1"/>
          </p:cNvSpPr>
          <p:nvPr>
            <p:ph type="title"/>
          </p:nvPr>
        </p:nvSpPr>
        <p:spPr>
          <a:xfrm>
            <a:off x="277021" y="1187623"/>
            <a:ext cx="11655840" cy="899665"/>
          </a:xfrm>
        </p:spPr>
        <p:txBody>
          <a:bodyPr/>
          <a:lstStyle>
            <a:lvl1pPr>
              <a:defRPr sz="7058" baseline="0">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03886316"/>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06562717"/>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69741184"/>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8250898"/>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96069409"/>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3" tIns="45723" rIns="45723" bIns="45723" numCol="1" spcCol="0" rtlCol="0" fromWordArt="0" anchor="ctr" anchorCtr="0" forceAA="0" compatLnSpc="1">
            <a:prstTxWarp prst="textNoShape">
              <a:avLst/>
            </a:prstTxWarp>
            <a:noAutofit/>
          </a:bodyPr>
          <a:lstStyle/>
          <a:p>
            <a:pPr algn="ctr" defTabSz="914080"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2417"/>
            <a:ext cx="11653523" cy="2093009"/>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1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7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49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6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47362349"/>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9311"/>
          </a:xfrm>
          <a:prstGeom prst="rect">
            <a:avLst/>
          </a:prstGeom>
        </p:spPr>
        <p:txBody>
          <a:bodyPr/>
          <a:lstStyle>
            <a:lvl1pPr marL="284784" indent="-284784">
              <a:buClr>
                <a:schemeClr val="tx1"/>
              </a:buClr>
              <a:buSzPct val="90000"/>
              <a:buFont typeface="Wingdings" panose="05000000000000000000" pitchFamily="2" charset="2"/>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27" indent="-275446">
              <a:buClr>
                <a:schemeClr val="tx1"/>
              </a:buClr>
              <a:buSzPct val="90000"/>
              <a:buFont typeface="Wingdings" panose="05000000000000000000" pitchFamily="2" charset="2"/>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10" indent="-284784">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01" indent="-224092">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193" indent="-224092">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8"/>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7"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151577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269240" y="1562100"/>
            <a:ext cx="6080760" cy="1877004"/>
          </a:xfrm>
        </p:spPr>
        <p:txBody>
          <a:bodyPr wrap="square">
            <a:spAutoFit/>
          </a:bodyPr>
          <a:lstStyle>
            <a:lvl1pPr marL="0" indent="0">
              <a:spcBef>
                <a:spcPts val="1200"/>
              </a:spcBef>
              <a:buClr>
                <a:schemeClr val="tx1"/>
              </a:buClr>
              <a:buFont typeface="Wingdings" pitchFamily="2" charset="2"/>
              <a:buNone/>
              <a:defRPr sz="3136">
                <a:solidFill>
                  <a:schemeClr val="accent4"/>
                </a:soli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2" y="1562100"/>
            <a:ext cx="5378548" cy="1877004"/>
          </a:xfrm>
        </p:spPr>
        <p:txBody>
          <a:bodyPr wrap="square">
            <a:spAutoFit/>
          </a:bodyPr>
          <a:lstStyle>
            <a:lvl1pPr marL="0" indent="0">
              <a:spcBef>
                <a:spcPts val="1200"/>
              </a:spcBef>
              <a:buClr>
                <a:schemeClr val="tx1"/>
              </a:buClr>
              <a:buFont typeface="Wingdings" pitchFamily="2" charset="2"/>
              <a:buNone/>
              <a:defRPr sz="3136">
                <a:solidFill>
                  <a:schemeClr val="accent4"/>
                </a:soli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63400943"/>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Black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9311"/>
          </a:xfrm>
          <a:prstGeom prst="rect">
            <a:avLst/>
          </a:prstGeom>
        </p:spPr>
        <p:txBody>
          <a:bodyPr/>
          <a:lstStyle>
            <a:lvl1pPr marL="284784" indent="-284784">
              <a:buClr>
                <a:schemeClr val="tx1"/>
              </a:buClr>
              <a:buSzPct val="90000"/>
              <a:buFont typeface="Wingdings" panose="05000000000000000000" pitchFamily="2" charset="2"/>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27" indent="-275446">
              <a:buClr>
                <a:schemeClr val="tx1"/>
              </a:buClr>
              <a:buSzPct val="90000"/>
              <a:buFont typeface="Wingdings" panose="05000000000000000000" pitchFamily="2" charset="2"/>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10" indent="-284784">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01" indent="-224092">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193" indent="-224092">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0866411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9"/>
            <a:ext cx="9144000" cy="517065"/>
          </a:xfrm>
        </p:spPr>
        <p:txBody>
          <a:bodyPr/>
          <a:lstStyle>
            <a:lvl1pPr marL="0" indent="0" algn="ctr">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p>
        </p:txBody>
      </p:sp>
      <p:sp>
        <p:nvSpPr>
          <p:cNvPr id="4" name="Date Placeholder 3"/>
          <p:cNvSpPr>
            <a:spLocks noGrp="1"/>
          </p:cNvSpPr>
          <p:nvPr>
            <p:ph type="dt" sz="half" idx="10"/>
          </p:nvPr>
        </p:nvSpPr>
        <p:spPr>
          <a:xfrm>
            <a:off x="838200" y="6356352"/>
            <a:ext cx="2743200" cy="365125"/>
          </a:xfrm>
          <a:prstGeom prst="rect">
            <a:avLst/>
          </a:prstGeom>
        </p:spPr>
        <p:txBody>
          <a:bodyPr/>
          <a:lstStyle/>
          <a:p>
            <a:fld id="{9D5DD2F0-4B2F-48F1-A81A-07B79D1FA267}" type="datetimeFigureOut">
              <a:rPr lang="en-US" smtClean="0">
                <a:solidFill>
                  <a:srgbClr val="FFFFFF"/>
                </a:solidFill>
              </a:rPr>
              <a:pPr/>
              <a:t>6/28/2016</a:t>
            </a:fld>
            <a:endParaRPr lang="en-US">
              <a:solidFill>
                <a:srgbClr val="FFFFFF"/>
              </a:solidFill>
            </a:endParaRPr>
          </a:p>
        </p:txBody>
      </p:sp>
      <p:sp>
        <p:nvSpPr>
          <p:cNvPr id="5" name="Footer Placeholder 4"/>
          <p:cNvSpPr>
            <a:spLocks noGrp="1"/>
          </p:cNvSpPr>
          <p:nvPr>
            <p:ph type="ftr" sz="quarter" idx="11"/>
          </p:nvPr>
        </p:nvSpPr>
        <p:spPr>
          <a:xfrm>
            <a:off x="4038600" y="6356352"/>
            <a:ext cx="4114800" cy="365125"/>
          </a:xfrm>
          <a:prstGeom prst="rect">
            <a:avLst/>
          </a:prstGeom>
        </p:spPr>
        <p:txBody>
          <a:bodyPr/>
          <a:lstStyle/>
          <a:p>
            <a:endParaRPr lang="en-US">
              <a:solidFill>
                <a:srgbClr val="FFFFFF"/>
              </a:solidFill>
            </a:endParaRPr>
          </a:p>
        </p:txBody>
      </p:sp>
      <p:sp>
        <p:nvSpPr>
          <p:cNvPr id="6" name="Slide Number Placeholder 5"/>
          <p:cNvSpPr>
            <a:spLocks noGrp="1"/>
          </p:cNvSpPr>
          <p:nvPr>
            <p:ph type="sldNum" sz="quarter" idx="12"/>
          </p:nvPr>
        </p:nvSpPr>
        <p:spPr>
          <a:xfrm>
            <a:off x="8610600" y="6356352"/>
            <a:ext cx="2743200" cy="365125"/>
          </a:xfrm>
          <a:prstGeom prst="rect">
            <a:avLst/>
          </a:prstGeom>
        </p:spPr>
        <p:txBody>
          <a:bodyPr/>
          <a:lstStyle/>
          <a:p>
            <a:fld id="{5E195DC1-E1A7-49D6-A7D2-8A8305E9C602}" type="slidenum">
              <a:rPr lang="en-US" smtClean="0">
                <a:solidFill>
                  <a:srgbClr val="FFFFFF"/>
                </a:solidFill>
              </a:rPr>
              <a:pPr/>
              <a:t>‹#›</a:t>
            </a:fld>
            <a:endParaRPr lang="en-US">
              <a:solidFill>
                <a:srgbClr val="FFFFFF"/>
              </a:solidFill>
            </a:endParaRPr>
          </a:p>
        </p:txBody>
      </p:sp>
    </p:spTree>
    <p:extLst>
      <p:ext uri="{BB962C8B-B14F-4D97-AF65-F5344CB8AC3E}">
        <p14:creationId xmlns:p14="http://schemas.microsoft.com/office/powerpoint/2010/main" val="2272545369"/>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89177"/>
            <a:ext cx="5378548" cy="2447529"/>
          </a:xfrm>
        </p:spPr>
        <p:txBody>
          <a:bodyPr wrap="square">
            <a:spAutoFit/>
          </a:bodyPr>
          <a:lstStyle>
            <a:lvl1pPr marL="281648" indent="-281648">
              <a:spcBef>
                <a:spcPts val="1200"/>
              </a:spcBef>
              <a:buClr>
                <a:schemeClr val="tx2"/>
              </a:buClr>
              <a:buFont typeface="Wingdings" panose="05000000000000000000" pitchFamily="2" charset="2"/>
              <a:buChar char="§"/>
              <a:defRPr sz="3137">
                <a:gradFill>
                  <a:gsLst>
                    <a:gs pos="19469">
                      <a:schemeClr val="tx2"/>
                    </a:gs>
                    <a:gs pos="32000">
                      <a:schemeClr val="tx2"/>
                    </a:gs>
                  </a:gsLst>
                  <a:lin ang="5400000" scaled="0"/>
                </a:gradFill>
              </a:defRPr>
            </a:lvl1pPr>
            <a:lvl2pPr marL="520647" indent="-228577">
              <a:buFont typeface="Wingdings" panose="05000000000000000000" pitchFamily="2" charset="2"/>
              <a:buChar char="§"/>
              <a:defRPr sz="2353"/>
            </a:lvl2pPr>
            <a:lvl3pPr marL="685731" indent="-165084">
              <a:buFont typeface="Wingdings" panose="05000000000000000000" pitchFamily="2" charset="2"/>
              <a:buChar char="§"/>
              <a:tabLst/>
              <a:defRPr sz="1961"/>
            </a:lvl3pPr>
            <a:lvl4pPr marL="863513" indent="-177782">
              <a:buFont typeface="Wingdings" panose="05000000000000000000" pitchFamily="2" charset="2"/>
              <a:buChar char="§"/>
              <a:defRPr/>
            </a:lvl4pPr>
            <a:lvl5pPr marL="1028597" indent="-165084">
              <a:buFont typeface="Wingdings" panose="05000000000000000000" pitchFamily="2" charset="2"/>
              <a:buChar char="§"/>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5" y="1189177"/>
            <a:ext cx="5378548" cy="2447529"/>
          </a:xfrm>
        </p:spPr>
        <p:txBody>
          <a:bodyPr wrap="square">
            <a:spAutoFit/>
          </a:bodyPr>
          <a:lstStyle>
            <a:lvl1pPr marL="281648" indent="-281648">
              <a:spcBef>
                <a:spcPts val="1200"/>
              </a:spcBef>
              <a:buClr>
                <a:schemeClr val="tx2"/>
              </a:buClr>
              <a:buFont typeface="Wingdings" panose="05000000000000000000" pitchFamily="2" charset="2"/>
              <a:buChar char="§"/>
              <a:defRPr sz="3137">
                <a:gradFill>
                  <a:gsLst>
                    <a:gs pos="19469">
                      <a:schemeClr val="tx2"/>
                    </a:gs>
                    <a:gs pos="32000">
                      <a:schemeClr val="tx2"/>
                    </a:gs>
                  </a:gsLst>
                  <a:lin ang="5400000" scaled="0"/>
                </a:gradFill>
              </a:defRPr>
            </a:lvl1pPr>
            <a:lvl2pPr marL="520647" indent="-228577">
              <a:buFont typeface="Wingdings" panose="05000000000000000000" pitchFamily="2" charset="2"/>
              <a:buChar char="§"/>
              <a:defRPr sz="2353"/>
            </a:lvl2pPr>
            <a:lvl3pPr marL="685731" indent="-165084">
              <a:buFont typeface="Wingdings" panose="05000000000000000000" pitchFamily="2" charset="2"/>
              <a:buChar char="§"/>
              <a:tabLst/>
              <a:defRPr sz="1961"/>
            </a:lvl3pPr>
            <a:lvl4pPr marL="863513" indent="-177782">
              <a:buFont typeface="Wingdings" panose="05000000000000000000" pitchFamily="2" charset="2"/>
              <a:buChar char="§"/>
              <a:defRPr/>
            </a:lvl4pPr>
            <a:lvl5pPr marL="1028597" indent="-165084">
              <a:buFont typeface="Wingdings" panose="05000000000000000000" pitchFamily="2" charset="2"/>
              <a:buChar char="§"/>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12550190"/>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2_Blank_blue">
    <p:bg>
      <p:bgPr>
        <a:solidFill>
          <a:schemeClr val="accent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10354019" y="6145573"/>
            <a:ext cx="1355629" cy="290715"/>
          </a:xfrm>
          <a:prstGeom prst="rect">
            <a:avLst/>
          </a:prstGeom>
        </p:spPr>
      </p:pic>
      <p:sp>
        <p:nvSpPr>
          <p:cNvPr id="3" name="Freeform 2"/>
          <p:cNvSpPr>
            <a:spLocks noEditPoints="1"/>
          </p:cNvSpPr>
          <p:nvPr/>
        </p:nvSpPr>
        <p:spPr bwMode="black">
          <a:xfrm>
            <a:off x="2095550" y="2425051"/>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3" tIns="44821" rIns="89643" bIns="44821" numCol="1" anchor="t" anchorCtr="0" compatLnSpc="1">
            <a:prstTxWarp prst="textNoShape">
              <a:avLst/>
            </a:prstTxWarp>
          </a:bodyPr>
          <a:lstStyle/>
          <a:p>
            <a:endParaRPr lang="en-US" sz="1765"/>
          </a:p>
        </p:txBody>
      </p:sp>
    </p:spTree>
    <p:extLst>
      <p:ext uri="{BB962C8B-B14F-4D97-AF65-F5344CB8AC3E}">
        <p14:creationId xmlns:p14="http://schemas.microsoft.com/office/powerpoint/2010/main" val="1314178684"/>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4" y="2084187"/>
            <a:ext cx="8964185" cy="1793090"/>
          </a:xfrm>
          <a:noFill/>
        </p:spPr>
        <p:txBody>
          <a:bodyPr lIns="146304" tIns="91440" rIns="146304" bIns="91440" anchor="t" anchorCtr="0"/>
          <a:lstStyle>
            <a:lvl1pPr>
              <a:defRPr sz="5295" spc="-99"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invGray">
          <a:xfrm>
            <a:off x="448590" y="6118623"/>
            <a:ext cx="1255413" cy="268966"/>
          </a:xfrm>
          <a:prstGeom prst="rect">
            <a:avLst/>
          </a:prstGeom>
        </p:spPr>
      </p:pic>
    </p:spTree>
    <p:extLst>
      <p:ext uri="{BB962C8B-B14F-4D97-AF65-F5344CB8AC3E}">
        <p14:creationId xmlns:p14="http://schemas.microsoft.com/office/powerpoint/2010/main" val="32441069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8"/>
            <a:ext cx="11653523" cy="1988942"/>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2" indent="0">
              <a:buNone/>
              <a:defRPr/>
            </a:lvl3pPr>
            <a:lvl4pPr marL="448182" indent="0">
              <a:buNone/>
              <a:defRPr/>
            </a:lvl4pPr>
            <a:lvl5pPr marL="672274"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34763249"/>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5306"/>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21430268"/>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1880387"/>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4" indent="0">
              <a:buNone/>
              <a:tabLst/>
              <a:defRPr sz="1961"/>
            </a:lvl3pPr>
            <a:lvl4pPr marL="451295" indent="0">
              <a:buNone/>
              <a:defRPr/>
            </a:lvl4pPr>
            <a:lvl5pPr marL="672274"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6"/>
            <a:ext cx="5378548" cy="1880387"/>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4" indent="0">
              <a:buNone/>
              <a:tabLst/>
              <a:defRPr sz="1961"/>
            </a:lvl3pPr>
            <a:lvl4pPr marL="451295" indent="0">
              <a:buNone/>
              <a:defRPr/>
            </a:lvl4pPr>
            <a:lvl5pPr marL="672274"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894669"/>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7"/>
            <a:ext cx="5378548" cy="2381229"/>
          </a:xfrm>
        </p:spPr>
        <p:txBody>
          <a:bodyPr wrap="square">
            <a:spAutoFit/>
          </a:bodyPr>
          <a:lstStyle>
            <a:lvl1pPr marL="281670" indent="-281670">
              <a:spcBef>
                <a:spcPts val="1200"/>
              </a:spcBef>
              <a:buClr>
                <a:schemeClr val="tx1"/>
              </a:buClr>
              <a:buFont typeface="Arial" pitchFamily="34" charset="0"/>
              <a:buChar char="•"/>
              <a:defRPr sz="3137"/>
            </a:lvl1pPr>
            <a:lvl2pPr marL="520690" indent="-228596">
              <a:defRPr sz="2353"/>
            </a:lvl2pPr>
            <a:lvl3pPr marL="685786" indent="-165097">
              <a:tabLst/>
              <a:defRPr sz="1961"/>
            </a:lvl3pPr>
            <a:lvl4pPr marL="863581" indent="-177797">
              <a:defRPr/>
            </a:lvl4pPr>
            <a:lvl5pPr marL="1028678" indent="-16509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7"/>
            <a:ext cx="5378548" cy="2381229"/>
          </a:xfrm>
        </p:spPr>
        <p:txBody>
          <a:bodyPr wrap="square">
            <a:spAutoFit/>
          </a:bodyPr>
          <a:lstStyle>
            <a:lvl1pPr marL="281670" indent="-281670">
              <a:spcBef>
                <a:spcPts val="1200"/>
              </a:spcBef>
              <a:buClr>
                <a:schemeClr val="tx1"/>
              </a:buClr>
              <a:buFont typeface="Arial" pitchFamily="34" charset="0"/>
              <a:buChar char="•"/>
              <a:defRPr sz="3137"/>
            </a:lvl1pPr>
            <a:lvl2pPr marL="520690" indent="-228596">
              <a:defRPr sz="2353"/>
            </a:lvl2pPr>
            <a:lvl3pPr marL="685786" indent="-165097">
              <a:tabLst/>
              <a:defRPr sz="1961"/>
            </a:lvl3pPr>
            <a:lvl4pPr marL="863581" indent="-177797">
              <a:defRPr/>
            </a:lvl4pPr>
            <a:lvl5pPr marL="1028678" indent="-16509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44266205"/>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629391204"/>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Narrow Left Column Teal">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lvl1pPr>
              <a:defRPr>
                <a:solidFill>
                  <a:schemeClr val="accent4"/>
                </a:solidFill>
              </a:defRPr>
            </a:lvl1pPr>
          </a:lstStyle>
          <a:p>
            <a:r>
              <a:rPr lang="en-US" dirty="0"/>
              <a:t>Click to edit title</a:t>
            </a:r>
          </a:p>
        </p:txBody>
      </p:sp>
      <p:sp>
        <p:nvSpPr>
          <p:cNvPr id="10" name="Content Placeholder 3"/>
          <p:cNvSpPr>
            <a:spLocks noGrp="1"/>
          </p:cNvSpPr>
          <p:nvPr>
            <p:ph sz="quarter" idx="14" hasCustomPrompt="1"/>
          </p:nvPr>
        </p:nvSpPr>
        <p:spPr>
          <a:xfrm>
            <a:off x="269239" y="1187620"/>
            <a:ext cx="3585699" cy="5379312"/>
          </a:xfrm>
        </p:spPr>
        <p:txBody>
          <a:bodyPr/>
          <a:lstStyle>
            <a:lvl1pPr>
              <a:defRPr>
                <a:solidFill>
                  <a:schemeClr val="accent4"/>
                </a:solidFill>
              </a:defRPr>
            </a:lvl1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3"/>
          <p:cNvSpPr>
            <a:spLocks noGrp="1"/>
          </p:cNvSpPr>
          <p:nvPr>
            <p:ph sz="quarter" idx="15" hasCustomPrompt="1"/>
          </p:nvPr>
        </p:nvSpPr>
        <p:spPr>
          <a:xfrm>
            <a:off x="3854937" y="1187620"/>
            <a:ext cx="8067824" cy="5379312"/>
          </a:xfrm>
        </p:spPr>
        <p:txBody>
          <a:bodyPr/>
          <a:lstStyle>
            <a:lvl1pPr>
              <a:defRPr>
                <a:solidFill>
                  <a:schemeClr val="accent4"/>
                </a:solidFill>
              </a:defRPr>
            </a:lvl1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2"/>
          <p:cNvSpPr>
            <a:spLocks noGrp="1"/>
          </p:cNvSpPr>
          <p:nvPr>
            <p:ph type="body" sz="quarter" idx="13" hasCustomPrompt="1"/>
          </p:nvPr>
        </p:nvSpPr>
        <p:spPr>
          <a:xfrm>
            <a:off x="268818" y="6233502"/>
            <a:ext cx="11654367" cy="332399"/>
          </a:xfrm>
        </p:spPr>
        <p:txBody>
          <a:bodyPr anchor="b" anchorCtr="0">
            <a:spAutoFit/>
          </a:bodyPr>
          <a:lstStyle>
            <a:lvl1pPr>
              <a:spcBef>
                <a:spcPts val="0"/>
              </a:spcBef>
              <a:defRPr sz="800" b="0">
                <a:solidFill>
                  <a:schemeClr val="tx1"/>
                </a:solidFill>
                <a:latin typeface="+mn-lt"/>
              </a:defRPr>
            </a:lvl1pPr>
            <a:lvl2pPr>
              <a:defRPr sz="800" b="0">
                <a:solidFill>
                  <a:schemeClr val="tx1"/>
                </a:solidFill>
              </a:defRPr>
            </a:lvl2pPr>
            <a:lvl3pPr>
              <a:defRPr sz="800" b="0">
                <a:solidFill>
                  <a:schemeClr val="tx1"/>
                </a:solidFill>
              </a:defRPr>
            </a:lvl3pPr>
            <a:lvl4pPr>
              <a:defRPr sz="800" b="0">
                <a:solidFill>
                  <a:schemeClr val="tx1"/>
                </a:solidFill>
              </a:defRPr>
            </a:lvl4pPr>
            <a:lvl5pPr>
              <a:defRPr sz="800" b="0">
                <a:solidFill>
                  <a:schemeClr val="tx1"/>
                </a:solidFill>
              </a:defRPr>
            </a:lvl5pPr>
          </a:lstStyle>
          <a:p>
            <a:pPr lvl="0"/>
            <a:r>
              <a:rPr lang="en-US" dirty="0"/>
              <a:t>Footnote</a:t>
            </a:r>
          </a:p>
        </p:txBody>
      </p:sp>
    </p:spTree>
    <p:extLst>
      <p:ext uri="{BB962C8B-B14F-4D97-AF65-F5344CB8AC3E}">
        <p14:creationId xmlns:p14="http://schemas.microsoft.com/office/powerpoint/2010/main" val="704530957"/>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Title Only -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704877271"/>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7" y="2236760"/>
            <a:ext cx="9859116" cy="999441"/>
          </a:xfrm>
          <a:noFill/>
        </p:spPr>
        <p:txBody>
          <a:bodyPr tIns="91440" bIns="91440" anchor="b" anchorCtr="0">
            <a:spAutoFit/>
          </a:bodyPr>
          <a:lstStyle>
            <a:lvl1pPr>
              <a:defRPr sz="5883" spc="-99"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836308" y="3694461"/>
            <a:ext cx="9860675" cy="675634"/>
          </a:xfrm>
          <a:noFill/>
        </p:spPr>
        <p:txBody>
          <a:bodyPr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cxnSp>
        <p:nvCxnSpPr>
          <p:cNvPr id="10" name="Straight Connector 9"/>
          <p:cNvCxnSpPr/>
          <p:nvPr/>
        </p:nvCxnSpPr>
        <p:spPr>
          <a:xfrm>
            <a:off x="1010614" y="3429000"/>
            <a:ext cx="9686369"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4"/>
          <p:cNvSpPr>
            <a:spLocks noGrp="1"/>
          </p:cNvSpPr>
          <p:nvPr>
            <p:ph type="body" sz="quarter" idx="13" hasCustomPrompt="1"/>
          </p:nvPr>
        </p:nvSpPr>
        <p:spPr>
          <a:xfrm>
            <a:off x="836308" y="4207041"/>
            <a:ext cx="9860675" cy="621324"/>
          </a:xfrm>
          <a:noFill/>
        </p:spPr>
        <p:txBody>
          <a:bodyPr lIns="182880" tIns="146304" rIns="182880" bIns="146304">
            <a:spAutoFit/>
          </a:bodyPr>
          <a:lstStyle>
            <a:lvl1pPr marL="0" indent="0">
              <a:spcBef>
                <a:spcPts val="0"/>
              </a:spcBef>
              <a:buNone/>
              <a:defRPr sz="2353"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Optional Title Role, Company</a:t>
            </a:r>
          </a:p>
        </p:txBody>
      </p:sp>
    </p:spTree>
    <p:extLst>
      <p:ext uri="{BB962C8B-B14F-4D97-AF65-F5344CB8AC3E}">
        <p14:creationId xmlns:p14="http://schemas.microsoft.com/office/powerpoint/2010/main" val="379956861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1"/>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1.52668E-6 2.19246E-6 " pathEditMode="relative" rAng="0" ptsTypes="AA">
                      <p:cBhvr>
                        <p:cTn dur="600" fill="hold"/>
                        <p:tgtEl>
                          <p:spTgt spid="5"/>
                        </p:tgtEl>
                        <p:attrNameLst>
                          <p:attrName>ppt_x</p:attrName>
                          <p:attrName>ppt_y</p:attrName>
                        </p:attrNameLst>
                      </p:cBhvr>
                      <p:rCtr x="1966" y="23"/>
                    </p:animMotion>
                  </p:childTnLst>
                </p:cTn>
              </p:par>
            </p:tnLst>
          </p:tmpl>
        </p:tmplLst>
      </p:bldP>
      <p:bldP spid="11" grpId="0">
        <p:tmplLst>
          <p:tmpl>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1"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1"/>
                        </p:tgtEl>
                        <p:attrNameLst>
                          <p:attrName>ppt_x</p:attrName>
                          <p:attrName>ppt_y</p:attrName>
                        </p:attrNameLst>
                      </p:cBhvr>
                      <p:rCtr x="1966" y="23"/>
                    </p:animMotion>
                  </p:childTnLst>
                </p:cTn>
              </p:par>
            </p:tnLst>
          </p:tmpl>
        </p:tmplLst>
      </p:bldP>
    </p:bldLst>
  </p:timing>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Announcing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75629" y="2236760"/>
            <a:ext cx="6947135" cy="999441"/>
          </a:xfrm>
          <a:noFill/>
        </p:spPr>
        <p:txBody>
          <a:bodyPr wrap="square" tIns="91440" bIns="91440" anchor="b" anchorCtr="0">
            <a:spAutoFit/>
          </a:bodyPr>
          <a:lstStyle>
            <a:lvl1pPr>
              <a:defRPr sz="5883" spc="-99" baseline="0">
                <a:gradFill>
                  <a:gsLst>
                    <a:gs pos="0">
                      <a:schemeClr val="tx1"/>
                    </a:gs>
                    <a:gs pos="100000">
                      <a:schemeClr val="tx1"/>
                    </a:gs>
                  </a:gsLst>
                  <a:lin ang="5400000" scaled="0"/>
                </a:gradFill>
              </a:defRPr>
            </a:lvl1pPr>
          </a:lstStyle>
          <a:p>
            <a:r>
              <a:rPr lang="en-US" dirty="0"/>
              <a:t>Announcing title</a:t>
            </a:r>
          </a:p>
        </p:txBody>
      </p:sp>
      <p:sp>
        <p:nvSpPr>
          <p:cNvPr id="5" name="Text Placeholder 4"/>
          <p:cNvSpPr>
            <a:spLocks noGrp="1"/>
          </p:cNvSpPr>
          <p:nvPr>
            <p:ph type="body" sz="quarter" idx="12" hasCustomPrompt="1"/>
          </p:nvPr>
        </p:nvSpPr>
        <p:spPr>
          <a:xfrm>
            <a:off x="4995859" y="3694461"/>
            <a:ext cx="6948232" cy="675634"/>
          </a:xfrm>
          <a:noFill/>
        </p:spPr>
        <p:txBody>
          <a:bodyPr wrap="square"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Content placeholder</a:t>
            </a:r>
          </a:p>
        </p:txBody>
      </p:sp>
      <p:cxnSp>
        <p:nvCxnSpPr>
          <p:cNvPr id="10" name="Straight Connector 9"/>
          <p:cNvCxnSpPr/>
          <p:nvPr/>
        </p:nvCxnSpPr>
        <p:spPr>
          <a:xfrm>
            <a:off x="5170163" y="3429000"/>
            <a:ext cx="6204252"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3013782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4.28389E-6 2.19246E-6 " pathEditMode="relative" rAng="0" ptsTypes="AA">
                                      <p:cBhvr>
                                        <p:cTn id="15"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3"/>
            <a:ext cx="11106687" cy="999441"/>
          </a:xfrm>
          <a:noFill/>
        </p:spPr>
        <p:txBody>
          <a:bodyPr wrap="square" tIns="91440" bIns="91440" anchor="t" anchorCtr="0">
            <a:spAutoFit/>
          </a:bodyPr>
          <a:lstStyle>
            <a:lvl1pPr>
              <a:defRPr sz="5883" spc="-99" baseline="0">
                <a:gradFill>
                  <a:gsLst>
                    <a:gs pos="100000">
                      <a:schemeClr val="tx1"/>
                    </a:gs>
                    <a:gs pos="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3234145044"/>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3"/>
            <a:ext cx="11106687" cy="999441"/>
          </a:xfrm>
          <a:noFill/>
        </p:spPr>
        <p:txBody>
          <a:bodyPr wrap="square" tIns="91440" bIns="91440" anchor="t" anchorCtr="0">
            <a:spAutoFit/>
          </a:bodyPr>
          <a:lstStyle>
            <a:lvl1pPr>
              <a:defRPr sz="5883" spc="-99"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31936601"/>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3"/>
            <a:ext cx="11106687" cy="999441"/>
          </a:xfrm>
          <a:noFill/>
        </p:spPr>
        <p:txBody>
          <a:bodyPr wrap="square" tIns="91440" bIns="91440" anchor="t" anchorCtr="0">
            <a:spAutoFit/>
          </a:bodyPr>
          <a:lstStyle>
            <a:lvl1pPr>
              <a:defRPr sz="5883" spc="-99"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390844855"/>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3"/>
            <a:ext cx="11106687" cy="999441"/>
          </a:xfrm>
          <a:noFill/>
        </p:spPr>
        <p:txBody>
          <a:bodyPr wrap="square" tIns="91440" bIns="91440" anchor="t" anchorCtr="0">
            <a:spAutoFit/>
          </a:bodyPr>
          <a:lstStyle>
            <a:lvl1pPr>
              <a:defRPr sz="5883" spc="-99"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671673013"/>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3"/>
            <a:ext cx="11106687" cy="999441"/>
          </a:xfrm>
          <a:noFill/>
        </p:spPr>
        <p:txBody>
          <a:bodyPr wrap="square" tIns="91440" bIns="91440" anchor="t" anchorCtr="0">
            <a:spAutoFit/>
          </a:bodyPr>
          <a:lstStyle>
            <a:lvl1pPr>
              <a:defRPr sz="5883" spc="-99"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062794724"/>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Blank_charcoal_BUILD LOGO">
    <p:bg>
      <p:bgPr>
        <a:solidFill>
          <a:schemeClr val="bg1"/>
        </a:solidFill>
        <a:effectLst/>
      </p:bgPr>
    </p:bg>
    <p:spTree>
      <p:nvGrpSpPr>
        <p:cNvPr id="1" name=""/>
        <p:cNvGrpSpPr/>
        <p:nvPr/>
      </p:nvGrpSpPr>
      <p:grpSpPr>
        <a:xfrm>
          <a:off x="0" y="0"/>
          <a:ext cx="0" cy="0"/>
          <a:chOff x="0" y="0"/>
          <a:chExt cx="0" cy="0"/>
        </a:xfrm>
      </p:grpSpPr>
      <p:sp>
        <p:nvSpPr>
          <p:cNvPr id="4" name="Freeform 3"/>
          <p:cNvSpPr>
            <a:spLocks noEditPoints="1"/>
          </p:cNvSpPr>
          <p:nvPr/>
        </p:nvSpPr>
        <p:spPr bwMode="black">
          <a:xfrm>
            <a:off x="10533078" y="6220469"/>
            <a:ext cx="1380559"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3" tIns="44821" rIns="89643" bIns="44821" numCol="1" anchor="t" anchorCtr="0" compatLnSpc="1">
            <a:prstTxWarp prst="textNoShape">
              <a:avLst/>
            </a:prstTxWarp>
          </a:bodyPr>
          <a:lstStyle/>
          <a:p>
            <a:endParaRPr lang="en-US" sz="1765"/>
          </a:p>
        </p:txBody>
      </p:sp>
    </p:spTree>
    <p:extLst>
      <p:ext uri="{BB962C8B-B14F-4D97-AF65-F5344CB8AC3E}">
        <p14:creationId xmlns:p14="http://schemas.microsoft.com/office/powerpoint/2010/main" val="2328696386"/>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Blank_blue_BUILD LOGO">
    <p:bg>
      <p:bgPr>
        <a:solidFill>
          <a:schemeClr val="accent1"/>
        </a:solidFill>
        <a:effectLst/>
      </p:bgPr>
    </p:bg>
    <p:spTree>
      <p:nvGrpSpPr>
        <p:cNvPr id="1" name=""/>
        <p:cNvGrpSpPr/>
        <p:nvPr/>
      </p:nvGrpSpPr>
      <p:grpSpPr>
        <a:xfrm>
          <a:off x="0" y="0"/>
          <a:ext cx="0" cy="0"/>
          <a:chOff x="0" y="0"/>
          <a:chExt cx="0" cy="0"/>
        </a:xfrm>
      </p:grpSpPr>
      <p:sp>
        <p:nvSpPr>
          <p:cNvPr id="3" name="Freeform 2"/>
          <p:cNvSpPr>
            <a:spLocks noEditPoints="1"/>
          </p:cNvSpPr>
          <p:nvPr/>
        </p:nvSpPr>
        <p:spPr bwMode="black">
          <a:xfrm>
            <a:off x="10533078" y="6220469"/>
            <a:ext cx="1380559"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3" tIns="44821" rIns="89643" bIns="44821" numCol="1" anchor="t" anchorCtr="0" compatLnSpc="1">
            <a:prstTxWarp prst="textNoShape">
              <a:avLst/>
            </a:prstTxWarp>
          </a:bodyPr>
          <a:lstStyle/>
          <a:p>
            <a:endParaRPr lang="en-US" sz="1765"/>
          </a:p>
        </p:txBody>
      </p:sp>
    </p:spTree>
    <p:extLst>
      <p:ext uri="{BB962C8B-B14F-4D97-AF65-F5344CB8AC3E}">
        <p14:creationId xmlns:p14="http://schemas.microsoft.com/office/powerpoint/2010/main" val="2196499315"/>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AzureCon Title Slide">
    <p:spTree>
      <p:nvGrpSpPr>
        <p:cNvPr id="1" name=""/>
        <p:cNvGrpSpPr/>
        <p:nvPr/>
      </p:nvGrpSpPr>
      <p:grpSpPr>
        <a:xfrm>
          <a:off x="0" y="0"/>
          <a:ext cx="0" cy="0"/>
          <a:chOff x="0" y="0"/>
          <a:chExt cx="0" cy="0"/>
        </a:xfrm>
      </p:grpSpPr>
      <p:pic>
        <p:nvPicPr>
          <p:cNvPr id="7" name="Picture 5"/>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1178" y="0"/>
            <a:ext cx="12190444"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p:cNvSpPr>
            <a:spLocks noGrp="1"/>
          </p:cNvSpPr>
          <p:nvPr>
            <p:ph type="title" hasCustomPrompt="1"/>
          </p:nvPr>
        </p:nvSpPr>
        <p:spPr>
          <a:xfrm>
            <a:off x="269304" y="2084187"/>
            <a:ext cx="8964185" cy="1793090"/>
          </a:xfrm>
          <a:noFill/>
        </p:spPr>
        <p:txBody>
          <a:bodyPr lIns="146304" tIns="91440" rIns="146304" bIns="91440" anchor="t" anchorCtr="0"/>
          <a:lstStyle>
            <a:lvl1pPr>
              <a:defRPr sz="5295" spc="-99"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a:p>
            <a:pPr lvl="0"/>
            <a:r>
              <a:rPr lang="en-US" dirty="0"/>
              <a:t>Speaker Title</a:t>
            </a:r>
          </a:p>
        </p:txBody>
      </p:sp>
      <p:pic>
        <p:nvPicPr>
          <p:cNvPr id="6" name="Picture 5"/>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448214" y="470411"/>
            <a:ext cx="1613876" cy="345766"/>
          </a:xfrm>
          <a:prstGeom prst="rect">
            <a:avLst/>
          </a:prstGeom>
        </p:spPr>
      </p:pic>
      <p:sp>
        <p:nvSpPr>
          <p:cNvPr id="2" name="TextBox 1"/>
          <p:cNvSpPr txBox="1"/>
          <p:nvPr userDrawn="1"/>
        </p:nvSpPr>
        <p:spPr>
          <a:xfrm>
            <a:off x="10263457" y="291070"/>
            <a:ext cx="1656529" cy="615516"/>
          </a:xfrm>
          <a:prstGeom prst="rect">
            <a:avLst/>
          </a:prstGeom>
          <a:noFill/>
        </p:spPr>
        <p:txBody>
          <a:bodyPr wrap="none" lIns="179285" tIns="143428" rIns="179285" bIns="143428" rtlCol="0">
            <a:spAutoFit/>
          </a:bodyPr>
          <a:lstStyle/>
          <a:p>
            <a:pPr defTabSz="914344">
              <a:lnSpc>
                <a:spcPct val="90000"/>
              </a:lnSpc>
              <a:spcAft>
                <a:spcPts val="588"/>
              </a:spcAft>
              <a:defRPr/>
            </a:pPr>
            <a:r>
              <a:rPr lang="en-US" sz="2353" dirty="0" err="1">
                <a:gradFill>
                  <a:gsLst>
                    <a:gs pos="2917">
                      <a:srgbClr val="FFFFFF"/>
                    </a:gs>
                    <a:gs pos="30000">
                      <a:srgbClr val="FFFFFF"/>
                    </a:gs>
                  </a:gsLst>
                  <a:lin ang="5400000" scaled="0"/>
                </a:gradFill>
                <a:ea typeface="MS PGothic" panose="020B0600070205080204" pitchFamily="34" charset="-128"/>
              </a:rPr>
              <a:t>AzureCon</a:t>
            </a:r>
            <a:endParaRPr lang="en-US" sz="2353" dirty="0">
              <a:gradFill>
                <a:gsLst>
                  <a:gs pos="2917">
                    <a:srgbClr val="FFFFFF"/>
                  </a:gs>
                  <a:gs pos="30000">
                    <a:srgbClr val="FFFFFF"/>
                  </a:gs>
                </a:gsLst>
                <a:lin ang="5400000" scaled="0"/>
              </a:gradFill>
              <a:ea typeface="MS PGothic" panose="020B0600070205080204" pitchFamily="34" charset="-128"/>
            </a:endParaRPr>
          </a:p>
        </p:txBody>
      </p:sp>
    </p:spTree>
    <p:extLst>
      <p:ext uri="{BB962C8B-B14F-4D97-AF65-F5344CB8AC3E}">
        <p14:creationId xmlns:p14="http://schemas.microsoft.com/office/powerpoint/2010/main" val="26739910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Blank_gray_BUILD LOGO">
    <p:bg>
      <p:bgPr>
        <a:solidFill>
          <a:schemeClr val="accent2"/>
        </a:solidFill>
        <a:effectLst/>
      </p:bgPr>
    </p:bg>
    <p:spTree>
      <p:nvGrpSpPr>
        <p:cNvPr id="1" name=""/>
        <p:cNvGrpSpPr/>
        <p:nvPr/>
      </p:nvGrpSpPr>
      <p:grpSpPr>
        <a:xfrm>
          <a:off x="0" y="0"/>
          <a:ext cx="0" cy="0"/>
          <a:chOff x="0" y="0"/>
          <a:chExt cx="0" cy="0"/>
        </a:xfrm>
      </p:grpSpPr>
      <p:sp>
        <p:nvSpPr>
          <p:cNvPr id="3" name="Freeform 2"/>
          <p:cNvSpPr>
            <a:spLocks noEditPoints="1"/>
          </p:cNvSpPr>
          <p:nvPr/>
        </p:nvSpPr>
        <p:spPr bwMode="black">
          <a:xfrm>
            <a:off x="10533078" y="6220469"/>
            <a:ext cx="1380559"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3" tIns="44821" rIns="89643" bIns="44821" numCol="1" anchor="t" anchorCtr="0" compatLnSpc="1">
            <a:prstTxWarp prst="textNoShape">
              <a:avLst/>
            </a:prstTxWarp>
          </a:bodyPr>
          <a:lstStyle/>
          <a:p>
            <a:endParaRPr lang="en-US" sz="1765"/>
          </a:p>
        </p:txBody>
      </p:sp>
    </p:spTree>
    <p:extLst>
      <p:ext uri="{BB962C8B-B14F-4D97-AF65-F5344CB8AC3E}">
        <p14:creationId xmlns:p14="http://schemas.microsoft.com/office/powerpoint/2010/main" val="491272670"/>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Blank_silver_BUILD LOGO">
    <p:bg>
      <p:bgPr>
        <a:solidFill>
          <a:schemeClr val="bg2"/>
        </a:solidFill>
        <a:effectLst/>
      </p:bgPr>
    </p:bg>
    <p:spTree>
      <p:nvGrpSpPr>
        <p:cNvPr id="1" name=""/>
        <p:cNvGrpSpPr/>
        <p:nvPr/>
      </p:nvGrpSpPr>
      <p:grpSpPr>
        <a:xfrm>
          <a:off x="0" y="0"/>
          <a:ext cx="0" cy="0"/>
          <a:chOff x="0" y="0"/>
          <a:chExt cx="0" cy="0"/>
        </a:xfrm>
      </p:grpSpPr>
      <p:sp>
        <p:nvSpPr>
          <p:cNvPr id="2" name="Freeform 1"/>
          <p:cNvSpPr>
            <a:spLocks noEditPoints="1"/>
          </p:cNvSpPr>
          <p:nvPr/>
        </p:nvSpPr>
        <p:spPr bwMode="black">
          <a:xfrm>
            <a:off x="10533078" y="6220469"/>
            <a:ext cx="1380559"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3" tIns="44821" rIns="89643" bIns="44821" numCol="1" anchor="t" anchorCtr="0" compatLnSpc="1">
            <a:prstTxWarp prst="textNoShape">
              <a:avLst/>
            </a:prstTxWarp>
          </a:bodyPr>
          <a:lstStyle/>
          <a:p>
            <a:endParaRPr lang="en-US" sz="1765"/>
          </a:p>
        </p:txBody>
      </p:sp>
    </p:spTree>
    <p:extLst>
      <p:ext uri="{BB962C8B-B14F-4D97-AF65-F5344CB8AC3E}">
        <p14:creationId xmlns:p14="http://schemas.microsoft.com/office/powerpoint/2010/main" val="28990173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3239200"/>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Blank_gray">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47327504"/>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Blank_blu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6309054"/>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Blank_silver">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834211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Blank_cyan">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77712440"/>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Closing logo slide">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39" y="6171616"/>
            <a:ext cx="11653523" cy="395392"/>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01" eaLnBrk="0" hangingPunct="0"/>
            <a:r>
              <a:rPr lang="en-US" sz="687" dirty="0">
                <a:gradFill>
                  <a:gsLst>
                    <a:gs pos="0">
                      <a:schemeClr val="tx1"/>
                    </a:gs>
                    <a:gs pos="100000">
                      <a:schemeClr val="tx1"/>
                    </a:gs>
                  </a:gsLst>
                  <a:lin ang="5400000" scaled="0"/>
                </a:gradFill>
                <a:cs typeface="Segoe UI" pitchFamily="34" charset="0"/>
              </a:rPr>
              <a:t>© 2014 Microsoft Corporation. All rights reserved. </a:t>
            </a:r>
          </a:p>
        </p:txBody>
      </p:sp>
      <p:pic>
        <p:nvPicPr>
          <p:cNvPr id="4" name="Picture 3"/>
          <p:cNvPicPr>
            <a:picLocks noChangeAspect="1"/>
          </p:cNvPicPr>
          <p:nvPr/>
        </p:nvPicPr>
        <p:blipFill>
          <a:blip r:embed="rId2"/>
          <a:stretch>
            <a:fillRect/>
          </a:stretch>
        </p:blipFill>
        <p:spPr bwMode="black">
          <a:xfrm>
            <a:off x="450206" y="3083652"/>
            <a:ext cx="3227129" cy="692059"/>
          </a:xfrm>
          <a:prstGeom prst="rect">
            <a:avLst/>
          </a:prstGeom>
        </p:spPr>
      </p:pic>
    </p:spTree>
    <p:extLst>
      <p:ext uri="{BB962C8B-B14F-4D97-AF65-F5344CB8AC3E}">
        <p14:creationId xmlns:p14="http://schemas.microsoft.com/office/powerpoint/2010/main" val="3797707915"/>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9311"/>
          </a:xfrm>
          <a:prstGeom prst="rect">
            <a:avLst/>
          </a:prstGeom>
        </p:spPr>
        <p:txBody>
          <a:bodyPr/>
          <a:lstStyle>
            <a:lvl1pPr marL="284784" indent="-284784">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27" indent="-275446">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10" indent="-284784">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01" indent="-224092">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193" indent="-224092">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8"/>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059033850"/>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6176" y="2816940"/>
            <a:ext cx="11034445" cy="2387600"/>
          </a:xfrm>
        </p:spPr>
        <p:txBody>
          <a:bodyPr anchor="b">
            <a:noAutofit/>
          </a:bodyPr>
          <a:lstStyle>
            <a:lvl1pPr algn="l">
              <a:defRPr sz="23895">
                <a:solidFill>
                  <a:schemeClr val="bg1"/>
                </a:solidFill>
              </a:defRPr>
            </a:lvl1pPr>
          </a:lstStyle>
          <a:p>
            <a:r>
              <a:rPr lang="en-US" dirty="0"/>
              <a:t>web</a:t>
            </a:r>
          </a:p>
        </p:txBody>
      </p:sp>
    </p:spTree>
    <p:extLst>
      <p:ext uri="{BB962C8B-B14F-4D97-AF65-F5344CB8AC3E}">
        <p14:creationId xmlns:p14="http://schemas.microsoft.com/office/powerpoint/2010/main" val="240434875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accent1"/>
        </a:solidFill>
        <a:effectLst/>
      </p:bgPr>
    </p:bg>
    <p:spTree>
      <p:nvGrpSpPr>
        <p:cNvPr id="1" name=""/>
        <p:cNvGrpSpPr/>
        <p:nvPr/>
      </p:nvGrpSpPr>
      <p:grpSpPr>
        <a:xfrm>
          <a:off x="0" y="0"/>
          <a:ext cx="0" cy="0"/>
          <a:chOff x="0" y="0"/>
          <a:chExt cx="0" cy="0"/>
        </a:xfrm>
      </p:grpSpPr>
      <p:grpSp>
        <p:nvGrpSpPr>
          <p:cNvPr id="16" name="Group 15"/>
          <p:cNvGrpSpPr/>
          <p:nvPr userDrawn="1"/>
        </p:nvGrpSpPr>
        <p:grpSpPr>
          <a:xfrm>
            <a:off x="-233158" y="2"/>
            <a:ext cx="12658319" cy="6842189"/>
            <a:chOff x="-237835" y="0"/>
            <a:chExt cx="12912145" cy="6978399"/>
          </a:xfrm>
        </p:grpSpPr>
        <p:sp>
          <p:nvSpPr>
            <p:cNvPr id="261" name="Rectangle 260"/>
            <p:cNvSpPr/>
            <p:nvPr/>
          </p:nvSpPr>
          <p:spPr bwMode="auto">
            <a:xfrm>
              <a:off x="0" y="0"/>
              <a:ext cx="12436475" cy="5949950"/>
            </a:xfrm>
            <a:prstGeom prst="rect">
              <a:avLst/>
            </a:prstGeom>
            <a:solidFill>
              <a:srgbClr val="002846"/>
            </a:solidFill>
            <a:ln w="10795" cap="flat" cmpd="sng" algn="ctr">
              <a:noFill/>
              <a:prstDash val="solid"/>
              <a:headEnd type="none" w="med" len="med"/>
              <a:tailEnd type="none" w="med" len="med"/>
            </a:ln>
            <a:effectLst/>
          </p:spPr>
          <p:txBody>
            <a:bodyPr lIns="0" tIns="46637" rIns="0" bIns="46637" anchor="ctr"/>
            <a:lstStyle/>
            <a:p>
              <a:pPr algn="ctr" defTabSz="914008" fontAlgn="base">
                <a:spcBef>
                  <a:spcPct val="0"/>
                </a:spcBef>
                <a:spcAft>
                  <a:spcPct val="0"/>
                </a:spcAft>
                <a:defRPr/>
              </a:pPr>
              <a:endParaRPr lang="en-US" sz="1961" kern="0" dirty="0">
                <a:gradFill>
                  <a:gsLst>
                    <a:gs pos="16814">
                      <a:srgbClr val="FFFFFF"/>
                    </a:gs>
                    <a:gs pos="46000">
                      <a:srgbClr val="FFFFFF"/>
                    </a:gs>
                  </a:gsLst>
                  <a:lin ang="5400000" scaled="0"/>
                </a:gradFill>
                <a:ea typeface="MS PGothic" panose="020B0600070205080204" pitchFamily="34" charset="-128"/>
              </a:endParaRPr>
            </a:p>
          </p:txBody>
        </p:sp>
        <p:sp>
          <p:nvSpPr>
            <p:cNvPr id="262" name="Freeform 261"/>
            <p:cNvSpPr/>
            <p:nvPr/>
          </p:nvSpPr>
          <p:spPr bwMode="auto">
            <a:xfrm>
              <a:off x="11399838" y="2357438"/>
              <a:ext cx="68262" cy="38100"/>
            </a:xfrm>
            <a:custGeom>
              <a:avLst/>
              <a:gdLst>
                <a:gd name="connsiteX0" fmla="*/ 0 w 69056"/>
                <a:gd name="connsiteY0" fmla="*/ 16668 h 38723"/>
                <a:gd name="connsiteX1" fmla="*/ 26194 w 69056"/>
                <a:gd name="connsiteY1" fmla="*/ 7143 h 38723"/>
                <a:gd name="connsiteX2" fmla="*/ 28575 w 69056"/>
                <a:gd name="connsiteY2" fmla="*/ 0 h 38723"/>
                <a:gd name="connsiteX3" fmla="*/ 30956 w 69056"/>
                <a:gd name="connsiteY3" fmla="*/ 7143 h 38723"/>
                <a:gd name="connsiteX4" fmla="*/ 33337 w 69056"/>
                <a:gd name="connsiteY4" fmla="*/ 38100 h 38723"/>
                <a:gd name="connsiteX5" fmla="*/ 35719 w 69056"/>
                <a:gd name="connsiteY5" fmla="*/ 28575 h 38723"/>
                <a:gd name="connsiteX6" fmla="*/ 42862 w 69056"/>
                <a:gd name="connsiteY6" fmla="*/ 23812 h 38723"/>
                <a:gd name="connsiteX7" fmla="*/ 69056 w 69056"/>
                <a:gd name="connsiteY7" fmla="*/ 19050 h 38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056" h="38723">
                  <a:moveTo>
                    <a:pt x="0" y="16668"/>
                  </a:moveTo>
                  <a:cubicBezTo>
                    <a:pt x="14329" y="14877"/>
                    <a:pt x="18768" y="18282"/>
                    <a:pt x="26194" y="7143"/>
                  </a:cubicBezTo>
                  <a:cubicBezTo>
                    <a:pt x="27586" y="5055"/>
                    <a:pt x="27781" y="2381"/>
                    <a:pt x="28575" y="0"/>
                  </a:cubicBezTo>
                  <a:cubicBezTo>
                    <a:pt x="29369" y="2381"/>
                    <a:pt x="30645" y="4653"/>
                    <a:pt x="30956" y="7143"/>
                  </a:cubicBezTo>
                  <a:cubicBezTo>
                    <a:pt x="32240" y="17413"/>
                    <a:pt x="31092" y="27997"/>
                    <a:pt x="33337" y="38100"/>
                  </a:cubicBezTo>
                  <a:cubicBezTo>
                    <a:pt x="34047" y="41295"/>
                    <a:pt x="33904" y="31298"/>
                    <a:pt x="35719" y="28575"/>
                  </a:cubicBezTo>
                  <a:cubicBezTo>
                    <a:pt x="37306" y="26194"/>
                    <a:pt x="40247" y="24974"/>
                    <a:pt x="42862" y="23812"/>
                  </a:cubicBezTo>
                  <a:cubicBezTo>
                    <a:pt x="56400" y="17795"/>
                    <a:pt x="55699" y="19050"/>
                    <a:pt x="69056" y="19050"/>
                  </a:cubicBezTo>
                </a:path>
              </a:pathLst>
            </a:custGeom>
            <a:noFill/>
            <a:ln w="9525" cap="flat" cmpd="sng" algn="ctr">
              <a:noFill/>
              <a:prstDash val="solid"/>
              <a:headEnd type="none" w="med" len="med"/>
              <a:tailEnd type="none" w="med" len="med"/>
            </a:ln>
            <a:effectLst/>
          </p:spPr>
          <p:txBody>
            <a:bodyPr anchor="ctr"/>
            <a:lstStyle/>
            <a:p>
              <a:pPr algn="ctr" defTabSz="914033">
                <a:defRPr/>
              </a:pPr>
              <a:endParaRPr lang="en-US" sz="1800" kern="0">
                <a:solidFill>
                  <a:srgbClr val="FFFFFF"/>
                </a:solidFill>
                <a:ea typeface="MS PGothic" panose="020B0600070205080204" pitchFamily="34" charset="-128"/>
              </a:endParaRPr>
            </a:p>
          </p:txBody>
        </p:sp>
        <p:sp>
          <p:nvSpPr>
            <p:cNvPr id="458" name="Rectangle 457"/>
            <p:cNvSpPr/>
            <p:nvPr/>
          </p:nvSpPr>
          <p:spPr bwMode="auto">
            <a:xfrm>
              <a:off x="112714" y="4411652"/>
              <a:ext cx="12203111" cy="1391390"/>
            </a:xfrm>
            <a:prstGeom prst="rect">
              <a:avLst/>
            </a:prstGeom>
            <a:solidFill>
              <a:srgbClr val="0072C6">
                <a:lumMod val="75000"/>
              </a:srgbClr>
            </a:solidFill>
            <a:ln w="6350" cap="flat" cmpd="sng" algn="ctr">
              <a:noFill/>
              <a:prstDash val="solid"/>
              <a:miter lim="800000"/>
              <a:headEnd type="none" w="med" len="med"/>
              <a:tailEnd type="none" w="med" len="med"/>
            </a:ln>
            <a:effectLst/>
          </p:spPr>
          <p:txBody>
            <a:bodyPr lIns="179285" tIns="91440" rIns="179285" bIns="143428"/>
            <a:lstStyle/>
            <a:p>
              <a:pPr algn="ctr" defTabSz="895900" fontAlgn="base">
                <a:lnSpc>
                  <a:spcPct val="90000"/>
                </a:lnSpc>
                <a:defRPr/>
              </a:pPr>
              <a:r>
                <a:rPr lang="en-US" sz="1568" kern="0" dirty="0">
                  <a:gradFill>
                    <a:gsLst>
                      <a:gs pos="92500">
                        <a:srgbClr val="FFC000"/>
                      </a:gs>
                      <a:gs pos="33000">
                        <a:srgbClr val="FFC000"/>
                      </a:gs>
                    </a:gsLst>
                    <a:lin ang="5400000" scaled="0"/>
                  </a:gradFill>
                  <a:latin typeface="Segoe UI Semibold" panose="020B0702040204020203" pitchFamily="34" charset="0"/>
                  <a:ea typeface="Segoe UI" pitchFamily="34" charset="0"/>
                  <a:cs typeface="Segoe UI Semibold" panose="020B0702040204020203" pitchFamily="34" charset="0"/>
                </a:rPr>
                <a:t>Infrastructure Services</a:t>
              </a:r>
            </a:p>
          </p:txBody>
        </p:sp>
        <p:grpSp>
          <p:nvGrpSpPr>
            <p:cNvPr id="459" name="Group 458"/>
            <p:cNvGrpSpPr/>
            <p:nvPr/>
          </p:nvGrpSpPr>
          <p:grpSpPr>
            <a:xfrm>
              <a:off x="2945483" y="4783867"/>
              <a:ext cx="2834641" cy="790575"/>
              <a:chOff x="3078280" y="4930775"/>
              <a:chExt cx="2834641" cy="790575"/>
            </a:xfrm>
          </p:grpSpPr>
          <p:sp>
            <p:nvSpPr>
              <p:cNvPr id="507" name="Rectangle 506"/>
              <p:cNvSpPr/>
              <p:nvPr/>
            </p:nvSpPr>
            <p:spPr bwMode="auto">
              <a:xfrm>
                <a:off x="3078280" y="4930775"/>
                <a:ext cx="2834640" cy="790575"/>
              </a:xfrm>
              <a:prstGeom prst="rect">
                <a:avLst/>
              </a:prstGeom>
              <a:solidFill>
                <a:srgbClr val="0072C6"/>
              </a:solidFill>
              <a:ln w="6350" cap="flat" cmpd="sng" algn="ctr">
                <a:noFill/>
                <a:prstDash val="solid"/>
                <a:miter lim="800000"/>
                <a:headEnd type="none" w="med" len="med"/>
                <a:tailEnd type="none" w="med" len="med"/>
              </a:ln>
              <a:effectLst/>
            </p:spPr>
            <p:txBody>
              <a:bodyPr bIns="143428"/>
              <a:lstStyle/>
              <a:p>
                <a:pPr algn="ctr" defTabSz="895900" fontAlgn="base">
                  <a:lnSpc>
                    <a:spcPct val="90000"/>
                  </a:lnSpc>
                  <a:defRPr/>
                </a:pPr>
                <a:r>
                  <a:rPr lang="en-US" sz="1176"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Storage</a:t>
                </a:r>
              </a:p>
            </p:txBody>
          </p:sp>
          <p:grpSp>
            <p:nvGrpSpPr>
              <p:cNvPr id="508" name="Group 507"/>
              <p:cNvGrpSpPr/>
              <p:nvPr/>
            </p:nvGrpSpPr>
            <p:grpSpPr>
              <a:xfrm>
                <a:off x="3141325" y="5190883"/>
                <a:ext cx="920051" cy="363782"/>
                <a:chOff x="3141325" y="5190883"/>
                <a:chExt cx="920051" cy="363782"/>
              </a:xfrm>
            </p:grpSpPr>
            <p:sp>
              <p:nvSpPr>
                <p:cNvPr id="515" name="Rectangle 514"/>
                <p:cNvSpPr/>
                <p:nvPr/>
              </p:nvSpPr>
              <p:spPr bwMode="auto">
                <a:xfrm>
                  <a:off x="3399149" y="5190883"/>
                  <a:ext cx="662227" cy="363782"/>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895900" fontAlgn="base">
                    <a:lnSpc>
                      <a:spcPct val="90000"/>
                    </a:lnSpc>
                    <a:defRPr/>
                  </a:pPr>
                  <a:r>
                    <a:rPr lang="en-US" sz="980" kern="0" dirty="0">
                      <a:gradFill>
                        <a:gsLst>
                          <a:gs pos="0">
                            <a:srgbClr val="FFFFFF"/>
                          </a:gs>
                          <a:gs pos="100000">
                            <a:srgbClr val="FFFFFF"/>
                          </a:gs>
                        </a:gsLst>
                        <a:lin ang="5400000" scaled="0"/>
                      </a:gradFill>
                      <a:ea typeface="Segoe UI" pitchFamily="34" charset="0"/>
                      <a:cs typeface="Segoe UI" pitchFamily="34" charset="0"/>
                    </a:rPr>
                    <a:t>BLOB </a:t>
                  </a:r>
                  <a:br>
                    <a:rPr lang="en-US" sz="980" kern="0" dirty="0">
                      <a:gradFill>
                        <a:gsLst>
                          <a:gs pos="0">
                            <a:srgbClr val="FFFFFF"/>
                          </a:gs>
                          <a:gs pos="100000">
                            <a:srgbClr val="FFFFFF"/>
                          </a:gs>
                        </a:gsLst>
                        <a:lin ang="5400000" scaled="0"/>
                      </a:gradFill>
                      <a:ea typeface="Segoe UI" pitchFamily="34" charset="0"/>
                      <a:cs typeface="Segoe UI" pitchFamily="34" charset="0"/>
                    </a:rPr>
                  </a:br>
                  <a:r>
                    <a:rPr lang="en-US" sz="980" kern="0" dirty="0">
                      <a:gradFill>
                        <a:gsLst>
                          <a:gs pos="0">
                            <a:srgbClr val="FFFFFF"/>
                          </a:gs>
                          <a:gs pos="100000">
                            <a:srgbClr val="FFFFFF"/>
                          </a:gs>
                        </a:gsLst>
                        <a:lin ang="5400000" scaled="0"/>
                      </a:gradFill>
                      <a:ea typeface="Segoe UI" pitchFamily="34" charset="0"/>
                      <a:cs typeface="Segoe UI" pitchFamily="34" charset="0"/>
                    </a:rPr>
                    <a:t>Storage</a:t>
                  </a:r>
                </a:p>
              </p:txBody>
            </p:sp>
            <p:pic>
              <p:nvPicPr>
                <p:cNvPr id="516" name="Picture 231" descr="Storage blob.png"/>
                <p:cNvPicPr>
                  <a:picLocks noChangeAspect="1"/>
                </p:cNvPicPr>
                <p:nvPr/>
              </p:nvPicPr>
              <p:blipFill>
                <a:blip r:embed="rId2" cstate="screen">
                  <a:biLevel thresh="25000"/>
                  <a:extLst>
                    <a:ext uri="{28A0092B-C50C-407E-A947-70E740481C1C}">
                      <a14:useLocalDpi xmlns:a14="http://schemas.microsoft.com/office/drawing/2010/main"/>
                    </a:ext>
                  </a:extLst>
                </a:blip>
                <a:srcRect/>
                <a:stretch>
                  <a:fillRect/>
                </a:stretch>
              </p:blipFill>
              <p:spPr bwMode="auto">
                <a:xfrm>
                  <a:off x="3141325" y="5253461"/>
                  <a:ext cx="2476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09" name="Group 508"/>
              <p:cNvGrpSpPr/>
              <p:nvPr/>
            </p:nvGrpSpPr>
            <p:grpSpPr>
              <a:xfrm>
                <a:off x="4130780" y="5194673"/>
                <a:ext cx="817562" cy="363782"/>
                <a:chOff x="4079535" y="5194673"/>
                <a:chExt cx="817562" cy="363782"/>
              </a:xfrm>
            </p:grpSpPr>
            <p:sp>
              <p:nvSpPr>
                <p:cNvPr id="513" name="Rectangle 512"/>
                <p:cNvSpPr/>
                <p:nvPr/>
              </p:nvSpPr>
              <p:spPr bwMode="auto">
                <a:xfrm>
                  <a:off x="4351381" y="5194673"/>
                  <a:ext cx="545716" cy="363782"/>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895900" fontAlgn="base">
                    <a:lnSpc>
                      <a:spcPct val="90000"/>
                    </a:lnSpc>
                    <a:defRPr/>
                  </a:pPr>
                  <a:r>
                    <a:rPr lang="en-US" sz="980" kern="0" dirty="0">
                      <a:gradFill>
                        <a:gsLst>
                          <a:gs pos="0">
                            <a:srgbClr val="FFFFFF"/>
                          </a:gs>
                          <a:gs pos="100000">
                            <a:srgbClr val="FFFFFF"/>
                          </a:gs>
                        </a:gsLst>
                        <a:lin ang="5400000" scaled="0"/>
                      </a:gradFill>
                      <a:ea typeface="Segoe UI" pitchFamily="34" charset="0"/>
                      <a:cs typeface="Segoe UI" pitchFamily="34" charset="0"/>
                    </a:rPr>
                    <a:t>Azure </a:t>
                  </a:r>
                  <a:br>
                    <a:rPr lang="en-US" sz="980" kern="0" dirty="0">
                      <a:gradFill>
                        <a:gsLst>
                          <a:gs pos="0">
                            <a:srgbClr val="FFFFFF"/>
                          </a:gs>
                          <a:gs pos="100000">
                            <a:srgbClr val="FFFFFF"/>
                          </a:gs>
                        </a:gsLst>
                        <a:lin ang="5400000" scaled="0"/>
                      </a:gradFill>
                      <a:ea typeface="Segoe UI" pitchFamily="34" charset="0"/>
                      <a:cs typeface="Segoe UI" pitchFamily="34" charset="0"/>
                    </a:rPr>
                  </a:br>
                  <a:r>
                    <a:rPr lang="en-US" sz="980" kern="0" dirty="0">
                      <a:gradFill>
                        <a:gsLst>
                          <a:gs pos="0">
                            <a:srgbClr val="FFFFFF"/>
                          </a:gs>
                          <a:gs pos="100000">
                            <a:srgbClr val="FFFFFF"/>
                          </a:gs>
                        </a:gsLst>
                        <a:lin ang="5400000" scaled="0"/>
                      </a:gradFill>
                      <a:ea typeface="Segoe UI" pitchFamily="34" charset="0"/>
                      <a:cs typeface="Segoe UI" pitchFamily="34" charset="0"/>
                    </a:rPr>
                    <a:t>Files</a:t>
                  </a:r>
                </a:p>
              </p:txBody>
            </p:sp>
            <p:pic>
              <p:nvPicPr>
                <p:cNvPr id="514" name="Picture 232" descr="Storage blob.png"/>
                <p:cNvPicPr>
                  <a:picLocks noChangeAspect="1"/>
                </p:cNvPicPr>
                <p:nvPr/>
              </p:nvPicPr>
              <p:blipFill>
                <a:blip r:embed="rId2" cstate="screen">
                  <a:biLevel thresh="25000"/>
                  <a:extLst>
                    <a:ext uri="{28A0092B-C50C-407E-A947-70E740481C1C}">
                      <a14:useLocalDpi xmlns:a14="http://schemas.microsoft.com/office/drawing/2010/main"/>
                    </a:ext>
                  </a:extLst>
                </a:blip>
                <a:srcRect/>
                <a:stretch>
                  <a:fillRect/>
                </a:stretch>
              </p:blipFill>
              <p:spPr bwMode="auto">
                <a:xfrm>
                  <a:off x="4079535" y="5253461"/>
                  <a:ext cx="2476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10" name="Group 509"/>
              <p:cNvGrpSpPr/>
              <p:nvPr/>
            </p:nvGrpSpPr>
            <p:grpSpPr>
              <a:xfrm>
                <a:off x="5017746" y="5193643"/>
                <a:ext cx="895175" cy="363782"/>
                <a:chOff x="5017746" y="5193643"/>
                <a:chExt cx="895175" cy="363782"/>
              </a:xfrm>
            </p:grpSpPr>
            <p:sp>
              <p:nvSpPr>
                <p:cNvPr id="511" name="Rectangle 510"/>
                <p:cNvSpPr/>
                <p:nvPr/>
              </p:nvSpPr>
              <p:spPr bwMode="auto">
                <a:xfrm>
                  <a:off x="5292049" y="5193643"/>
                  <a:ext cx="620872" cy="363782"/>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895900" fontAlgn="base">
                    <a:lnSpc>
                      <a:spcPct val="90000"/>
                    </a:lnSpc>
                    <a:defRPr/>
                  </a:pPr>
                  <a:r>
                    <a:rPr lang="en-US" sz="980" kern="0" dirty="0">
                      <a:gradFill>
                        <a:gsLst>
                          <a:gs pos="0">
                            <a:srgbClr val="FFFFFF"/>
                          </a:gs>
                          <a:gs pos="100000">
                            <a:srgbClr val="FFFFFF"/>
                          </a:gs>
                        </a:gsLst>
                        <a:lin ang="5400000" scaled="0"/>
                      </a:gradFill>
                      <a:ea typeface="Segoe UI" pitchFamily="34" charset="0"/>
                      <a:cs typeface="Segoe UI" pitchFamily="34" charset="0"/>
                    </a:rPr>
                    <a:t>Premium Storage</a:t>
                  </a:r>
                </a:p>
              </p:txBody>
            </p:sp>
            <p:pic>
              <p:nvPicPr>
                <p:cNvPr id="512" name="Picture 233" descr="Storage blob.png"/>
                <p:cNvPicPr>
                  <a:picLocks noChangeAspect="1"/>
                </p:cNvPicPr>
                <p:nvPr/>
              </p:nvPicPr>
              <p:blipFill>
                <a:blip r:embed="rId2" cstate="screen">
                  <a:biLevel thresh="25000"/>
                  <a:extLst>
                    <a:ext uri="{28A0092B-C50C-407E-A947-70E740481C1C}">
                      <a14:useLocalDpi xmlns:a14="http://schemas.microsoft.com/office/drawing/2010/main"/>
                    </a:ext>
                  </a:extLst>
                </a:blip>
                <a:srcRect/>
                <a:stretch>
                  <a:fillRect/>
                </a:stretch>
              </p:blipFill>
              <p:spPr bwMode="auto">
                <a:xfrm>
                  <a:off x="5017746" y="5253461"/>
                  <a:ext cx="2476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460" name="Group 459"/>
            <p:cNvGrpSpPr/>
            <p:nvPr/>
          </p:nvGrpSpPr>
          <p:grpSpPr>
            <a:xfrm>
              <a:off x="249566" y="4783867"/>
              <a:ext cx="2573556" cy="788988"/>
              <a:chOff x="249566" y="4930775"/>
              <a:chExt cx="2573556" cy="788988"/>
            </a:xfrm>
          </p:grpSpPr>
          <p:sp>
            <p:nvSpPr>
              <p:cNvPr id="484" name="Rectangle 483"/>
              <p:cNvSpPr/>
              <p:nvPr/>
            </p:nvSpPr>
            <p:spPr bwMode="auto">
              <a:xfrm>
                <a:off x="249566" y="4930775"/>
                <a:ext cx="2573556" cy="788988"/>
              </a:xfrm>
              <a:prstGeom prst="rect">
                <a:avLst/>
              </a:prstGeom>
              <a:solidFill>
                <a:srgbClr val="0072C6"/>
              </a:solidFill>
              <a:ln w="6350" cap="flat" cmpd="sng" algn="ctr">
                <a:noFill/>
                <a:prstDash val="solid"/>
                <a:miter lim="800000"/>
                <a:headEnd type="none" w="med" len="med"/>
                <a:tailEnd type="none" w="med" len="med"/>
              </a:ln>
              <a:effectLst/>
            </p:spPr>
            <p:txBody>
              <a:bodyPr bIns="143428"/>
              <a:lstStyle/>
              <a:p>
                <a:pPr algn="ctr" defTabSz="895900" fontAlgn="base">
                  <a:lnSpc>
                    <a:spcPct val="90000"/>
                  </a:lnSpc>
                  <a:defRPr/>
                </a:pPr>
                <a:r>
                  <a:rPr lang="en-US" sz="1176"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Compute</a:t>
                </a:r>
              </a:p>
            </p:txBody>
          </p:sp>
          <p:grpSp>
            <p:nvGrpSpPr>
              <p:cNvPr id="486" name="Group 485"/>
              <p:cNvGrpSpPr/>
              <p:nvPr/>
            </p:nvGrpSpPr>
            <p:grpSpPr>
              <a:xfrm>
                <a:off x="485673" y="5263570"/>
                <a:ext cx="952409" cy="261937"/>
                <a:chOff x="607413" y="5263570"/>
                <a:chExt cx="952409" cy="261937"/>
              </a:xfrm>
            </p:grpSpPr>
            <p:sp>
              <p:nvSpPr>
                <p:cNvPr id="503" name="Rectangle 502"/>
                <p:cNvSpPr/>
                <p:nvPr/>
              </p:nvSpPr>
              <p:spPr bwMode="auto">
                <a:xfrm>
                  <a:off x="892212" y="5263570"/>
                  <a:ext cx="667610" cy="21810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895900" fontAlgn="base">
                    <a:lnSpc>
                      <a:spcPct val="90000"/>
                    </a:lnSpc>
                    <a:defRPr/>
                  </a:pPr>
                  <a:r>
                    <a:rPr lang="en-US" sz="980" kern="0" dirty="0">
                      <a:gradFill>
                        <a:gsLst>
                          <a:gs pos="0">
                            <a:srgbClr val="FFFFFF"/>
                          </a:gs>
                          <a:gs pos="100000">
                            <a:srgbClr val="FFFFFF"/>
                          </a:gs>
                        </a:gsLst>
                        <a:lin ang="5400000" scaled="0"/>
                      </a:gradFill>
                      <a:ea typeface="Segoe UI" pitchFamily="34" charset="0"/>
                      <a:cs typeface="Segoe UI" pitchFamily="34" charset="0"/>
                    </a:rPr>
                    <a:t>Virtual</a:t>
                  </a:r>
                  <a:br>
                    <a:rPr lang="en-US" sz="980" kern="0" dirty="0">
                      <a:gradFill>
                        <a:gsLst>
                          <a:gs pos="0">
                            <a:srgbClr val="FFFFFF"/>
                          </a:gs>
                          <a:gs pos="100000">
                            <a:srgbClr val="FFFFFF"/>
                          </a:gs>
                        </a:gsLst>
                        <a:lin ang="5400000" scaled="0"/>
                      </a:gradFill>
                      <a:ea typeface="Segoe UI" pitchFamily="34" charset="0"/>
                      <a:cs typeface="Segoe UI" pitchFamily="34" charset="0"/>
                    </a:rPr>
                  </a:br>
                  <a:r>
                    <a:rPr lang="en-US" sz="980" kern="0" dirty="0">
                      <a:gradFill>
                        <a:gsLst>
                          <a:gs pos="0">
                            <a:srgbClr val="FFFFFF"/>
                          </a:gs>
                          <a:gs pos="100000">
                            <a:srgbClr val="FFFFFF"/>
                          </a:gs>
                        </a:gsLst>
                        <a:lin ang="5400000" scaled="0"/>
                      </a:gradFill>
                      <a:ea typeface="Segoe UI" pitchFamily="34" charset="0"/>
                      <a:cs typeface="Segoe UI" pitchFamily="34" charset="0"/>
                    </a:rPr>
                    <a:t>Machine</a:t>
                  </a:r>
                </a:p>
              </p:txBody>
            </p:sp>
            <p:pic>
              <p:nvPicPr>
                <p:cNvPr id="504" name="Picture 395"/>
                <p:cNvPicPr>
                  <a:picLocks noChangeAspect="1"/>
                </p:cNvPicPr>
                <p:nvPr/>
              </p:nvPicPr>
              <p:blipFill>
                <a:blip r:embed="rId3" cstate="screen">
                  <a:biLevel thresh="25000"/>
                  <a:extLst>
                    <a:ext uri="{28A0092B-C50C-407E-A947-70E740481C1C}">
                      <a14:useLocalDpi xmlns:a14="http://schemas.microsoft.com/office/drawing/2010/main"/>
                    </a:ext>
                  </a:extLst>
                </a:blip>
                <a:srcRect/>
                <a:stretch>
                  <a:fillRect/>
                </a:stretch>
              </p:blipFill>
              <p:spPr bwMode="auto">
                <a:xfrm>
                  <a:off x="607413" y="5263570"/>
                  <a:ext cx="261938"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87" name="Group 486"/>
              <p:cNvGrpSpPr/>
              <p:nvPr/>
            </p:nvGrpSpPr>
            <p:grpSpPr>
              <a:xfrm>
                <a:off x="1737729" y="5259936"/>
                <a:ext cx="934978" cy="239587"/>
                <a:chOff x="1737729" y="5267270"/>
                <a:chExt cx="934978" cy="239587"/>
              </a:xfrm>
            </p:grpSpPr>
            <p:sp>
              <p:nvSpPr>
                <p:cNvPr id="488" name="Rectangle 487"/>
                <p:cNvSpPr/>
                <p:nvPr/>
              </p:nvSpPr>
              <p:spPr bwMode="auto">
                <a:xfrm>
                  <a:off x="1970460" y="5267270"/>
                  <a:ext cx="702247" cy="239587"/>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895900" fontAlgn="base">
                    <a:lnSpc>
                      <a:spcPct val="90000"/>
                    </a:lnSpc>
                    <a:defRPr/>
                  </a:pPr>
                  <a:r>
                    <a:rPr lang="en-US" sz="980" kern="0" dirty="0">
                      <a:gradFill>
                        <a:gsLst>
                          <a:gs pos="0">
                            <a:srgbClr val="FFFFFF"/>
                          </a:gs>
                          <a:gs pos="100000">
                            <a:srgbClr val="FFFFFF"/>
                          </a:gs>
                        </a:gsLst>
                        <a:lin ang="5400000" scaled="0"/>
                      </a:gradFill>
                      <a:ea typeface="Segoe UI" pitchFamily="34" charset="0"/>
                      <a:cs typeface="Segoe UI" pitchFamily="34" charset="0"/>
                    </a:rPr>
                    <a:t>Containers</a:t>
                  </a:r>
                </a:p>
              </p:txBody>
            </p:sp>
            <p:grpSp>
              <p:nvGrpSpPr>
                <p:cNvPr id="489" name="Group 411"/>
                <p:cNvGrpSpPr>
                  <a:grpSpLocks/>
                </p:cNvGrpSpPr>
                <p:nvPr/>
              </p:nvGrpSpPr>
              <p:grpSpPr bwMode="auto">
                <a:xfrm>
                  <a:off x="1737729" y="5302132"/>
                  <a:ext cx="220664" cy="169862"/>
                  <a:chOff x="1116824" y="5288934"/>
                  <a:chExt cx="294653" cy="226942"/>
                </a:xfrm>
              </p:grpSpPr>
              <p:grpSp>
                <p:nvGrpSpPr>
                  <p:cNvPr id="490" name="Group 489"/>
                  <p:cNvGrpSpPr/>
                  <p:nvPr/>
                </p:nvGrpSpPr>
                <p:grpSpPr>
                  <a:xfrm>
                    <a:off x="1143956" y="5308454"/>
                    <a:ext cx="97033" cy="104041"/>
                    <a:chOff x="429567" y="3925067"/>
                    <a:chExt cx="291844" cy="312924"/>
                  </a:xfrm>
                  <a:solidFill>
                    <a:srgbClr val="FFFFFF"/>
                  </a:solidFill>
                </p:grpSpPr>
                <p:sp>
                  <p:nvSpPr>
                    <p:cNvPr id="500" name="Diamond 499"/>
                    <p:cNvSpPr/>
                    <p:nvPr/>
                  </p:nvSpPr>
                  <p:spPr bwMode="auto">
                    <a:xfrm rot="19690132">
                      <a:off x="429567" y="3991206"/>
                      <a:ext cx="148049" cy="245584"/>
                    </a:xfrm>
                    <a:prstGeom prst="diamond">
                      <a:avLst/>
                    </a:prstGeom>
                    <a:grpFill/>
                    <a:ln w="9525" cap="flat" cmpd="sng" algn="ctr">
                      <a:noFill/>
                      <a:prstDash val="solid"/>
                      <a:headEnd type="none" w="med" len="med"/>
                      <a:tailEnd type="none" w="med" len="med"/>
                    </a:ln>
                    <a:effectLst/>
                    <a:scene3d>
                      <a:camera prst="orthographicFront">
                        <a:rot lat="899860" lon="21583921" rev="21540000"/>
                      </a:camera>
                      <a:lightRig rig="threePt" dir="t"/>
                    </a:scene3d>
                  </p:spPr>
                  <p:txBody>
                    <a:bodyPr lIns="182880" tIns="146304" rIns="182880" bIns="146304"/>
                    <a:lstStyle/>
                    <a:p>
                      <a:pPr algn="ctr" defTabSz="914080" fontAlgn="base">
                        <a:lnSpc>
                          <a:spcPct val="90000"/>
                        </a:lnSpc>
                        <a:spcBef>
                          <a:spcPct val="0"/>
                        </a:spcBef>
                        <a:spcAft>
                          <a:spcPct val="0"/>
                        </a:spcAft>
                        <a:defRPr/>
                      </a:pPr>
                      <a:endParaRPr lang="en-US" sz="1961" b="1" kern="0" dirty="0">
                        <a:solidFill>
                          <a:srgbClr val="FFFFFF"/>
                        </a:solidFill>
                        <a:latin typeface="Segoe UI Light"/>
                        <a:ea typeface="Segoe UI" pitchFamily="34" charset="0"/>
                        <a:cs typeface="Segoe UI" pitchFamily="34" charset="0"/>
                      </a:endParaRPr>
                    </a:p>
                  </p:txBody>
                </p:sp>
                <p:sp>
                  <p:nvSpPr>
                    <p:cNvPr id="501" name="Diamond 500"/>
                    <p:cNvSpPr/>
                    <p:nvPr/>
                  </p:nvSpPr>
                  <p:spPr bwMode="auto">
                    <a:xfrm rot="1935408">
                      <a:off x="567471" y="3991342"/>
                      <a:ext cx="153940" cy="246649"/>
                    </a:xfrm>
                    <a:prstGeom prst="diamond">
                      <a:avLst/>
                    </a:prstGeom>
                    <a:grpFill/>
                    <a:ln w="9525" cap="flat" cmpd="sng" algn="ctr">
                      <a:noFill/>
                      <a:prstDash val="solid"/>
                      <a:headEnd type="none" w="med" len="med"/>
                      <a:tailEnd type="none" w="med" len="med"/>
                    </a:ln>
                    <a:effectLst/>
                  </p:spPr>
                  <p:txBody>
                    <a:bodyPr lIns="182880" tIns="146304" rIns="182880" bIns="146304"/>
                    <a:lstStyle/>
                    <a:p>
                      <a:pPr algn="ctr" defTabSz="914080" fontAlgn="base">
                        <a:lnSpc>
                          <a:spcPct val="90000"/>
                        </a:lnSpc>
                        <a:spcBef>
                          <a:spcPct val="0"/>
                        </a:spcBef>
                        <a:spcAft>
                          <a:spcPct val="0"/>
                        </a:spcAft>
                        <a:defRPr/>
                      </a:pPr>
                      <a:endParaRPr lang="en-US" sz="1961" b="1" kern="0" dirty="0">
                        <a:solidFill>
                          <a:srgbClr val="FFFFFF"/>
                        </a:solidFill>
                        <a:latin typeface="Segoe UI Light"/>
                        <a:ea typeface="Segoe UI" pitchFamily="34" charset="0"/>
                        <a:cs typeface="Segoe UI" pitchFamily="34" charset="0"/>
                      </a:endParaRPr>
                    </a:p>
                  </p:txBody>
                </p:sp>
                <p:sp>
                  <p:nvSpPr>
                    <p:cNvPr id="502" name="Diamond 501"/>
                    <p:cNvSpPr/>
                    <p:nvPr/>
                  </p:nvSpPr>
                  <p:spPr bwMode="auto">
                    <a:xfrm rot="5400000">
                      <a:off x="498047" y="3879246"/>
                      <a:ext cx="153941" cy="245584"/>
                    </a:xfrm>
                    <a:prstGeom prst="diamond">
                      <a:avLst/>
                    </a:prstGeom>
                    <a:grpFill/>
                    <a:ln w="9525" cap="flat" cmpd="sng" algn="ctr">
                      <a:noFill/>
                      <a:prstDash val="solid"/>
                      <a:headEnd type="none" w="med" len="med"/>
                      <a:tailEnd type="none" w="med" len="med"/>
                    </a:ln>
                    <a:effectLst/>
                    <a:scene3d>
                      <a:camera prst="orthographicFront">
                        <a:rot lat="21599979" lon="2400000" rev="0"/>
                      </a:camera>
                      <a:lightRig rig="threePt" dir="t"/>
                    </a:scene3d>
                  </p:spPr>
                  <p:txBody>
                    <a:bodyPr lIns="182880" tIns="146304" rIns="182880" bIns="146304"/>
                    <a:lstStyle/>
                    <a:p>
                      <a:pPr algn="ctr" defTabSz="914080" fontAlgn="base">
                        <a:lnSpc>
                          <a:spcPct val="90000"/>
                        </a:lnSpc>
                        <a:spcBef>
                          <a:spcPct val="0"/>
                        </a:spcBef>
                        <a:spcAft>
                          <a:spcPct val="0"/>
                        </a:spcAft>
                        <a:defRPr/>
                      </a:pPr>
                      <a:endParaRPr lang="en-US" sz="1961" b="1" kern="0" dirty="0">
                        <a:solidFill>
                          <a:srgbClr val="FFFFFF"/>
                        </a:solidFill>
                        <a:latin typeface="Segoe UI Light"/>
                        <a:ea typeface="Segoe UI" pitchFamily="34" charset="0"/>
                        <a:cs typeface="Segoe UI" pitchFamily="34" charset="0"/>
                      </a:endParaRPr>
                    </a:p>
                  </p:txBody>
                </p:sp>
              </p:grpSp>
              <p:sp>
                <p:nvSpPr>
                  <p:cNvPr id="491" name="Rounded Rectangle 490"/>
                  <p:cNvSpPr/>
                  <p:nvPr/>
                </p:nvSpPr>
                <p:spPr bwMode="auto">
                  <a:xfrm>
                    <a:off x="1116824" y="5288934"/>
                    <a:ext cx="294653" cy="226942"/>
                  </a:xfrm>
                  <a:prstGeom prst="roundRect">
                    <a:avLst>
                      <a:gd name="adj" fmla="val 9184"/>
                    </a:avLst>
                  </a:prstGeom>
                  <a:noFill/>
                  <a:ln w="19050" cap="flat" cmpd="sng" algn="ctr">
                    <a:solidFill>
                      <a:srgbClr val="FFFFFF"/>
                    </a:solidFill>
                    <a:prstDash val="solid"/>
                    <a:headEnd type="none" w="med" len="med"/>
                    <a:tailEnd type="none" w="med" len="med"/>
                  </a:ln>
                  <a:effectLst/>
                </p:spPr>
                <p:txBody>
                  <a:bodyPr lIns="182880" tIns="146304" rIns="182880" bIns="146304"/>
                  <a:lstStyle/>
                  <a:p>
                    <a:pPr algn="ctr" defTabSz="914080" fontAlgn="base">
                      <a:lnSpc>
                        <a:spcPct val="90000"/>
                      </a:lnSpc>
                      <a:spcBef>
                        <a:spcPct val="0"/>
                      </a:spcBef>
                      <a:spcAft>
                        <a:spcPct val="0"/>
                      </a:spcAft>
                      <a:defRPr/>
                    </a:pPr>
                    <a:endParaRPr lang="en-US" sz="1961" b="1" kern="0" dirty="0">
                      <a:solidFill>
                        <a:srgbClr val="FFFFFF"/>
                      </a:solidFill>
                      <a:latin typeface="Segoe UI Light"/>
                      <a:ea typeface="Segoe UI" pitchFamily="34" charset="0"/>
                      <a:cs typeface="Segoe UI" pitchFamily="34" charset="0"/>
                    </a:endParaRPr>
                  </a:p>
                </p:txBody>
              </p:sp>
              <p:grpSp>
                <p:nvGrpSpPr>
                  <p:cNvPr id="492" name="Group 491"/>
                  <p:cNvGrpSpPr/>
                  <p:nvPr/>
                </p:nvGrpSpPr>
                <p:grpSpPr>
                  <a:xfrm>
                    <a:off x="1288799" y="5308986"/>
                    <a:ext cx="97033" cy="104040"/>
                    <a:chOff x="429561" y="3925070"/>
                    <a:chExt cx="291847" cy="312921"/>
                  </a:xfrm>
                  <a:solidFill>
                    <a:srgbClr val="FFFFFF"/>
                  </a:solidFill>
                </p:grpSpPr>
                <p:sp>
                  <p:nvSpPr>
                    <p:cNvPr id="497" name="Diamond 496"/>
                    <p:cNvSpPr/>
                    <p:nvPr/>
                  </p:nvSpPr>
                  <p:spPr bwMode="auto">
                    <a:xfrm rot="19690132">
                      <a:off x="429561" y="3991205"/>
                      <a:ext cx="148050" cy="245585"/>
                    </a:xfrm>
                    <a:prstGeom prst="diamond">
                      <a:avLst/>
                    </a:prstGeom>
                    <a:grpFill/>
                    <a:ln w="9525" cap="flat" cmpd="sng" algn="ctr">
                      <a:noFill/>
                      <a:prstDash val="solid"/>
                      <a:headEnd type="none" w="med" len="med"/>
                      <a:tailEnd type="none" w="med" len="med"/>
                    </a:ln>
                    <a:effectLst/>
                    <a:scene3d>
                      <a:camera prst="orthographicFront">
                        <a:rot lat="899860" lon="21583921" rev="21540000"/>
                      </a:camera>
                      <a:lightRig rig="threePt" dir="t"/>
                    </a:scene3d>
                  </p:spPr>
                  <p:txBody>
                    <a:bodyPr lIns="182880" tIns="146304" rIns="182880" bIns="146304"/>
                    <a:lstStyle/>
                    <a:p>
                      <a:pPr algn="ctr" defTabSz="914080" fontAlgn="base">
                        <a:lnSpc>
                          <a:spcPct val="90000"/>
                        </a:lnSpc>
                        <a:spcBef>
                          <a:spcPct val="0"/>
                        </a:spcBef>
                        <a:spcAft>
                          <a:spcPct val="0"/>
                        </a:spcAft>
                        <a:defRPr/>
                      </a:pPr>
                      <a:endParaRPr lang="en-US" sz="1961" b="1" kern="0" dirty="0">
                        <a:solidFill>
                          <a:srgbClr val="FFFFFF"/>
                        </a:solidFill>
                        <a:latin typeface="Segoe UI Light"/>
                        <a:ea typeface="Segoe UI" pitchFamily="34" charset="0"/>
                        <a:cs typeface="Segoe UI" pitchFamily="34" charset="0"/>
                      </a:endParaRPr>
                    </a:p>
                  </p:txBody>
                </p:sp>
                <p:sp>
                  <p:nvSpPr>
                    <p:cNvPr id="498" name="Diamond 497"/>
                    <p:cNvSpPr/>
                    <p:nvPr/>
                  </p:nvSpPr>
                  <p:spPr bwMode="auto">
                    <a:xfrm rot="1935408">
                      <a:off x="567466" y="3991341"/>
                      <a:ext cx="153942" cy="246650"/>
                    </a:xfrm>
                    <a:prstGeom prst="diamond">
                      <a:avLst/>
                    </a:prstGeom>
                    <a:grpFill/>
                    <a:ln w="9525" cap="flat" cmpd="sng" algn="ctr">
                      <a:noFill/>
                      <a:prstDash val="solid"/>
                      <a:headEnd type="none" w="med" len="med"/>
                      <a:tailEnd type="none" w="med" len="med"/>
                    </a:ln>
                    <a:effectLst/>
                  </p:spPr>
                  <p:txBody>
                    <a:bodyPr lIns="182880" tIns="146304" rIns="182880" bIns="146304"/>
                    <a:lstStyle/>
                    <a:p>
                      <a:pPr algn="ctr" defTabSz="914080" fontAlgn="base">
                        <a:lnSpc>
                          <a:spcPct val="90000"/>
                        </a:lnSpc>
                        <a:spcBef>
                          <a:spcPct val="0"/>
                        </a:spcBef>
                        <a:spcAft>
                          <a:spcPct val="0"/>
                        </a:spcAft>
                        <a:defRPr/>
                      </a:pPr>
                      <a:endParaRPr lang="en-US" sz="1961" b="1" kern="0" dirty="0">
                        <a:solidFill>
                          <a:srgbClr val="FFFFFF"/>
                        </a:solidFill>
                        <a:latin typeface="Segoe UI Light"/>
                        <a:ea typeface="Segoe UI" pitchFamily="34" charset="0"/>
                        <a:cs typeface="Segoe UI" pitchFamily="34" charset="0"/>
                      </a:endParaRPr>
                    </a:p>
                  </p:txBody>
                </p:sp>
                <p:sp>
                  <p:nvSpPr>
                    <p:cNvPr id="499" name="Diamond 498"/>
                    <p:cNvSpPr/>
                    <p:nvPr/>
                  </p:nvSpPr>
                  <p:spPr bwMode="auto">
                    <a:xfrm rot="5400000">
                      <a:off x="498041" y="3879250"/>
                      <a:ext cx="153941" cy="245582"/>
                    </a:xfrm>
                    <a:prstGeom prst="diamond">
                      <a:avLst/>
                    </a:prstGeom>
                    <a:grpFill/>
                    <a:ln w="9525" cap="flat" cmpd="sng" algn="ctr">
                      <a:noFill/>
                      <a:prstDash val="solid"/>
                      <a:headEnd type="none" w="med" len="med"/>
                      <a:tailEnd type="none" w="med" len="med"/>
                    </a:ln>
                    <a:effectLst/>
                    <a:scene3d>
                      <a:camera prst="orthographicFront">
                        <a:rot lat="21599979" lon="2400000" rev="0"/>
                      </a:camera>
                      <a:lightRig rig="threePt" dir="t"/>
                    </a:scene3d>
                  </p:spPr>
                  <p:txBody>
                    <a:bodyPr lIns="182880" tIns="146304" rIns="182880" bIns="146304"/>
                    <a:lstStyle/>
                    <a:p>
                      <a:pPr algn="ctr" defTabSz="914080" fontAlgn="base">
                        <a:lnSpc>
                          <a:spcPct val="90000"/>
                        </a:lnSpc>
                        <a:spcBef>
                          <a:spcPct val="0"/>
                        </a:spcBef>
                        <a:spcAft>
                          <a:spcPct val="0"/>
                        </a:spcAft>
                        <a:defRPr/>
                      </a:pPr>
                      <a:endParaRPr lang="en-US" sz="1961" b="1" kern="0" dirty="0">
                        <a:solidFill>
                          <a:srgbClr val="FFFFFF"/>
                        </a:solidFill>
                        <a:latin typeface="Segoe UI Light"/>
                        <a:ea typeface="Segoe UI" pitchFamily="34" charset="0"/>
                        <a:cs typeface="Segoe UI" pitchFamily="34" charset="0"/>
                      </a:endParaRPr>
                    </a:p>
                  </p:txBody>
                </p:sp>
              </p:grpSp>
              <p:grpSp>
                <p:nvGrpSpPr>
                  <p:cNvPr id="493" name="Group 492"/>
                  <p:cNvGrpSpPr/>
                  <p:nvPr/>
                </p:nvGrpSpPr>
                <p:grpSpPr>
                  <a:xfrm>
                    <a:off x="1220330" y="5390443"/>
                    <a:ext cx="97032" cy="104039"/>
                    <a:chOff x="429564" y="3925074"/>
                    <a:chExt cx="291843" cy="312917"/>
                  </a:xfrm>
                  <a:solidFill>
                    <a:srgbClr val="FFFFFF"/>
                  </a:solidFill>
                </p:grpSpPr>
                <p:sp>
                  <p:nvSpPr>
                    <p:cNvPr id="494" name="Diamond 493"/>
                    <p:cNvSpPr/>
                    <p:nvPr/>
                  </p:nvSpPr>
                  <p:spPr bwMode="auto">
                    <a:xfrm rot="19690132">
                      <a:off x="429564" y="3991204"/>
                      <a:ext cx="148050" cy="245585"/>
                    </a:xfrm>
                    <a:prstGeom prst="diamond">
                      <a:avLst/>
                    </a:prstGeom>
                    <a:grpFill/>
                    <a:ln w="9525" cap="flat" cmpd="sng" algn="ctr">
                      <a:noFill/>
                      <a:prstDash val="solid"/>
                      <a:headEnd type="none" w="med" len="med"/>
                      <a:tailEnd type="none" w="med" len="med"/>
                    </a:ln>
                    <a:effectLst/>
                    <a:scene3d>
                      <a:camera prst="orthographicFront">
                        <a:rot lat="899860" lon="21583921" rev="21540000"/>
                      </a:camera>
                      <a:lightRig rig="threePt" dir="t"/>
                    </a:scene3d>
                  </p:spPr>
                  <p:txBody>
                    <a:bodyPr lIns="182880" tIns="146304" rIns="182880" bIns="146304"/>
                    <a:lstStyle/>
                    <a:p>
                      <a:pPr algn="ctr" defTabSz="914080" fontAlgn="base">
                        <a:lnSpc>
                          <a:spcPct val="90000"/>
                        </a:lnSpc>
                        <a:spcBef>
                          <a:spcPct val="0"/>
                        </a:spcBef>
                        <a:spcAft>
                          <a:spcPct val="0"/>
                        </a:spcAft>
                        <a:defRPr/>
                      </a:pPr>
                      <a:endParaRPr lang="en-US" sz="1961" b="1" kern="0" dirty="0">
                        <a:solidFill>
                          <a:srgbClr val="FFFFFF"/>
                        </a:solidFill>
                        <a:latin typeface="Segoe UI Light"/>
                        <a:ea typeface="Segoe UI" pitchFamily="34" charset="0"/>
                        <a:cs typeface="Segoe UI" pitchFamily="34" charset="0"/>
                      </a:endParaRPr>
                    </a:p>
                  </p:txBody>
                </p:sp>
                <p:sp>
                  <p:nvSpPr>
                    <p:cNvPr id="495" name="Diamond 494"/>
                    <p:cNvSpPr/>
                    <p:nvPr/>
                  </p:nvSpPr>
                  <p:spPr bwMode="auto">
                    <a:xfrm rot="1935408">
                      <a:off x="567465" y="3991345"/>
                      <a:ext cx="153942" cy="246646"/>
                    </a:xfrm>
                    <a:prstGeom prst="diamond">
                      <a:avLst/>
                    </a:prstGeom>
                    <a:grpFill/>
                    <a:ln w="9525" cap="flat" cmpd="sng" algn="ctr">
                      <a:noFill/>
                      <a:prstDash val="solid"/>
                      <a:headEnd type="none" w="med" len="med"/>
                      <a:tailEnd type="none" w="med" len="med"/>
                    </a:ln>
                    <a:effectLst/>
                  </p:spPr>
                  <p:txBody>
                    <a:bodyPr lIns="182880" tIns="146304" rIns="182880" bIns="146304"/>
                    <a:lstStyle/>
                    <a:p>
                      <a:pPr algn="ctr" defTabSz="914080" fontAlgn="base">
                        <a:lnSpc>
                          <a:spcPct val="90000"/>
                        </a:lnSpc>
                        <a:spcBef>
                          <a:spcPct val="0"/>
                        </a:spcBef>
                        <a:spcAft>
                          <a:spcPct val="0"/>
                        </a:spcAft>
                        <a:defRPr/>
                      </a:pPr>
                      <a:endParaRPr lang="en-US" sz="1961" b="1" kern="0" dirty="0">
                        <a:solidFill>
                          <a:srgbClr val="FFFFFF"/>
                        </a:solidFill>
                        <a:latin typeface="Segoe UI Light"/>
                        <a:ea typeface="Segoe UI" pitchFamily="34" charset="0"/>
                        <a:cs typeface="Segoe UI" pitchFamily="34" charset="0"/>
                      </a:endParaRPr>
                    </a:p>
                  </p:txBody>
                </p:sp>
                <p:sp>
                  <p:nvSpPr>
                    <p:cNvPr id="496" name="Diamond 495"/>
                    <p:cNvSpPr/>
                    <p:nvPr/>
                  </p:nvSpPr>
                  <p:spPr bwMode="auto">
                    <a:xfrm rot="5400000">
                      <a:off x="502612" y="3879253"/>
                      <a:ext cx="153940" cy="245581"/>
                    </a:xfrm>
                    <a:prstGeom prst="diamond">
                      <a:avLst/>
                    </a:prstGeom>
                    <a:grpFill/>
                    <a:ln w="9525" cap="flat" cmpd="sng" algn="ctr">
                      <a:noFill/>
                      <a:prstDash val="solid"/>
                      <a:headEnd type="none" w="med" len="med"/>
                      <a:tailEnd type="none" w="med" len="med"/>
                    </a:ln>
                    <a:effectLst/>
                    <a:scene3d>
                      <a:camera prst="orthographicFront">
                        <a:rot lat="21599979" lon="2400000" rev="0"/>
                      </a:camera>
                      <a:lightRig rig="threePt" dir="t"/>
                    </a:scene3d>
                  </p:spPr>
                  <p:txBody>
                    <a:bodyPr lIns="182880" tIns="146304" rIns="182880" bIns="146304"/>
                    <a:lstStyle/>
                    <a:p>
                      <a:pPr algn="ctr" defTabSz="914080" fontAlgn="base">
                        <a:lnSpc>
                          <a:spcPct val="90000"/>
                        </a:lnSpc>
                        <a:spcBef>
                          <a:spcPct val="0"/>
                        </a:spcBef>
                        <a:spcAft>
                          <a:spcPct val="0"/>
                        </a:spcAft>
                        <a:defRPr/>
                      </a:pPr>
                      <a:endParaRPr lang="en-US" sz="1961" b="1" kern="0" dirty="0">
                        <a:solidFill>
                          <a:srgbClr val="FFFFFF"/>
                        </a:solidFill>
                        <a:latin typeface="Segoe UI Light"/>
                        <a:ea typeface="Segoe UI" pitchFamily="34" charset="0"/>
                        <a:cs typeface="Segoe UI" pitchFamily="34" charset="0"/>
                      </a:endParaRPr>
                    </a:p>
                  </p:txBody>
                </p:sp>
              </p:grpSp>
            </p:grpSp>
          </p:grpSp>
        </p:grpSp>
        <p:grpSp>
          <p:nvGrpSpPr>
            <p:cNvPr id="461" name="Group 460"/>
            <p:cNvGrpSpPr/>
            <p:nvPr/>
          </p:nvGrpSpPr>
          <p:grpSpPr>
            <a:xfrm>
              <a:off x="5900614" y="4783867"/>
              <a:ext cx="6292850" cy="790575"/>
              <a:chOff x="6022975" y="4930775"/>
              <a:chExt cx="6292850" cy="790575"/>
            </a:xfrm>
          </p:grpSpPr>
          <p:sp>
            <p:nvSpPr>
              <p:cNvPr id="462" name="Rectangle 461"/>
              <p:cNvSpPr/>
              <p:nvPr/>
            </p:nvSpPr>
            <p:spPr bwMode="auto">
              <a:xfrm>
                <a:off x="6022975" y="4930775"/>
                <a:ext cx="6292850" cy="790575"/>
              </a:xfrm>
              <a:prstGeom prst="rect">
                <a:avLst/>
              </a:prstGeom>
              <a:solidFill>
                <a:srgbClr val="0072C6"/>
              </a:solidFill>
              <a:ln w="6350" cap="flat" cmpd="sng" algn="ctr">
                <a:noFill/>
                <a:prstDash val="solid"/>
                <a:miter lim="800000"/>
                <a:headEnd type="none" w="med" len="med"/>
                <a:tailEnd type="none" w="med" len="med"/>
              </a:ln>
              <a:effectLst/>
            </p:spPr>
            <p:txBody>
              <a:bodyPr bIns="143428"/>
              <a:lstStyle/>
              <a:p>
                <a:pPr algn="ctr" defTabSz="895900" fontAlgn="base">
                  <a:lnSpc>
                    <a:spcPct val="90000"/>
                  </a:lnSpc>
                  <a:defRPr/>
                </a:pPr>
                <a:r>
                  <a:rPr lang="en-US" sz="1176"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Networking</a:t>
                </a:r>
              </a:p>
            </p:txBody>
          </p:sp>
          <p:grpSp>
            <p:nvGrpSpPr>
              <p:cNvPr id="463" name="Group 462"/>
              <p:cNvGrpSpPr/>
              <p:nvPr/>
            </p:nvGrpSpPr>
            <p:grpSpPr>
              <a:xfrm>
                <a:off x="6120092" y="5210907"/>
                <a:ext cx="947766" cy="346518"/>
                <a:chOff x="6120092" y="5210907"/>
                <a:chExt cx="947766" cy="346518"/>
              </a:xfrm>
            </p:grpSpPr>
            <p:sp>
              <p:nvSpPr>
                <p:cNvPr id="482" name="Rectangle 481"/>
                <p:cNvSpPr/>
                <p:nvPr/>
              </p:nvSpPr>
              <p:spPr bwMode="auto">
                <a:xfrm>
                  <a:off x="6388100" y="5210907"/>
                  <a:ext cx="679758" cy="346518"/>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895900" fontAlgn="base">
                    <a:lnSpc>
                      <a:spcPct val="90000"/>
                    </a:lnSpc>
                    <a:defRPr/>
                  </a:pPr>
                  <a:r>
                    <a:rPr lang="en-US" sz="980" kern="0" dirty="0">
                      <a:gradFill>
                        <a:gsLst>
                          <a:gs pos="0">
                            <a:srgbClr val="FFFFFF"/>
                          </a:gs>
                          <a:gs pos="100000">
                            <a:srgbClr val="FFFFFF"/>
                          </a:gs>
                        </a:gsLst>
                        <a:lin ang="5400000" scaled="0"/>
                      </a:gradFill>
                      <a:ea typeface="Segoe UI" pitchFamily="34" charset="0"/>
                      <a:cs typeface="Segoe UI" pitchFamily="34" charset="0"/>
                    </a:rPr>
                    <a:t>Virtual Network</a:t>
                  </a:r>
                </a:p>
              </p:txBody>
            </p:sp>
            <p:pic>
              <p:nvPicPr>
                <p:cNvPr id="483" name="Picture 226"/>
                <p:cNvPicPr>
                  <a:picLocks noChangeAspect="1"/>
                </p:cNvPicPr>
                <p:nvPr/>
              </p:nvPicPr>
              <p:blipFill>
                <a:blip r:embed="rId4" cstate="screen">
                  <a:biLevel thresh="25000"/>
                  <a:extLst>
                    <a:ext uri="{28A0092B-C50C-407E-A947-70E740481C1C}">
                      <a14:useLocalDpi xmlns:a14="http://schemas.microsoft.com/office/drawing/2010/main"/>
                    </a:ext>
                  </a:extLst>
                </a:blip>
                <a:srcRect/>
                <a:stretch>
                  <a:fillRect/>
                </a:stretch>
              </p:blipFill>
              <p:spPr bwMode="auto">
                <a:xfrm>
                  <a:off x="6120092" y="5242269"/>
                  <a:ext cx="268287" cy="268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4" name="Group 463"/>
              <p:cNvGrpSpPr/>
              <p:nvPr/>
            </p:nvGrpSpPr>
            <p:grpSpPr>
              <a:xfrm>
                <a:off x="8599909" y="5210661"/>
                <a:ext cx="854686" cy="346764"/>
                <a:chOff x="8608651" y="5210661"/>
                <a:chExt cx="854686" cy="346764"/>
              </a:xfrm>
            </p:grpSpPr>
            <p:sp>
              <p:nvSpPr>
                <p:cNvPr id="480" name="Rectangle 479"/>
                <p:cNvSpPr/>
                <p:nvPr/>
              </p:nvSpPr>
              <p:spPr bwMode="auto">
                <a:xfrm>
                  <a:off x="8913208" y="5210661"/>
                  <a:ext cx="550129"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895900" fontAlgn="base">
                    <a:lnSpc>
                      <a:spcPct val="90000"/>
                    </a:lnSpc>
                    <a:defRPr/>
                  </a:pPr>
                  <a:r>
                    <a:rPr lang="en-US" sz="980" kern="0" dirty="0">
                      <a:gradFill>
                        <a:gsLst>
                          <a:gs pos="0">
                            <a:srgbClr val="FFFFFF"/>
                          </a:gs>
                          <a:gs pos="100000">
                            <a:srgbClr val="FFFFFF"/>
                          </a:gs>
                        </a:gsLst>
                        <a:lin ang="5400000" scaled="0"/>
                      </a:gradFill>
                      <a:ea typeface="Segoe UI" pitchFamily="34" charset="0"/>
                      <a:cs typeface="Segoe UI" pitchFamily="34" charset="0"/>
                    </a:rPr>
                    <a:t>Express</a:t>
                  </a:r>
                </a:p>
                <a:p>
                  <a:pPr defTabSz="895900" fontAlgn="base">
                    <a:lnSpc>
                      <a:spcPct val="90000"/>
                    </a:lnSpc>
                    <a:defRPr/>
                  </a:pPr>
                  <a:r>
                    <a:rPr lang="en-US" sz="980" kern="0" dirty="0">
                      <a:gradFill>
                        <a:gsLst>
                          <a:gs pos="0">
                            <a:srgbClr val="FFFFFF"/>
                          </a:gs>
                          <a:gs pos="100000">
                            <a:srgbClr val="FFFFFF"/>
                          </a:gs>
                        </a:gsLst>
                        <a:lin ang="5400000" scaled="0"/>
                      </a:gradFill>
                      <a:ea typeface="Segoe UI" pitchFamily="34" charset="0"/>
                      <a:cs typeface="Segoe UI" pitchFamily="34" charset="0"/>
                    </a:rPr>
                    <a:t>Route</a:t>
                  </a:r>
                </a:p>
              </p:txBody>
            </p:sp>
            <p:pic>
              <p:nvPicPr>
                <p:cNvPr id="481" name="Picture 227"/>
                <p:cNvPicPr>
                  <a:picLocks noChangeAspect="1"/>
                </p:cNvPicPr>
                <p:nvPr/>
              </p:nvPicPr>
              <p:blipFill>
                <a:blip r:embed="rId5" cstate="screen">
                  <a:biLevel thresh="25000"/>
                  <a:extLst>
                    <a:ext uri="{28A0092B-C50C-407E-A947-70E740481C1C}">
                      <a14:useLocalDpi xmlns:a14="http://schemas.microsoft.com/office/drawing/2010/main"/>
                    </a:ext>
                  </a:extLst>
                </a:blip>
                <a:srcRect/>
                <a:stretch>
                  <a:fillRect/>
                </a:stretch>
              </p:blipFill>
              <p:spPr bwMode="auto">
                <a:xfrm>
                  <a:off x="8608651" y="5234771"/>
                  <a:ext cx="285077" cy="283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5" name="Group 464"/>
              <p:cNvGrpSpPr/>
              <p:nvPr/>
            </p:nvGrpSpPr>
            <p:grpSpPr>
              <a:xfrm>
                <a:off x="9499896" y="5210661"/>
                <a:ext cx="856833" cy="346764"/>
                <a:chOff x="9542661" y="5210661"/>
                <a:chExt cx="856833" cy="346764"/>
              </a:xfrm>
            </p:grpSpPr>
            <p:sp>
              <p:nvSpPr>
                <p:cNvPr id="478" name="Rectangle 477"/>
                <p:cNvSpPr/>
                <p:nvPr/>
              </p:nvSpPr>
              <p:spPr bwMode="auto">
                <a:xfrm>
                  <a:off x="9773921" y="5210661"/>
                  <a:ext cx="625573"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895900" fontAlgn="base">
                    <a:lnSpc>
                      <a:spcPct val="90000"/>
                    </a:lnSpc>
                    <a:defRPr/>
                  </a:pPr>
                  <a:r>
                    <a:rPr lang="en-US" sz="980" kern="0" dirty="0">
                      <a:gradFill>
                        <a:gsLst>
                          <a:gs pos="0">
                            <a:srgbClr val="FFFFFF"/>
                          </a:gs>
                          <a:gs pos="100000">
                            <a:srgbClr val="FFFFFF"/>
                          </a:gs>
                        </a:gsLst>
                        <a:lin ang="5400000" scaled="0"/>
                      </a:gradFill>
                      <a:ea typeface="Segoe UI" pitchFamily="34" charset="0"/>
                      <a:cs typeface="Segoe UI" pitchFamily="34" charset="0"/>
                    </a:rPr>
                    <a:t>Traffic Manager</a:t>
                  </a:r>
                </a:p>
              </p:txBody>
            </p:sp>
            <p:pic>
              <p:nvPicPr>
                <p:cNvPr id="479" name="Picture 88"/>
                <p:cNvPicPr>
                  <a:picLocks noChangeAspect="1"/>
                </p:cNvPicPr>
                <p:nvPr/>
              </p:nvPicPr>
              <p:blipFill>
                <a:blip r:embed="rId6" cstate="screen">
                  <a:biLevel thresh="25000"/>
                  <a:extLst>
                    <a:ext uri="{28A0092B-C50C-407E-A947-70E740481C1C}">
                      <a14:useLocalDpi xmlns:a14="http://schemas.microsoft.com/office/drawing/2010/main"/>
                    </a:ext>
                  </a:extLst>
                </a:blip>
                <a:srcRect/>
                <a:stretch>
                  <a:fillRect/>
                </a:stretch>
              </p:blipFill>
              <p:spPr bwMode="auto">
                <a:xfrm>
                  <a:off x="9542661" y="5271638"/>
                  <a:ext cx="211137"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6" name="Group 465"/>
              <p:cNvGrpSpPr/>
              <p:nvPr/>
            </p:nvGrpSpPr>
            <p:grpSpPr>
              <a:xfrm>
                <a:off x="11270141" y="5210661"/>
                <a:ext cx="985359" cy="346764"/>
                <a:chOff x="11270141" y="5210661"/>
                <a:chExt cx="985359" cy="346764"/>
              </a:xfrm>
            </p:grpSpPr>
            <p:sp>
              <p:nvSpPr>
                <p:cNvPr id="476" name="Rectangle 475"/>
                <p:cNvSpPr/>
                <p:nvPr/>
              </p:nvSpPr>
              <p:spPr bwMode="auto">
                <a:xfrm>
                  <a:off x="11524599" y="5210661"/>
                  <a:ext cx="730901"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895900" fontAlgn="base">
                    <a:lnSpc>
                      <a:spcPct val="90000"/>
                    </a:lnSpc>
                    <a:defRPr/>
                  </a:pPr>
                  <a:r>
                    <a:rPr lang="en-US" sz="980" kern="0" dirty="0">
                      <a:gradFill>
                        <a:gsLst>
                          <a:gs pos="0">
                            <a:srgbClr val="FFFFFF"/>
                          </a:gs>
                          <a:gs pos="100000">
                            <a:srgbClr val="FFFFFF"/>
                          </a:gs>
                        </a:gsLst>
                        <a:lin ang="5400000" scaled="0"/>
                      </a:gradFill>
                      <a:ea typeface="Segoe UI" pitchFamily="34" charset="0"/>
                      <a:cs typeface="Segoe UI" pitchFamily="34" charset="0"/>
                    </a:rPr>
                    <a:t>Application Gateway</a:t>
                  </a:r>
                </a:p>
              </p:txBody>
            </p:sp>
            <p:sp>
              <p:nvSpPr>
                <p:cNvPr id="477" name="Freeform 476"/>
                <p:cNvSpPr/>
                <p:nvPr/>
              </p:nvSpPr>
              <p:spPr bwMode="auto">
                <a:xfrm rot="2700000">
                  <a:off x="11270140" y="5281957"/>
                  <a:ext cx="188913" cy="188912"/>
                </a:xfrm>
                <a:custGeom>
                  <a:avLst/>
                  <a:gdLst>
                    <a:gd name="connsiteX0" fmla="*/ 314803 w 613867"/>
                    <a:gd name="connsiteY0" fmla="*/ 374281 h 613867"/>
                    <a:gd name="connsiteX1" fmla="*/ 390557 w 613867"/>
                    <a:gd name="connsiteY1" fmla="*/ 450035 h 613867"/>
                    <a:gd name="connsiteX2" fmla="*/ 330696 w 613867"/>
                    <a:gd name="connsiteY2" fmla="*/ 509896 h 613867"/>
                    <a:gd name="connsiteX3" fmla="*/ 507842 w 613867"/>
                    <a:gd name="connsiteY3" fmla="*/ 504902 h 613867"/>
                    <a:gd name="connsiteX4" fmla="*/ 512837 w 613867"/>
                    <a:gd name="connsiteY4" fmla="*/ 327756 h 613867"/>
                    <a:gd name="connsiteX5" fmla="*/ 452975 w 613867"/>
                    <a:gd name="connsiteY5" fmla="*/ 387617 h 613867"/>
                    <a:gd name="connsiteX6" fmla="*/ 377221 w 613867"/>
                    <a:gd name="connsiteY6" fmla="*/ 311863 h 613867"/>
                    <a:gd name="connsiteX7" fmla="*/ 367619 w 613867"/>
                    <a:gd name="connsiteY7" fmla="*/ 63753 h 613867"/>
                    <a:gd name="connsiteX8" fmla="*/ 372612 w 613867"/>
                    <a:gd name="connsiteY8" fmla="*/ 240900 h 613867"/>
                    <a:gd name="connsiteX9" fmla="*/ 549761 w 613867"/>
                    <a:gd name="connsiteY9" fmla="*/ 245895 h 613867"/>
                    <a:gd name="connsiteX10" fmla="*/ 489898 w 613867"/>
                    <a:gd name="connsiteY10" fmla="*/ 186033 h 613867"/>
                    <a:gd name="connsiteX11" fmla="*/ 565652 w 613867"/>
                    <a:gd name="connsiteY11" fmla="*/ 110279 h 613867"/>
                    <a:gd name="connsiteX12" fmla="*/ 503234 w 613867"/>
                    <a:gd name="connsiteY12" fmla="*/ 47861 h 613867"/>
                    <a:gd name="connsiteX13" fmla="*/ 427480 w 613867"/>
                    <a:gd name="connsiteY13" fmla="*/ 123615 h 613867"/>
                    <a:gd name="connsiteX14" fmla="*/ 60550 w 613867"/>
                    <a:gd name="connsiteY14" fmla="*/ 370823 h 613867"/>
                    <a:gd name="connsiteX15" fmla="*/ 120411 w 613867"/>
                    <a:gd name="connsiteY15" fmla="*/ 430684 h 613867"/>
                    <a:gd name="connsiteX16" fmla="*/ 44657 w 613867"/>
                    <a:gd name="connsiteY16" fmla="*/ 506438 h 613867"/>
                    <a:gd name="connsiteX17" fmla="*/ 107075 w 613867"/>
                    <a:gd name="connsiteY17" fmla="*/ 568856 h 613867"/>
                    <a:gd name="connsiteX18" fmla="*/ 182829 w 613867"/>
                    <a:gd name="connsiteY18" fmla="*/ 493102 h 613867"/>
                    <a:gd name="connsiteX19" fmla="*/ 242691 w 613867"/>
                    <a:gd name="connsiteY19" fmla="*/ 552964 h 613867"/>
                    <a:gd name="connsiteX20" fmla="*/ 237696 w 613867"/>
                    <a:gd name="connsiteY20" fmla="*/ 375818 h 613867"/>
                    <a:gd name="connsiteX21" fmla="*/ 104519 w 613867"/>
                    <a:gd name="connsiteY21" fmla="*/ 101580 h 613867"/>
                    <a:gd name="connsiteX22" fmla="*/ 99524 w 613867"/>
                    <a:gd name="connsiteY22" fmla="*/ 278727 h 613867"/>
                    <a:gd name="connsiteX23" fmla="*/ 159386 w 613867"/>
                    <a:gd name="connsiteY23" fmla="*/ 218865 h 613867"/>
                    <a:gd name="connsiteX24" fmla="*/ 235140 w 613867"/>
                    <a:gd name="connsiteY24" fmla="*/ 294619 h 613867"/>
                    <a:gd name="connsiteX25" fmla="*/ 297558 w 613867"/>
                    <a:gd name="connsiteY25" fmla="*/ 232201 h 613867"/>
                    <a:gd name="connsiteX26" fmla="*/ 221804 w 613867"/>
                    <a:gd name="connsiteY26" fmla="*/ 156447 h 613867"/>
                    <a:gd name="connsiteX27" fmla="*/ 281665 w 613867"/>
                    <a:gd name="connsiteY27" fmla="*/ 96586 h 613867"/>
                    <a:gd name="connsiteX28" fmla="*/ 29967 w 613867"/>
                    <a:gd name="connsiteY28" fmla="*/ 29967 h 613867"/>
                    <a:gd name="connsiteX29" fmla="*/ 102313 w 613867"/>
                    <a:gd name="connsiteY29" fmla="*/ 0 h 613867"/>
                    <a:gd name="connsiteX30" fmla="*/ 511554 w 613867"/>
                    <a:gd name="connsiteY30" fmla="*/ 0 h 613867"/>
                    <a:gd name="connsiteX31" fmla="*/ 613867 w 613867"/>
                    <a:gd name="connsiteY31" fmla="*/ 102313 h 613867"/>
                    <a:gd name="connsiteX32" fmla="*/ 613867 w 613867"/>
                    <a:gd name="connsiteY32" fmla="*/ 511554 h 613867"/>
                    <a:gd name="connsiteX33" fmla="*/ 511554 w 613867"/>
                    <a:gd name="connsiteY33" fmla="*/ 613867 h 613867"/>
                    <a:gd name="connsiteX34" fmla="*/ 102313 w 613867"/>
                    <a:gd name="connsiteY34" fmla="*/ 613867 h 613867"/>
                    <a:gd name="connsiteX35" fmla="*/ 0 w 613867"/>
                    <a:gd name="connsiteY35" fmla="*/ 511554 h 613867"/>
                    <a:gd name="connsiteX36" fmla="*/ 0 w 613867"/>
                    <a:gd name="connsiteY36" fmla="*/ 102313 h 613867"/>
                    <a:gd name="connsiteX37" fmla="*/ 29967 w 613867"/>
                    <a:gd name="connsiteY37" fmla="*/ 29967 h 613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13867" h="613867">
                      <a:moveTo>
                        <a:pt x="314803" y="374281"/>
                      </a:moveTo>
                      <a:lnTo>
                        <a:pt x="390557" y="450035"/>
                      </a:lnTo>
                      <a:lnTo>
                        <a:pt x="330696" y="509896"/>
                      </a:lnTo>
                      <a:lnTo>
                        <a:pt x="507842" y="504902"/>
                      </a:lnTo>
                      <a:lnTo>
                        <a:pt x="512837" y="327756"/>
                      </a:lnTo>
                      <a:lnTo>
                        <a:pt x="452975" y="387617"/>
                      </a:lnTo>
                      <a:lnTo>
                        <a:pt x="377221" y="311863"/>
                      </a:lnTo>
                      <a:close/>
                      <a:moveTo>
                        <a:pt x="367619" y="63753"/>
                      </a:moveTo>
                      <a:lnTo>
                        <a:pt x="372612" y="240900"/>
                      </a:lnTo>
                      <a:lnTo>
                        <a:pt x="549761" y="245895"/>
                      </a:lnTo>
                      <a:lnTo>
                        <a:pt x="489898" y="186033"/>
                      </a:lnTo>
                      <a:lnTo>
                        <a:pt x="565652" y="110279"/>
                      </a:lnTo>
                      <a:lnTo>
                        <a:pt x="503234" y="47861"/>
                      </a:lnTo>
                      <a:lnTo>
                        <a:pt x="427480" y="123615"/>
                      </a:lnTo>
                      <a:close/>
                      <a:moveTo>
                        <a:pt x="60550" y="370823"/>
                      </a:moveTo>
                      <a:lnTo>
                        <a:pt x="120411" y="430684"/>
                      </a:lnTo>
                      <a:lnTo>
                        <a:pt x="44657" y="506438"/>
                      </a:lnTo>
                      <a:lnTo>
                        <a:pt x="107075" y="568856"/>
                      </a:lnTo>
                      <a:lnTo>
                        <a:pt x="182829" y="493102"/>
                      </a:lnTo>
                      <a:lnTo>
                        <a:pt x="242691" y="552964"/>
                      </a:lnTo>
                      <a:lnTo>
                        <a:pt x="237696" y="375818"/>
                      </a:lnTo>
                      <a:close/>
                      <a:moveTo>
                        <a:pt x="104519" y="101580"/>
                      </a:moveTo>
                      <a:lnTo>
                        <a:pt x="99524" y="278727"/>
                      </a:lnTo>
                      <a:lnTo>
                        <a:pt x="159386" y="218865"/>
                      </a:lnTo>
                      <a:lnTo>
                        <a:pt x="235140" y="294619"/>
                      </a:lnTo>
                      <a:lnTo>
                        <a:pt x="297558" y="232201"/>
                      </a:lnTo>
                      <a:lnTo>
                        <a:pt x="221804" y="156447"/>
                      </a:lnTo>
                      <a:lnTo>
                        <a:pt x="281665" y="96586"/>
                      </a:lnTo>
                      <a:close/>
                      <a:moveTo>
                        <a:pt x="29967" y="29967"/>
                      </a:moveTo>
                      <a:cubicBezTo>
                        <a:pt x="48482" y="11452"/>
                        <a:pt x="74060" y="0"/>
                        <a:pt x="102313" y="0"/>
                      </a:cubicBezTo>
                      <a:lnTo>
                        <a:pt x="511554" y="0"/>
                      </a:lnTo>
                      <a:cubicBezTo>
                        <a:pt x="568060" y="0"/>
                        <a:pt x="613867" y="45807"/>
                        <a:pt x="613867" y="102313"/>
                      </a:cubicBezTo>
                      <a:lnTo>
                        <a:pt x="613867" y="511554"/>
                      </a:lnTo>
                      <a:cubicBezTo>
                        <a:pt x="613867" y="568060"/>
                        <a:pt x="568060" y="613867"/>
                        <a:pt x="511554" y="613867"/>
                      </a:cubicBezTo>
                      <a:lnTo>
                        <a:pt x="102313" y="613867"/>
                      </a:lnTo>
                      <a:cubicBezTo>
                        <a:pt x="45807" y="613867"/>
                        <a:pt x="0" y="568060"/>
                        <a:pt x="0" y="511554"/>
                      </a:cubicBezTo>
                      <a:lnTo>
                        <a:pt x="0" y="102313"/>
                      </a:lnTo>
                      <a:cubicBezTo>
                        <a:pt x="0" y="74060"/>
                        <a:pt x="11452" y="48482"/>
                        <a:pt x="29967" y="29967"/>
                      </a:cubicBezTo>
                      <a:close/>
                    </a:path>
                  </a:pathLst>
                </a:custGeom>
                <a:solidFill>
                  <a:srgbClr val="FFFFFF"/>
                </a:solidFill>
                <a:ln w="9525" cap="flat" cmpd="sng" algn="ctr">
                  <a:noFill/>
                  <a:prstDash val="solid"/>
                  <a:headEnd type="none" w="med" len="med"/>
                  <a:tailEnd type="none" w="med" len="med"/>
                </a:ln>
                <a:effectLst/>
              </p:spPr>
              <p:txBody>
                <a:bodyPr lIns="182880" tIns="146304" rIns="182880" bIns="146304"/>
                <a:lstStyle/>
                <a:p>
                  <a:pPr algn="ctr" defTabSz="914080" fontAlgn="base">
                    <a:lnSpc>
                      <a:spcPct val="90000"/>
                    </a:lnSpc>
                    <a:spcBef>
                      <a:spcPct val="0"/>
                    </a:spcBef>
                    <a:spcAft>
                      <a:spcPct val="0"/>
                    </a:spcAft>
                    <a:defRPr/>
                  </a:pPr>
                  <a:endParaRPr lang="en-US" sz="1961" b="1" kern="0" dirty="0">
                    <a:solidFill>
                      <a:srgbClr val="FFFFFF"/>
                    </a:solidFill>
                    <a:latin typeface="Segoe UI Light"/>
                    <a:ea typeface="Segoe UI" pitchFamily="34" charset="0"/>
                    <a:cs typeface="Segoe UI" pitchFamily="34" charset="0"/>
                  </a:endParaRPr>
                </a:p>
              </p:txBody>
            </p:sp>
          </p:grpSp>
          <p:grpSp>
            <p:nvGrpSpPr>
              <p:cNvPr id="467" name="Group 466"/>
              <p:cNvGrpSpPr/>
              <p:nvPr/>
            </p:nvGrpSpPr>
            <p:grpSpPr>
              <a:xfrm>
                <a:off x="7897520" y="5210661"/>
                <a:ext cx="657088" cy="346764"/>
                <a:chOff x="7872239" y="5210661"/>
                <a:chExt cx="657088" cy="346764"/>
              </a:xfrm>
            </p:grpSpPr>
            <p:sp>
              <p:nvSpPr>
                <p:cNvPr id="474" name="Rectangle 473"/>
                <p:cNvSpPr/>
                <p:nvPr/>
              </p:nvSpPr>
              <p:spPr bwMode="auto">
                <a:xfrm>
                  <a:off x="8127646" y="5210661"/>
                  <a:ext cx="401681" cy="346764"/>
                </a:xfrm>
                <a:prstGeom prst="rect">
                  <a:avLst/>
                </a:prstGeom>
                <a:noFill/>
                <a:ln w="6350" cap="flat" cmpd="sng" algn="ctr">
                  <a:noFill/>
                  <a:prstDash val="solid"/>
                  <a:miter lim="800000"/>
                  <a:headEnd type="none" w="med" len="med"/>
                  <a:tailEnd type="none" w="med" len="med"/>
                </a:ln>
                <a:effectLst/>
              </p:spPr>
              <p:txBody>
                <a:bodyPr lIns="45720" tIns="45720" rIns="45720" bIns="45720" anchor="ctr" anchorCtr="0"/>
                <a:lstStyle/>
                <a:p>
                  <a:pPr defTabSz="895900" fontAlgn="base">
                    <a:lnSpc>
                      <a:spcPct val="90000"/>
                    </a:lnSpc>
                    <a:defRPr/>
                  </a:pPr>
                  <a:r>
                    <a:rPr lang="en-US" sz="980" kern="0" dirty="0">
                      <a:gradFill>
                        <a:gsLst>
                          <a:gs pos="0">
                            <a:srgbClr val="FFFFFF"/>
                          </a:gs>
                          <a:gs pos="100000">
                            <a:srgbClr val="FFFFFF"/>
                          </a:gs>
                        </a:gsLst>
                        <a:lin ang="5400000" scaled="0"/>
                      </a:gradFill>
                      <a:ea typeface="Segoe UI" pitchFamily="34" charset="0"/>
                      <a:cs typeface="Segoe UI" pitchFamily="34" charset="0"/>
                    </a:rPr>
                    <a:t>DNS</a:t>
                  </a:r>
                </a:p>
              </p:txBody>
            </p:sp>
            <p:pic>
              <p:nvPicPr>
                <p:cNvPr id="475" name="Picture 3"/>
                <p:cNvPicPr>
                  <a:picLocks noChangeAspect="1"/>
                </p:cNvPicPr>
                <p:nvPr/>
              </p:nvPicPr>
              <p:blipFill>
                <a:blip r:embed="rId7" cstate="screen">
                  <a:biLevel thresh="25000"/>
                  <a:extLst>
                    <a:ext uri="{28A0092B-C50C-407E-A947-70E740481C1C}">
                      <a14:useLocalDpi xmlns:a14="http://schemas.microsoft.com/office/drawing/2010/main"/>
                    </a:ext>
                  </a:extLst>
                </a:blip>
                <a:srcRect/>
                <a:stretch>
                  <a:fillRect/>
                </a:stretch>
              </p:blipFill>
              <p:spPr bwMode="auto">
                <a:xfrm>
                  <a:off x="7872239" y="5259380"/>
                  <a:ext cx="234066" cy="234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8" name="Group 467"/>
              <p:cNvGrpSpPr/>
              <p:nvPr/>
            </p:nvGrpSpPr>
            <p:grpSpPr>
              <a:xfrm>
                <a:off x="10402030" y="5210661"/>
                <a:ext cx="822809" cy="346764"/>
                <a:chOff x="10440820" y="5210661"/>
                <a:chExt cx="822809" cy="346764"/>
              </a:xfrm>
            </p:grpSpPr>
            <p:sp>
              <p:nvSpPr>
                <p:cNvPr id="472" name="Rectangle 471"/>
                <p:cNvSpPr/>
                <p:nvPr/>
              </p:nvSpPr>
              <p:spPr bwMode="auto">
                <a:xfrm>
                  <a:off x="10673647" y="5210661"/>
                  <a:ext cx="589982"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895900" fontAlgn="base">
                    <a:lnSpc>
                      <a:spcPct val="90000"/>
                    </a:lnSpc>
                    <a:defRPr/>
                  </a:pPr>
                  <a:r>
                    <a:rPr lang="en-US" sz="980" kern="0" dirty="0">
                      <a:gradFill>
                        <a:gsLst>
                          <a:gs pos="0">
                            <a:srgbClr val="FFFFFF"/>
                          </a:gs>
                          <a:gs pos="100000">
                            <a:srgbClr val="FFFFFF"/>
                          </a:gs>
                        </a:gsLst>
                        <a:lin ang="5400000" scaled="0"/>
                      </a:gradFill>
                      <a:ea typeface="Segoe UI" pitchFamily="34" charset="0"/>
                      <a:cs typeface="Segoe UI" pitchFamily="34" charset="0"/>
                    </a:rPr>
                    <a:t>VPN </a:t>
                  </a:r>
                  <a:br>
                    <a:rPr lang="en-US" sz="980" kern="0" dirty="0">
                      <a:gradFill>
                        <a:gsLst>
                          <a:gs pos="0">
                            <a:srgbClr val="FFFFFF"/>
                          </a:gs>
                          <a:gs pos="100000">
                            <a:srgbClr val="FFFFFF"/>
                          </a:gs>
                        </a:gsLst>
                        <a:lin ang="5400000" scaled="0"/>
                      </a:gradFill>
                      <a:ea typeface="Segoe UI" pitchFamily="34" charset="0"/>
                      <a:cs typeface="Segoe UI" pitchFamily="34" charset="0"/>
                    </a:rPr>
                  </a:br>
                  <a:r>
                    <a:rPr lang="en-US" sz="980" kern="0" dirty="0">
                      <a:gradFill>
                        <a:gsLst>
                          <a:gs pos="0">
                            <a:srgbClr val="FFFFFF"/>
                          </a:gs>
                          <a:gs pos="100000">
                            <a:srgbClr val="FFFFFF"/>
                          </a:gs>
                        </a:gsLst>
                        <a:lin ang="5400000" scaled="0"/>
                      </a:gradFill>
                      <a:ea typeface="Segoe UI" pitchFamily="34" charset="0"/>
                      <a:cs typeface="Segoe UI" pitchFamily="34" charset="0"/>
                    </a:rPr>
                    <a:t>Gateway</a:t>
                  </a:r>
                </a:p>
              </p:txBody>
            </p:sp>
            <p:pic>
              <p:nvPicPr>
                <p:cNvPr id="473" name="Picture 9"/>
                <p:cNvPicPr>
                  <a:picLocks noChangeAspect="1"/>
                </p:cNvPicPr>
                <p:nvPr/>
              </p:nvPicPr>
              <p:blipFill>
                <a:blip r:embed="rId8" cstate="screen">
                  <a:biLevel thresh="25000"/>
                  <a:extLst>
                    <a:ext uri="{28A0092B-C50C-407E-A947-70E740481C1C}">
                      <a14:useLocalDpi xmlns:a14="http://schemas.microsoft.com/office/drawing/2010/main"/>
                    </a:ext>
                  </a:extLst>
                </a:blip>
                <a:srcRect/>
                <a:stretch>
                  <a:fillRect/>
                </a:stretch>
              </p:blipFill>
              <p:spPr bwMode="auto">
                <a:xfrm>
                  <a:off x="10440820" y="5255763"/>
                  <a:ext cx="241300" cy="24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9" name="Group 468"/>
              <p:cNvGrpSpPr/>
              <p:nvPr/>
            </p:nvGrpSpPr>
            <p:grpSpPr>
              <a:xfrm>
                <a:off x="7004047" y="5210907"/>
                <a:ext cx="848172" cy="346518"/>
                <a:chOff x="7002727" y="5210907"/>
                <a:chExt cx="848172" cy="346518"/>
              </a:xfrm>
            </p:grpSpPr>
            <p:sp>
              <p:nvSpPr>
                <p:cNvPr id="470" name="Rectangle 469"/>
                <p:cNvSpPr/>
                <p:nvPr/>
              </p:nvSpPr>
              <p:spPr bwMode="auto">
                <a:xfrm>
                  <a:off x="7265455" y="5210907"/>
                  <a:ext cx="585444" cy="346518"/>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895900" fontAlgn="base">
                    <a:lnSpc>
                      <a:spcPct val="90000"/>
                    </a:lnSpc>
                    <a:defRPr/>
                  </a:pPr>
                  <a:r>
                    <a:rPr lang="en-US" sz="980" kern="0" dirty="0">
                      <a:gradFill>
                        <a:gsLst>
                          <a:gs pos="0">
                            <a:srgbClr val="FFFFFF"/>
                          </a:gs>
                          <a:gs pos="100000">
                            <a:srgbClr val="FFFFFF"/>
                          </a:gs>
                        </a:gsLst>
                        <a:lin ang="5400000" scaled="0"/>
                      </a:gradFill>
                      <a:ea typeface="Segoe UI" pitchFamily="34" charset="0"/>
                      <a:cs typeface="Segoe UI" pitchFamily="34" charset="0"/>
                    </a:rPr>
                    <a:t>Load Balancer</a:t>
                  </a:r>
                </a:p>
              </p:txBody>
            </p:sp>
            <p:pic>
              <p:nvPicPr>
                <p:cNvPr id="471" name="Picture 11"/>
                <p:cNvPicPr>
                  <a:picLocks noChangeAspect="1"/>
                </p:cNvPicPr>
                <p:nvPr/>
              </p:nvPicPr>
              <p:blipFill>
                <a:blip r:embed="rId9" cstate="screen">
                  <a:biLevel thresh="25000"/>
                  <a:extLst>
                    <a:ext uri="{28A0092B-C50C-407E-A947-70E740481C1C}">
                      <a14:useLocalDpi xmlns:a14="http://schemas.microsoft.com/office/drawing/2010/main"/>
                    </a:ext>
                  </a:extLst>
                </a:blip>
                <a:srcRect/>
                <a:stretch>
                  <a:fillRect/>
                </a:stretch>
              </p:blipFill>
              <p:spPr bwMode="auto">
                <a:xfrm>
                  <a:off x="7002727" y="5257351"/>
                  <a:ext cx="239713" cy="23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342" name="Rectangle 341"/>
            <p:cNvSpPr/>
            <p:nvPr/>
          </p:nvSpPr>
          <p:spPr bwMode="auto">
            <a:xfrm>
              <a:off x="112714" y="104775"/>
              <a:ext cx="12203111" cy="4349182"/>
            </a:xfrm>
            <a:prstGeom prst="rect">
              <a:avLst/>
            </a:prstGeom>
            <a:solidFill>
              <a:srgbClr val="005695"/>
            </a:solidFill>
            <a:ln w="6350" cap="flat" cmpd="sng" algn="ctr">
              <a:noFill/>
              <a:prstDash val="solid"/>
              <a:miter lim="800000"/>
              <a:headEnd type="none" w="med" len="med"/>
              <a:tailEnd type="none" w="med" len="med"/>
            </a:ln>
            <a:effectLst/>
          </p:spPr>
          <p:txBody>
            <a:bodyPr lIns="179285" tIns="143428" rIns="179285" bIns="143428"/>
            <a:lstStyle/>
            <a:p>
              <a:pPr algn="ctr" defTabSz="895900" fontAlgn="base">
                <a:lnSpc>
                  <a:spcPct val="90000"/>
                </a:lnSpc>
                <a:defRPr/>
              </a:pPr>
              <a:r>
                <a:rPr lang="en-US" sz="1568" kern="0" dirty="0">
                  <a:gradFill>
                    <a:gsLst>
                      <a:gs pos="92500">
                        <a:srgbClr val="FFC000"/>
                      </a:gs>
                      <a:gs pos="33000">
                        <a:srgbClr val="FFC000"/>
                      </a:gs>
                    </a:gsLst>
                    <a:lin ang="5400000" scaled="0"/>
                  </a:gradFill>
                  <a:latin typeface="Segoe UI Semibold" panose="020B0702040204020203" pitchFamily="34" charset="0"/>
                  <a:ea typeface="Segoe UI" pitchFamily="34" charset="0"/>
                  <a:cs typeface="Segoe UI Semibold" panose="020B0702040204020203" pitchFamily="34" charset="0"/>
                </a:rPr>
                <a:t>Platform Services</a:t>
              </a:r>
            </a:p>
          </p:txBody>
        </p:sp>
        <p:grpSp>
          <p:nvGrpSpPr>
            <p:cNvPr id="14" name="Group 13"/>
            <p:cNvGrpSpPr/>
            <p:nvPr/>
          </p:nvGrpSpPr>
          <p:grpSpPr>
            <a:xfrm>
              <a:off x="249566" y="543029"/>
              <a:ext cx="11942434" cy="3795291"/>
              <a:chOff x="249566" y="543029"/>
              <a:chExt cx="11942434" cy="3795291"/>
            </a:xfrm>
          </p:grpSpPr>
          <p:grpSp>
            <p:nvGrpSpPr>
              <p:cNvPr id="343" name="Group 342"/>
              <p:cNvGrpSpPr/>
              <p:nvPr/>
            </p:nvGrpSpPr>
            <p:grpSpPr>
              <a:xfrm>
                <a:off x="2087227" y="543029"/>
                <a:ext cx="8372241" cy="3790160"/>
                <a:chOff x="2082009" y="543029"/>
                <a:chExt cx="8372241" cy="3790160"/>
              </a:xfrm>
            </p:grpSpPr>
            <p:grpSp>
              <p:nvGrpSpPr>
                <p:cNvPr id="344" name="Group 343"/>
                <p:cNvGrpSpPr/>
                <p:nvPr/>
              </p:nvGrpSpPr>
              <p:grpSpPr>
                <a:xfrm>
                  <a:off x="4343326" y="543029"/>
                  <a:ext cx="3736693" cy="1371600"/>
                  <a:chOff x="4336920" y="650979"/>
                  <a:chExt cx="3736693" cy="1371600"/>
                </a:xfrm>
              </p:grpSpPr>
              <p:sp>
                <p:nvSpPr>
                  <p:cNvPr id="439" name="Rectangle 438"/>
                  <p:cNvSpPr/>
                  <p:nvPr/>
                </p:nvSpPr>
                <p:spPr bwMode="auto">
                  <a:xfrm>
                    <a:off x="4336920" y="650979"/>
                    <a:ext cx="3736693" cy="137160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895900" fontAlgn="base">
                      <a:lnSpc>
                        <a:spcPct val="90000"/>
                      </a:lnSpc>
                      <a:defRPr/>
                    </a:pPr>
                    <a:r>
                      <a:rPr lang="en-US" sz="1176"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Web and mobile</a:t>
                    </a:r>
                  </a:p>
                </p:txBody>
              </p:sp>
              <p:grpSp>
                <p:nvGrpSpPr>
                  <p:cNvPr id="440" name="Group 439"/>
                  <p:cNvGrpSpPr/>
                  <p:nvPr/>
                </p:nvGrpSpPr>
                <p:grpSpPr>
                  <a:xfrm>
                    <a:off x="4516491" y="1046498"/>
                    <a:ext cx="1003842" cy="300037"/>
                    <a:chOff x="4516491" y="987018"/>
                    <a:chExt cx="1003842" cy="300037"/>
                  </a:xfrm>
                </p:grpSpPr>
                <p:sp>
                  <p:nvSpPr>
                    <p:cNvPr id="456" name="TextBox 455"/>
                    <p:cNvSpPr txBox="1"/>
                    <p:nvPr/>
                  </p:nvSpPr>
                  <p:spPr bwMode="auto">
                    <a:xfrm>
                      <a:off x="4861521" y="987018"/>
                      <a:ext cx="658812"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sz="980" kern="0" dirty="0">
                          <a:gradFill>
                            <a:gsLst>
                              <a:gs pos="76250">
                                <a:srgbClr val="FFFFFF"/>
                              </a:gs>
                              <a:gs pos="31000">
                                <a:srgbClr val="FFFFFF"/>
                              </a:gs>
                            </a:gsLst>
                            <a:lin ang="5400000" scaled="0"/>
                          </a:gradFill>
                        </a:rPr>
                        <a:t>Web </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Apps</a:t>
                      </a:r>
                    </a:p>
                  </p:txBody>
                </p:sp>
                <p:pic>
                  <p:nvPicPr>
                    <p:cNvPr id="457" name="Picture 151"/>
                    <p:cNvPicPr>
                      <a:picLocks noChangeAspect="1"/>
                    </p:cNvPicPr>
                    <p:nvPr/>
                  </p:nvPicPr>
                  <p:blipFill>
                    <a:blip r:embed="rId10" cstate="screen">
                      <a:biLevel thresh="25000"/>
                      <a:extLst>
                        <a:ext uri="{28A0092B-C50C-407E-A947-70E740481C1C}">
                          <a14:useLocalDpi xmlns:a14="http://schemas.microsoft.com/office/drawing/2010/main"/>
                        </a:ext>
                      </a:extLst>
                    </a:blip>
                    <a:srcRect/>
                    <a:stretch>
                      <a:fillRect/>
                    </a:stretch>
                  </p:blipFill>
                  <p:spPr bwMode="auto">
                    <a:xfrm>
                      <a:off x="4516491" y="993596"/>
                      <a:ext cx="286768" cy="2868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1" name="Group 440"/>
                  <p:cNvGrpSpPr/>
                  <p:nvPr/>
                </p:nvGrpSpPr>
                <p:grpSpPr>
                  <a:xfrm>
                    <a:off x="4516491" y="1617114"/>
                    <a:ext cx="1003842" cy="291190"/>
                    <a:chOff x="4516491" y="1514601"/>
                    <a:chExt cx="1003842" cy="291190"/>
                  </a:xfrm>
                </p:grpSpPr>
                <p:sp>
                  <p:nvSpPr>
                    <p:cNvPr id="454" name="TextBox 453"/>
                    <p:cNvSpPr txBox="1"/>
                    <p:nvPr/>
                  </p:nvSpPr>
                  <p:spPr bwMode="auto">
                    <a:xfrm>
                      <a:off x="4861521" y="1530021"/>
                      <a:ext cx="658812" cy="260350"/>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sz="980" kern="0" dirty="0">
                          <a:gradFill>
                            <a:gsLst>
                              <a:gs pos="76250">
                                <a:srgbClr val="FFFFFF"/>
                              </a:gs>
                              <a:gs pos="31000">
                                <a:srgbClr val="FFFFFF"/>
                              </a:gs>
                            </a:gsLst>
                            <a:lin ang="5400000" scaled="0"/>
                          </a:gradFill>
                        </a:rPr>
                        <a:t>Mobile</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Apps</a:t>
                      </a:r>
                    </a:p>
                  </p:txBody>
                </p:sp>
                <p:pic>
                  <p:nvPicPr>
                    <p:cNvPr id="455" name="Picture 153"/>
                    <p:cNvPicPr>
                      <a:picLocks noChangeAspect="1"/>
                    </p:cNvPicPr>
                    <p:nvPr/>
                  </p:nvPicPr>
                  <p:blipFill>
                    <a:blip r:embed="rId11" cstate="screen">
                      <a:biLevel thresh="25000"/>
                      <a:extLst>
                        <a:ext uri="{28A0092B-C50C-407E-A947-70E740481C1C}">
                          <a14:useLocalDpi xmlns:a14="http://schemas.microsoft.com/office/drawing/2010/main"/>
                        </a:ext>
                      </a:extLst>
                    </a:blip>
                    <a:srcRect/>
                    <a:stretch>
                      <a:fillRect/>
                    </a:stretch>
                  </p:blipFill>
                  <p:spPr bwMode="auto">
                    <a:xfrm>
                      <a:off x="4516491" y="1514601"/>
                      <a:ext cx="291075" cy="291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2" name="Group 441"/>
                  <p:cNvGrpSpPr/>
                  <p:nvPr/>
                </p:nvGrpSpPr>
                <p:grpSpPr>
                  <a:xfrm>
                    <a:off x="6846369" y="1044910"/>
                    <a:ext cx="1017770" cy="301625"/>
                    <a:chOff x="6784198" y="987352"/>
                    <a:chExt cx="1017770" cy="301625"/>
                  </a:xfrm>
                </p:grpSpPr>
                <p:sp>
                  <p:nvSpPr>
                    <p:cNvPr id="452" name="TextBox 451"/>
                    <p:cNvSpPr txBox="1"/>
                    <p:nvPr/>
                  </p:nvSpPr>
                  <p:spPr bwMode="auto">
                    <a:xfrm>
                      <a:off x="7143156" y="987352"/>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sz="980" kern="0" dirty="0">
                          <a:gradFill>
                            <a:gsLst>
                              <a:gs pos="76250">
                                <a:srgbClr val="FFFFFF"/>
                              </a:gs>
                              <a:gs pos="31000">
                                <a:srgbClr val="FFFFFF"/>
                              </a:gs>
                            </a:gsLst>
                            <a:lin ang="5400000" scaled="0"/>
                          </a:gradFill>
                        </a:rPr>
                        <a:t>API</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Management</a:t>
                      </a:r>
                    </a:p>
                  </p:txBody>
                </p:sp>
                <p:pic>
                  <p:nvPicPr>
                    <p:cNvPr id="453" name="Picture 155"/>
                    <p:cNvPicPr>
                      <a:picLocks noChangeAspect="1"/>
                    </p:cNvPicPr>
                    <p:nvPr/>
                  </p:nvPicPr>
                  <p:blipFill>
                    <a:blip r:embed="rId12" cstate="screen">
                      <a:biLevel thresh="25000"/>
                      <a:extLst>
                        <a:ext uri="{28A0092B-C50C-407E-A947-70E740481C1C}">
                          <a14:useLocalDpi xmlns:a14="http://schemas.microsoft.com/office/drawing/2010/main"/>
                        </a:ext>
                      </a:extLst>
                    </a:blip>
                    <a:srcRect/>
                    <a:stretch>
                      <a:fillRect/>
                    </a:stretch>
                  </p:blipFill>
                  <p:spPr bwMode="auto">
                    <a:xfrm>
                      <a:off x="6784198" y="987819"/>
                      <a:ext cx="291528" cy="2916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3" name="Group 442"/>
                  <p:cNvGrpSpPr/>
                  <p:nvPr/>
                </p:nvGrpSpPr>
                <p:grpSpPr>
                  <a:xfrm>
                    <a:off x="5673359" y="1051631"/>
                    <a:ext cx="1019983" cy="294904"/>
                    <a:chOff x="5648693" y="1000311"/>
                    <a:chExt cx="1019983" cy="294904"/>
                  </a:xfrm>
                </p:grpSpPr>
                <p:sp>
                  <p:nvSpPr>
                    <p:cNvPr id="450" name="TextBox 449"/>
                    <p:cNvSpPr txBox="1"/>
                    <p:nvPr/>
                  </p:nvSpPr>
                  <p:spPr bwMode="auto">
                    <a:xfrm>
                      <a:off x="6008276" y="1024727"/>
                      <a:ext cx="660400" cy="25717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sz="980" kern="0" dirty="0">
                          <a:gradFill>
                            <a:gsLst>
                              <a:gs pos="76250">
                                <a:srgbClr val="FFFFFF"/>
                              </a:gs>
                              <a:gs pos="31000">
                                <a:srgbClr val="FFFFFF"/>
                              </a:gs>
                            </a:gsLst>
                            <a:lin ang="5400000" scaled="0"/>
                          </a:gradFill>
                        </a:rPr>
                        <a:t>API</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Apps</a:t>
                      </a:r>
                    </a:p>
                  </p:txBody>
                </p:sp>
                <p:pic>
                  <p:nvPicPr>
                    <p:cNvPr id="451" name="Picture 157"/>
                    <p:cNvPicPr>
                      <a:picLocks noChangeAspect="1"/>
                    </p:cNvPicPr>
                    <p:nvPr/>
                  </p:nvPicPr>
                  <p:blipFill>
                    <a:blip r:embed="rId13" cstate="screen">
                      <a:biLevel thresh="25000"/>
                      <a:extLst>
                        <a:ext uri="{28A0092B-C50C-407E-A947-70E740481C1C}">
                          <a14:useLocalDpi xmlns:a14="http://schemas.microsoft.com/office/drawing/2010/main"/>
                        </a:ext>
                      </a:extLst>
                    </a:blip>
                    <a:srcRect/>
                    <a:stretch>
                      <a:fillRect/>
                    </a:stretch>
                  </p:blipFill>
                  <p:spPr bwMode="auto">
                    <a:xfrm>
                      <a:off x="5648693" y="1000311"/>
                      <a:ext cx="294787" cy="2949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4" name="Group 443"/>
                  <p:cNvGrpSpPr/>
                  <p:nvPr/>
                </p:nvGrpSpPr>
                <p:grpSpPr>
                  <a:xfrm>
                    <a:off x="5673359" y="1617114"/>
                    <a:ext cx="1022642" cy="301625"/>
                    <a:chOff x="5646034" y="1516851"/>
                    <a:chExt cx="1022642" cy="301625"/>
                  </a:xfrm>
                </p:grpSpPr>
                <p:sp>
                  <p:nvSpPr>
                    <p:cNvPr id="448" name="TextBox 447"/>
                    <p:cNvSpPr txBox="1"/>
                    <p:nvPr/>
                  </p:nvSpPr>
                  <p:spPr bwMode="auto">
                    <a:xfrm>
                      <a:off x="6008276" y="1516851"/>
                      <a:ext cx="66040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sz="980" kern="0" dirty="0">
                          <a:gradFill>
                            <a:gsLst>
                              <a:gs pos="76250">
                                <a:srgbClr val="FFFFFF"/>
                              </a:gs>
                              <a:gs pos="31000">
                                <a:srgbClr val="FFFFFF"/>
                              </a:gs>
                            </a:gsLst>
                            <a:lin ang="5400000" scaled="0"/>
                          </a:gradFill>
                        </a:rPr>
                        <a:t>Logic</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Apps</a:t>
                      </a:r>
                    </a:p>
                  </p:txBody>
                </p:sp>
                <p:pic>
                  <p:nvPicPr>
                    <p:cNvPr id="449" name="Picture 159"/>
                    <p:cNvPicPr>
                      <a:picLocks noChangeAspect="1"/>
                    </p:cNvPicPr>
                    <p:nvPr/>
                  </p:nvPicPr>
                  <p:blipFill>
                    <a:blip r:embed="rId14" cstate="screen">
                      <a:biLevel thresh="25000"/>
                      <a:extLst>
                        <a:ext uri="{28A0092B-C50C-407E-A947-70E740481C1C}">
                          <a14:useLocalDpi xmlns:a14="http://schemas.microsoft.com/office/drawing/2010/main"/>
                        </a:ext>
                      </a:extLst>
                    </a:blip>
                    <a:srcRect/>
                    <a:stretch>
                      <a:fillRect/>
                    </a:stretch>
                  </p:blipFill>
                  <p:spPr bwMode="auto">
                    <a:xfrm>
                      <a:off x="5646034" y="1517893"/>
                      <a:ext cx="292406" cy="2925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5" name="Group 444"/>
                  <p:cNvGrpSpPr/>
                  <p:nvPr/>
                </p:nvGrpSpPr>
                <p:grpSpPr>
                  <a:xfrm>
                    <a:off x="6846368" y="1617114"/>
                    <a:ext cx="1017771" cy="301625"/>
                    <a:chOff x="6784198" y="1512087"/>
                    <a:chExt cx="1017771" cy="301625"/>
                  </a:xfrm>
                </p:grpSpPr>
                <p:sp>
                  <p:nvSpPr>
                    <p:cNvPr id="446" name="TextBox 445"/>
                    <p:cNvSpPr txBox="1"/>
                    <p:nvPr/>
                  </p:nvSpPr>
                  <p:spPr bwMode="auto">
                    <a:xfrm>
                      <a:off x="7143156" y="1512087"/>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sz="980" kern="0" dirty="0">
                          <a:gradFill>
                            <a:gsLst>
                              <a:gs pos="76250">
                                <a:srgbClr val="FFFFFF"/>
                              </a:gs>
                              <a:gs pos="31000">
                                <a:srgbClr val="FFFFFF"/>
                              </a:gs>
                            </a:gsLst>
                            <a:lin ang="5400000" scaled="0"/>
                          </a:gradFill>
                        </a:rPr>
                        <a:t>Notification</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Hubs</a:t>
                      </a:r>
                    </a:p>
                  </p:txBody>
                </p:sp>
                <p:pic>
                  <p:nvPicPr>
                    <p:cNvPr id="447" name="Picture 161"/>
                    <p:cNvPicPr>
                      <a:picLocks noChangeAspect="1"/>
                    </p:cNvPicPr>
                    <p:nvPr/>
                  </p:nvPicPr>
                  <p:blipFill>
                    <a:blip r:embed="rId15" cstate="screen">
                      <a:biLevel thresh="25000"/>
                      <a:extLst>
                        <a:ext uri="{28A0092B-C50C-407E-A947-70E740481C1C}">
                          <a14:useLocalDpi xmlns:a14="http://schemas.microsoft.com/office/drawing/2010/main"/>
                        </a:ext>
                      </a:extLst>
                    </a:blip>
                    <a:srcRect/>
                    <a:stretch>
                      <a:fillRect/>
                    </a:stretch>
                  </p:blipFill>
                  <p:spPr bwMode="auto">
                    <a:xfrm>
                      <a:off x="6784198" y="1519474"/>
                      <a:ext cx="289246" cy="289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345" name="Group 344"/>
                <p:cNvGrpSpPr/>
                <p:nvPr/>
              </p:nvGrpSpPr>
              <p:grpSpPr>
                <a:xfrm>
                  <a:off x="2082009" y="3493402"/>
                  <a:ext cx="2491556" cy="839787"/>
                  <a:chOff x="2082009" y="3607702"/>
                  <a:chExt cx="2491556" cy="839787"/>
                </a:xfrm>
              </p:grpSpPr>
              <p:sp>
                <p:nvSpPr>
                  <p:cNvPr id="431" name="Rectangle 430"/>
                  <p:cNvSpPr/>
                  <p:nvPr/>
                </p:nvSpPr>
                <p:spPr bwMode="auto">
                  <a:xfrm>
                    <a:off x="2082009" y="3607702"/>
                    <a:ext cx="2491556" cy="839787"/>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895900" fontAlgn="base">
                      <a:lnSpc>
                        <a:spcPct val="90000"/>
                      </a:lnSpc>
                      <a:defRPr/>
                    </a:pPr>
                    <a:r>
                      <a:rPr lang="en-US" sz="1176"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Media and CDN</a:t>
                    </a:r>
                  </a:p>
                </p:txBody>
              </p:sp>
              <p:grpSp>
                <p:nvGrpSpPr>
                  <p:cNvPr id="432" name="Group 431"/>
                  <p:cNvGrpSpPr/>
                  <p:nvPr/>
                </p:nvGrpSpPr>
                <p:grpSpPr>
                  <a:xfrm>
                    <a:off x="2198592" y="4014101"/>
                    <a:ext cx="2079086" cy="300855"/>
                    <a:chOff x="2198592" y="4014101"/>
                    <a:chExt cx="2079086" cy="300855"/>
                  </a:xfrm>
                </p:grpSpPr>
                <p:grpSp>
                  <p:nvGrpSpPr>
                    <p:cNvPr id="433" name="Group 342"/>
                    <p:cNvGrpSpPr>
                      <a:grpSpLocks/>
                    </p:cNvGrpSpPr>
                    <p:nvPr/>
                  </p:nvGrpSpPr>
                  <p:grpSpPr bwMode="auto">
                    <a:xfrm>
                      <a:off x="3256056" y="4014101"/>
                      <a:ext cx="1021622" cy="300855"/>
                      <a:chOff x="3495416" y="3743131"/>
                      <a:chExt cx="1021282" cy="301105"/>
                    </a:xfrm>
                  </p:grpSpPr>
                  <p:sp>
                    <p:nvSpPr>
                      <p:cNvPr id="437" name="TextBox 162"/>
                      <p:cNvSpPr txBox="1">
                        <a:spLocks noChangeArrowheads="1"/>
                      </p:cNvSpPr>
                      <p:nvPr/>
                    </p:nvSpPr>
                    <p:spPr bwMode="auto">
                      <a:xfrm>
                        <a:off x="3857542" y="3743131"/>
                        <a:ext cx="659156" cy="301105"/>
                      </a:xfrm>
                      <a:prstGeom prst="rect">
                        <a:avLst/>
                      </a:prstGeom>
                      <a:noFill/>
                      <a:ln>
                        <a:noFill/>
                      </a:ln>
                      <a:extLst/>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altLang="en-US" sz="883" kern="0" dirty="0">
                            <a:gradFill>
                              <a:gsLst>
                                <a:gs pos="76250">
                                  <a:srgbClr val="FFFFFF"/>
                                </a:gs>
                                <a:gs pos="31000">
                                  <a:srgbClr val="FFFFFF"/>
                                </a:gs>
                              </a:gsLst>
                              <a:lin ang="5400000" scaled="0"/>
                            </a:gradFill>
                          </a:rPr>
                          <a:t>Content Delivery</a:t>
                        </a:r>
                        <a:br>
                          <a:rPr lang="en-US" altLang="en-US" sz="883" kern="0" dirty="0">
                            <a:gradFill>
                              <a:gsLst>
                                <a:gs pos="76250">
                                  <a:srgbClr val="FFFFFF"/>
                                </a:gs>
                                <a:gs pos="31000">
                                  <a:srgbClr val="FFFFFF"/>
                                </a:gs>
                              </a:gsLst>
                              <a:lin ang="5400000" scaled="0"/>
                            </a:gradFill>
                          </a:rPr>
                        </a:br>
                        <a:r>
                          <a:rPr lang="en-US" altLang="en-US" sz="883" kern="0" dirty="0">
                            <a:gradFill>
                              <a:gsLst>
                                <a:gs pos="76250">
                                  <a:srgbClr val="FFFFFF"/>
                                </a:gs>
                                <a:gs pos="31000">
                                  <a:srgbClr val="FFFFFF"/>
                                </a:gs>
                              </a:gsLst>
                              <a:lin ang="5400000" scaled="0"/>
                            </a:gradFill>
                          </a:rPr>
                          <a:t>Network (CDN)</a:t>
                        </a:r>
                      </a:p>
                    </p:txBody>
                  </p:sp>
                  <p:pic>
                    <p:nvPicPr>
                      <p:cNvPr id="438" name="Picture 163" descr="Content Delivery Network (CDN).png"/>
                      <p:cNvPicPr>
                        <a:picLocks noChangeAspect="1"/>
                      </p:cNvPicPr>
                      <p:nvPr/>
                    </p:nvPicPr>
                    <p:blipFill>
                      <a:blip r:embed="rId16" cstate="screen">
                        <a:biLevel thresh="25000"/>
                        <a:extLst>
                          <a:ext uri="{28A0092B-C50C-407E-A947-70E740481C1C}">
                            <a14:useLocalDpi xmlns:a14="http://schemas.microsoft.com/office/drawing/2010/main"/>
                          </a:ext>
                        </a:extLst>
                      </a:blip>
                      <a:srcRect/>
                      <a:stretch>
                        <a:fillRect/>
                      </a:stretch>
                    </p:blipFill>
                    <p:spPr bwMode="auto">
                      <a:xfrm>
                        <a:off x="3495416" y="3745605"/>
                        <a:ext cx="296167" cy="296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34" name="Group 341"/>
                    <p:cNvGrpSpPr>
                      <a:grpSpLocks/>
                    </p:cNvGrpSpPr>
                    <p:nvPr/>
                  </p:nvGrpSpPr>
                  <p:grpSpPr bwMode="auto">
                    <a:xfrm>
                      <a:off x="2198592" y="4014101"/>
                      <a:ext cx="1014521" cy="300036"/>
                      <a:chOff x="2682792" y="3748793"/>
                      <a:chExt cx="1014184" cy="300286"/>
                    </a:xfrm>
                  </p:grpSpPr>
                  <p:sp>
                    <p:nvSpPr>
                      <p:cNvPr id="435" name="TextBox 434"/>
                      <p:cNvSpPr txBox="1"/>
                      <p:nvPr/>
                    </p:nvSpPr>
                    <p:spPr>
                      <a:xfrm>
                        <a:off x="3038382" y="3748793"/>
                        <a:ext cx="658594" cy="300286"/>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sz="980" kern="0" dirty="0">
                            <a:gradFill>
                              <a:gsLst>
                                <a:gs pos="76250">
                                  <a:srgbClr val="FFFFFF"/>
                                </a:gs>
                                <a:gs pos="31000">
                                  <a:srgbClr val="FFFFFF"/>
                                </a:gs>
                              </a:gsLst>
                              <a:lin ang="5400000" scaled="0"/>
                            </a:gradFill>
                          </a:rPr>
                          <a:t>Media</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Services</a:t>
                        </a:r>
                      </a:p>
                    </p:txBody>
                  </p:sp>
                  <p:pic>
                    <p:nvPicPr>
                      <p:cNvPr id="436" name="Picture 165" descr="Media Services.png"/>
                      <p:cNvPicPr>
                        <a:picLocks noChangeAspect="1"/>
                      </p:cNvPicPr>
                      <p:nvPr/>
                    </p:nvPicPr>
                    <p:blipFill>
                      <a:blip r:embed="rId17" cstate="screen">
                        <a:biLevel thresh="25000"/>
                        <a:extLst>
                          <a:ext uri="{28A0092B-C50C-407E-A947-70E740481C1C}">
                            <a14:useLocalDpi xmlns:a14="http://schemas.microsoft.com/office/drawing/2010/main"/>
                          </a:ext>
                        </a:extLst>
                      </a:blip>
                      <a:srcRect/>
                      <a:stretch>
                        <a:fillRect/>
                      </a:stretch>
                    </p:blipFill>
                    <p:spPr bwMode="auto">
                      <a:xfrm>
                        <a:off x="2682792" y="3757863"/>
                        <a:ext cx="282134" cy="282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346" name="Group 345"/>
                <p:cNvGrpSpPr/>
                <p:nvPr/>
              </p:nvGrpSpPr>
              <p:grpSpPr>
                <a:xfrm>
                  <a:off x="4695531" y="2024565"/>
                  <a:ext cx="2872932" cy="2304638"/>
                  <a:chOff x="4691833" y="2138865"/>
                  <a:chExt cx="2872932" cy="2304638"/>
                </a:xfrm>
              </p:grpSpPr>
              <p:sp>
                <p:nvSpPr>
                  <p:cNvPr id="411" name="Rectangle 410"/>
                  <p:cNvSpPr/>
                  <p:nvPr/>
                </p:nvSpPr>
                <p:spPr bwMode="auto">
                  <a:xfrm>
                    <a:off x="4691833" y="2138865"/>
                    <a:ext cx="2872932" cy="2304638"/>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895900" fontAlgn="base">
                      <a:lnSpc>
                        <a:spcPct val="90000"/>
                      </a:lnSpc>
                      <a:defRPr/>
                    </a:pPr>
                    <a:r>
                      <a:rPr lang="en-US" sz="1176"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Analytics and </a:t>
                    </a:r>
                    <a:r>
                      <a:rPr lang="en-US" sz="1176" kern="0" dirty="0" err="1">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IoT</a:t>
                    </a:r>
                    <a:endParaRPr lang="en-US" sz="1176"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grpSp>
                <p:nvGrpSpPr>
                  <p:cNvPr id="412" name="Group 411"/>
                  <p:cNvGrpSpPr/>
                  <p:nvPr/>
                </p:nvGrpSpPr>
                <p:grpSpPr>
                  <a:xfrm>
                    <a:off x="4948498" y="2556851"/>
                    <a:ext cx="2361121" cy="1587740"/>
                    <a:chOff x="4805017" y="2556851"/>
                    <a:chExt cx="2361121" cy="1587740"/>
                  </a:xfrm>
                </p:grpSpPr>
                <p:grpSp>
                  <p:nvGrpSpPr>
                    <p:cNvPr id="413" name="Group 412"/>
                    <p:cNvGrpSpPr/>
                    <p:nvPr/>
                  </p:nvGrpSpPr>
                  <p:grpSpPr>
                    <a:xfrm>
                      <a:off x="4811883" y="2556851"/>
                      <a:ext cx="1046240" cy="337079"/>
                      <a:chOff x="4811883" y="2556851"/>
                      <a:chExt cx="1046240" cy="337079"/>
                    </a:xfrm>
                  </p:grpSpPr>
                  <p:sp>
                    <p:nvSpPr>
                      <p:cNvPr id="429" name="TextBox 428"/>
                      <p:cNvSpPr txBox="1"/>
                      <p:nvPr/>
                    </p:nvSpPr>
                    <p:spPr bwMode="auto">
                      <a:xfrm>
                        <a:off x="5199310" y="2574578"/>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sz="980" kern="0" dirty="0" err="1">
                            <a:gradFill>
                              <a:gsLst>
                                <a:gs pos="76250">
                                  <a:srgbClr val="FFFFFF"/>
                                </a:gs>
                                <a:gs pos="31000">
                                  <a:srgbClr val="FFFFFF"/>
                                </a:gs>
                              </a:gsLst>
                              <a:lin ang="5400000" scaled="0"/>
                            </a:gradFill>
                          </a:rPr>
                          <a:t>HDInsight</a:t>
                        </a:r>
                        <a:endParaRPr lang="en-US" sz="980" kern="0" dirty="0">
                          <a:gradFill>
                            <a:gsLst>
                              <a:gs pos="76250">
                                <a:srgbClr val="FFFFFF"/>
                              </a:gs>
                              <a:gs pos="31000">
                                <a:srgbClr val="FFFFFF"/>
                              </a:gs>
                            </a:gsLst>
                            <a:lin ang="5400000" scaled="0"/>
                          </a:gradFill>
                        </a:endParaRPr>
                      </a:p>
                    </p:txBody>
                  </p:sp>
                  <p:pic>
                    <p:nvPicPr>
                      <p:cNvPr id="430" name="Picture 181"/>
                      <p:cNvPicPr>
                        <a:picLocks noChangeAspect="1"/>
                      </p:cNvPicPr>
                      <p:nvPr/>
                    </p:nvPicPr>
                    <p:blipFill>
                      <a:blip r:embed="rId18" cstate="screen">
                        <a:biLevel thresh="25000"/>
                        <a:extLst>
                          <a:ext uri="{28A0092B-C50C-407E-A947-70E740481C1C}">
                            <a14:useLocalDpi xmlns:a14="http://schemas.microsoft.com/office/drawing/2010/main"/>
                          </a:ext>
                        </a:extLst>
                      </a:blip>
                      <a:srcRect/>
                      <a:stretch>
                        <a:fillRect/>
                      </a:stretch>
                    </p:blipFill>
                    <p:spPr bwMode="auto">
                      <a:xfrm>
                        <a:off x="4811883" y="2556851"/>
                        <a:ext cx="337162" cy="3370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4" name="Group 413"/>
                    <p:cNvGrpSpPr/>
                    <p:nvPr/>
                  </p:nvGrpSpPr>
                  <p:grpSpPr>
                    <a:xfrm>
                      <a:off x="6162402" y="2574420"/>
                      <a:ext cx="1003736" cy="301625"/>
                      <a:chOff x="6162402" y="2574420"/>
                      <a:chExt cx="1003736" cy="301625"/>
                    </a:xfrm>
                  </p:grpSpPr>
                  <p:sp>
                    <p:nvSpPr>
                      <p:cNvPr id="427" name="TextBox 426"/>
                      <p:cNvSpPr txBox="1"/>
                      <p:nvPr/>
                    </p:nvSpPr>
                    <p:spPr bwMode="auto">
                      <a:xfrm>
                        <a:off x="6507325" y="2574420"/>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sz="980" kern="0" dirty="0">
                            <a:gradFill>
                              <a:gsLst>
                                <a:gs pos="76250">
                                  <a:srgbClr val="FFFFFF"/>
                                </a:gs>
                                <a:gs pos="31000">
                                  <a:srgbClr val="FFFFFF"/>
                                </a:gs>
                              </a:gsLst>
                              <a:lin ang="5400000" scaled="0"/>
                            </a:gradFill>
                          </a:rPr>
                          <a:t>Machine</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Learning</a:t>
                        </a:r>
                      </a:p>
                    </p:txBody>
                  </p:sp>
                  <p:pic>
                    <p:nvPicPr>
                      <p:cNvPr id="428" name="Picture 183"/>
                      <p:cNvPicPr>
                        <a:picLocks noChangeAspect="1"/>
                      </p:cNvPicPr>
                      <p:nvPr/>
                    </p:nvPicPr>
                    <p:blipFill>
                      <a:blip r:embed="rId19" cstate="screen">
                        <a:biLevel thresh="25000"/>
                        <a:extLst>
                          <a:ext uri="{28A0092B-C50C-407E-A947-70E740481C1C}">
                            <a14:useLocalDpi xmlns:a14="http://schemas.microsoft.com/office/drawing/2010/main"/>
                          </a:ext>
                        </a:extLst>
                      </a:blip>
                      <a:srcRect/>
                      <a:stretch>
                        <a:fillRect/>
                      </a:stretch>
                    </p:blipFill>
                    <p:spPr bwMode="auto">
                      <a:xfrm>
                        <a:off x="6162402" y="2593257"/>
                        <a:ext cx="263720" cy="263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5" name="Group 414"/>
                    <p:cNvGrpSpPr/>
                    <p:nvPr/>
                  </p:nvGrpSpPr>
                  <p:grpSpPr>
                    <a:xfrm>
                      <a:off x="4805017" y="3834139"/>
                      <a:ext cx="1053105" cy="310452"/>
                      <a:chOff x="4805017" y="3834139"/>
                      <a:chExt cx="1053105" cy="310452"/>
                    </a:xfrm>
                  </p:grpSpPr>
                  <p:sp>
                    <p:nvSpPr>
                      <p:cNvPr id="425" name="TextBox 424"/>
                      <p:cNvSpPr txBox="1"/>
                      <p:nvPr/>
                    </p:nvSpPr>
                    <p:spPr bwMode="auto">
                      <a:xfrm>
                        <a:off x="5199310" y="3838553"/>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sz="980" kern="0" dirty="0">
                            <a:gradFill>
                              <a:gsLst>
                                <a:gs pos="76250">
                                  <a:srgbClr val="FFFFFF"/>
                                </a:gs>
                                <a:gs pos="31000">
                                  <a:srgbClr val="FFFFFF"/>
                                </a:gs>
                              </a:gsLst>
                              <a:lin ang="5400000" scaled="0"/>
                            </a:gradFill>
                          </a:rPr>
                          <a:t>Stream</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Analytics</a:t>
                        </a:r>
                      </a:p>
                    </p:txBody>
                  </p:sp>
                  <p:pic>
                    <p:nvPicPr>
                      <p:cNvPr id="426" name="Picture 185"/>
                      <p:cNvPicPr>
                        <a:picLocks noChangeAspect="1"/>
                      </p:cNvPicPr>
                      <p:nvPr/>
                    </p:nvPicPr>
                    <p:blipFill>
                      <a:blip r:embed="rId20" cstate="screen">
                        <a:biLevel thresh="25000"/>
                        <a:extLst>
                          <a:ext uri="{28A0092B-C50C-407E-A947-70E740481C1C}">
                            <a14:useLocalDpi xmlns:a14="http://schemas.microsoft.com/office/drawing/2010/main"/>
                          </a:ext>
                        </a:extLst>
                      </a:blip>
                      <a:srcRect/>
                      <a:stretch>
                        <a:fillRect/>
                      </a:stretch>
                    </p:blipFill>
                    <p:spPr bwMode="auto">
                      <a:xfrm>
                        <a:off x="4805017" y="3834139"/>
                        <a:ext cx="310529" cy="3104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6" name="Group 415"/>
                    <p:cNvGrpSpPr/>
                    <p:nvPr/>
                  </p:nvGrpSpPr>
                  <p:grpSpPr>
                    <a:xfrm>
                      <a:off x="4809230" y="3192842"/>
                      <a:ext cx="1048893" cy="305501"/>
                      <a:chOff x="4809230" y="3192842"/>
                      <a:chExt cx="1048893" cy="305501"/>
                    </a:xfrm>
                  </p:grpSpPr>
                  <p:sp>
                    <p:nvSpPr>
                      <p:cNvPr id="423" name="TextBox 422"/>
                      <p:cNvSpPr txBox="1"/>
                      <p:nvPr/>
                    </p:nvSpPr>
                    <p:spPr bwMode="auto">
                      <a:xfrm>
                        <a:off x="5199310" y="3198305"/>
                        <a:ext cx="658813" cy="3000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sz="980" kern="0" dirty="0">
                            <a:gradFill>
                              <a:gsLst>
                                <a:gs pos="76250">
                                  <a:srgbClr val="FFFFFF"/>
                                </a:gs>
                                <a:gs pos="31000">
                                  <a:srgbClr val="FFFFFF"/>
                                </a:gs>
                              </a:gsLst>
                              <a:lin ang="5400000" scaled="0"/>
                            </a:gradFill>
                          </a:rPr>
                          <a:t>Data</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Factory</a:t>
                        </a:r>
                      </a:p>
                    </p:txBody>
                  </p:sp>
                  <p:pic>
                    <p:nvPicPr>
                      <p:cNvPr id="424" name="Picture 187"/>
                      <p:cNvPicPr>
                        <a:picLocks noChangeAspect="1"/>
                      </p:cNvPicPr>
                      <p:nvPr/>
                    </p:nvPicPr>
                    <p:blipFill>
                      <a:blip r:embed="rId21" cstate="screen">
                        <a:biLevel thresh="25000"/>
                        <a:extLst>
                          <a:ext uri="{28A0092B-C50C-407E-A947-70E740481C1C}">
                            <a14:useLocalDpi xmlns:a14="http://schemas.microsoft.com/office/drawing/2010/main"/>
                          </a:ext>
                        </a:extLst>
                      </a:blip>
                      <a:srcRect/>
                      <a:stretch>
                        <a:fillRect/>
                      </a:stretch>
                    </p:blipFill>
                    <p:spPr bwMode="auto">
                      <a:xfrm>
                        <a:off x="4809230" y="3192842"/>
                        <a:ext cx="302103" cy="302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7" name="Group 416"/>
                    <p:cNvGrpSpPr/>
                    <p:nvPr/>
                  </p:nvGrpSpPr>
                  <p:grpSpPr>
                    <a:xfrm>
                      <a:off x="6159534" y="3198305"/>
                      <a:ext cx="1006604" cy="300037"/>
                      <a:chOff x="6159534" y="3198305"/>
                      <a:chExt cx="1006604" cy="300037"/>
                    </a:xfrm>
                  </p:grpSpPr>
                  <p:sp>
                    <p:nvSpPr>
                      <p:cNvPr id="421" name="TextBox 420"/>
                      <p:cNvSpPr txBox="1"/>
                      <p:nvPr/>
                    </p:nvSpPr>
                    <p:spPr bwMode="auto">
                      <a:xfrm>
                        <a:off x="6507325" y="3198305"/>
                        <a:ext cx="658813"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sz="980" kern="0" dirty="0">
                            <a:gradFill>
                              <a:gsLst>
                                <a:gs pos="76250">
                                  <a:srgbClr val="FFFFFF"/>
                                </a:gs>
                                <a:gs pos="31000">
                                  <a:srgbClr val="FFFFFF"/>
                                </a:gs>
                              </a:gsLst>
                              <a:lin ang="5400000" scaled="0"/>
                            </a:gradFill>
                          </a:rPr>
                          <a:t>Event</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Hubs</a:t>
                        </a:r>
                      </a:p>
                    </p:txBody>
                  </p:sp>
                  <p:pic>
                    <p:nvPicPr>
                      <p:cNvPr id="422" name="Picture 189"/>
                      <p:cNvPicPr>
                        <a:picLocks noChangeAspect="1"/>
                      </p:cNvPicPr>
                      <p:nvPr/>
                    </p:nvPicPr>
                    <p:blipFill>
                      <a:blip r:embed="rId22" cstate="screen">
                        <a:biLevel thresh="25000"/>
                        <a:extLst>
                          <a:ext uri="{28A0092B-C50C-407E-A947-70E740481C1C}">
                            <a14:useLocalDpi xmlns:a14="http://schemas.microsoft.com/office/drawing/2010/main"/>
                          </a:ext>
                        </a:extLst>
                      </a:blip>
                      <a:srcRect/>
                      <a:stretch>
                        <a:fillRect/>
                      </a:stretch>
                    </p:blipFill>
                    <p:spPr bwMode="auto">
                      <a:xfrm>
                        <a:off x="6159534" y="3200784"/>
                        <a:ext cx="283827" cy="296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8" name="Group 417"/>
                    <p:cNvGrpSpPr/>
                    <p:nvPr/>
                  </p:nvGrpSpPr>
                  <p:grpSpPr>
                    <a:xfrm>
                      <a:off x="6165936" y="3834755"/>
                      <a:ext cx="1000202" cy="296566"/>
                      <a:chOff x="6165936" y="3834755"/>
                      <a:chExt cx="1000202" cy="296566"/>
                    </a:xfrm>
                  </p:grpSpPr>
                  <p:sp>
                    <p:nvSpPr>
                      <p:cNvPr id="419" name="TextBox 418"/>
                      <p:cNvSpPr txBox="1"/>
                      <p:nvPr/>
                    </p:nvSpPr>
                    <p:spPr bwMode="auto">
                      <a:xfrm>
                        <a:off x="6507325" y="3853657"/>
                        <a:ext cx="658813" cy="258762"/>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sz="980" kern="0" dirty="0">
                            <a:gradFill>
                              <a:gsLst>
                                <a:gs pos="76250">
                                  <a:srgbClr val="FFFFFF"/>
                                </a:gs>
                                <a:gs pos="31000">
                                  <a:srgbClr val="FFFFFF"/>
                                </a:gs>
                              </a:gsLst>
                              <a:lin ang="5400000" scaled="0"/>
                            </a:gradFill>
                          </a:rPr>
                          <a:t>Mobile</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Engagement</a:t>
                        </a:r>
                      </a:p>
                    </p:txBody>
                  </p:sp>
                  <p:pic>
                    <p:nvPicPr>
                      <p:cNvPr id="420" name="Picture 191"/>
                      <p:cNvPicPr>
                        <a:picLocks noChangeAspect="1"/>
                      </p:cNvPicPr>
                      <p:nvPr/>
                    </p:nvPicPr>
                    <p:blipFill>
                      <a:blip r:embed="rId23" cstate="screen">
                        <a:biLevel thresh="25000"/>
                        <a:extLst>
                          <a:ext uri="{28A0092B-C50C-407E-A947-70E740481C1C}">
                            <a14:useLocalDpi xmlns:a14="http://schemas.microsoft.com/office/drawing/2010/main"/>
                          </a:ext>
                        </a:extLst>
                      </a:blip>
                      <a:srcRect/>
                      <a:stretch>
                        <a:fillRect/>
                      </a:stretch>
                    </p:blipFill>
                    <p:spPr bwMode="auto">
                      <a:xfrm>
                        <a:off x="6165936" y="3834755"/>
                        <a:ext cx="296639" cy="296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347" name="Group 346"/>
                <p:cNvGrpSpPr/>
                <p:nvPr/>
              </p:nvGrpSpPr>
              <p:grpSpPr>
                <a:xfrm>
                  <a:off x="2082009" y="2024566"/>
                  <a:ext cx="2498759" cy="1352550"/>
                  <a:chOff x="2082009" y="2138866"/>
                  <a:chExt cx="2498759" cy="1352550"/>
                </a:xfrm>
              </p:grpSpPr>
              <p:sp>
                <p:nvSpPr>
                  <p:cNvPr id="397" name="Rectangle 396"/>
                  <p:cNvSpPr/>
                  <p:nvPr/>
                </p:nvSpPr>
                <p:spPr bwMode="auto">
                  <a:xfrm>
                    <a:off x="2082009" y="2138866"/>
                    <a:ext cx="2498759" cy="135255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895900" fontAlgn="base">
                      <a:lnSpc>
                        <a:spcPct val="90000"/>
                      </a:lnSpc>
                      <a:defRPr/>
                    </a:pPr>
                    <a:r>
                      <a:rPr lang="en-US" sz="1176"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Integration</a:t>
                    </a:r>
                  </a:p>
                </p:txBody>
              </p:sp>
              <p:grpSp>
                <p:nvGrpSpPr>
                  <p:cNvPr id="398" name="Group 397"/>
                  <p:cNvGrpSpPr/>
                  <p:nvPr/>
                </p:nvGrpSpPr>
                <p:grpSpPr>
                  <a:xfrm>
                    <a:off x="2198592" y="2559624"/>
                    <a:ext cx="2237004" cy="836418"/>
                    <a:chOff x="2198592" y="2559624"/>
                    <a:chExt cx="2237004" cy="836418"/>
                  </a:xfrm>
                </p:grpSpPr>
                <p:grpSp>
                  <p:nvGrpSpPr>
                    <p:cNvPr id="399" name="Group 398"/>
                    <p:cNvGrpSpPr/>
                    <p:nvPr/>
                  </p:nvGrpSpPr>
                  <p:grpSpPr>
                    <a:xfrm>
                      <a:off x="3513173" y="2559624"/>
                      <a:ext cx="922423" cy="301625"/>
                      <a:chOff x="3425188" y="2480831"/>
                      <a:chExt cx="922423" cy="301625"/>
                    </a:xfrm>
                  </p:grpSpPr>
                  <p:sp>
                    <p:nvSpPr>
                      <p:cNvPr id="409" name="TextBox 408"/>
                      <p:cNvSpPr txBox="1"/>
                      <p:nvPr/>
                    </p:nvSpPr>
                    <p:spPr bwMode="auto">
                      <a:xfrm>
                        <a:off x="3803029" y="2480831"/>
                        <a:ext cx="54458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sz="980" kern="0" dirty="0" err="1">
                            <a:gradFill>
                              <a:gsLst>
                                <a:gs pos="76250">
                                  <a:srgbClr val="FFFFFF"/>
                                </a:gs>
                                <a:gs pos="31000">
                                  <a:srgbClr val="FFFFFF"/>
                                </a:gs>
                              </a:gsLst>
                              <a:lin ang="5400000" scaled="0"/>
                            </a:gradFill>
                          </a:rPr>
                          <a:t>Biztalk</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Services</a:t>
                        </a:r>
                      </a:p>
                    </p:txBody>
                  </p:sp>
                  <p:pic>
                    <p:nvPicPr>
                      <p:cNvPr id="410" name="Picture 214" descr="BizTalk Services.png"/>
                      <p:cNvPicPr>
                        <a:picLocks noChangeAspect="1"/>
                      </p:cNvPicPr>
                      <p:nvPr/>
                    </p:nvPicPr>
                    <p:blipFill>
                      <a:blip r:embed="rId24" cstate="screen">
                        <a:biLevel thresh="25000"/>
                        <a:extLst>
                          <a:ext uri="{28A0092B-C50C-407E-A947-70E740481C1C}">
                            <a14:useLocalDpi xmlns:a14="http://schemas.microsoft.com/office/drawing/2010/main"/>
                          </a:ext>
                        </a:extLst>
                      </a:blip>
                      <a:srcRect/>
                      <a:stretch>
                        <a:fillRect/>
                      </a:stretch>
                    </p:blipFill>
                    <p:spPr bwMode="auto">
                      <a:xfrm>
                        <a:off x="3425188" y="2484570"/>
                        <a:ext cx="293830" cy="294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0" name="Group 399"/>
                    <p:cNvGrpSpPr/>
                    <p:nvPr/>
                  </p:nvGrpSpPr>
                  <p:grpSpPr>
                    <a:xfrm>
                      <a:off x="2198592" y="3094417"/>
                      <a:ext cx="1020311" cy="301625"/>
                      <a:chOff x="2319949" y="3019151"/>
                      <a:chExt cx="1020311" cy="301625"/>
                    </a:xfrm>
                  </p:grpSpPr>
                  <p:sp>
                    <p:nvSpPr>
                      <p:cNvPr id="407" name="TextBox 406"/>
                      <p:cNvSpPr txBox="1"/>
                      <p:nvPr/>
                    </p:nvSpPr>
                    <p:spPr bwMode="auto">
                      <a:xfrm>
                        <a:off x="2681448" y="3019151"/>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sz="980" kern="0" dirty="0">
                            <a:gradFill>
                              <a:gsLst>
                                <a:gs pos="76250">
                                  <a:srgbClr val="FFFFFF"/>
                                </a:gs>
                                <a:gs pos="31000">
                                  <a:srgbClr val="FFFFFF"/>
                                </a:gs>
                              </a:gsLst>
                              <a:lin ang="5400000" scaled="0"/>
                            </a:gradFill>
                          </a:rPr>
                          <a:t>Hybrid</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Connections</a:t>
                        </a:r>
                      </a:p>
                    </p:txBody>
                  </p:sp>
                  <p:pic>
                    <p:nvPicPr>
                      <p:cNvPr id="408" name="Picture 216" descr="Hybrid Connections (BizTalk).png"/>
                      <p:cNvPicPr>
                        <a:picLocks noChangeAspect="1"/>
                      </p:cNvPicPr>
                      <p:nvPr/>
                    </p:nvPicPr>
                    <p:blipFill>
                      <a:blip r:embed="rId25" cstate="screen">
                        <a:biLevel thresh="25000"/>
                        <a:extLst>
                          <a:ext uri="{28A0092B-C50C-407E-A947-70E740481C1C}">
                            <a14:useLocalDpi xmlns:a14="http://schemas.microsoft.com/office/drawing/2010/main"/>
                          </a:ext>
                        </a:extLst>
                      </a:blip>
                      <a:srcRect/>
                      <a:stretch>
                        <a:fillRect/>
                      </a:stretch>
                    </p:blipFill>
                    <p:spPr bwMode="auto">
                      <a:xfrm>
                        <a:off x="2319949" y="3023735"/>
                        <a:ext cx="292141" cy="2924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1" name="Group 400"/>
                    <p:cNvGrpSpPr/>
                    <p:nvPr/>
                  </p:nvGrpSpPr>
                  <p:grpSpPr>
                    <a:xfrm>
                      <a:off x="3521521" y="3094417"/>
                      <a:ext cx="869624" cy="301625"/>
                      <a:chOff x="3433536" y="3015624"/>
                      <a:chExt cx="869624" cy="301625"/>
                    </a:xfrm>
                  </p:grpSpPr>
                  <p:sp>
                    <p:nvSpPr>
                      <p:cNvPr id="405" name="TextBox 404"/>
                      <p:cNvSpPr txBox="1"/>
                      <p:nvPr/>
                    </p:nvSpPr>
                    <p:spPr bwMode="auto">
                      <a:xfrm>
                        <a:off x="3788740" y="3015624"/>
                        <a:ext cx="51442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sz="980" kern="0" dirty="0">
                            <a:gradFill>
                              <a:gsLst>
                                <a:gs pos="76250">
                                  <a:srgbClr val="FFFFFF"/>
                                </a:gs>
                                <a:gs pos="31000">
                                  <a:srgbClr val="FFFFFF"/>
                                </a:gs>
                              </a:gsLst>
                              <a:lin ang="5400000" scaled="0"/>
                            </a:gradFill>
                          </a:rPr>
                          <a:t>Service</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Bus</a:t>
                        </a:r>
                      </a:p>
                    </p:txBody>
                  </p:sp>
                  <p:pic>
                    <p:nvPicPr>
                      <p:cNvPr id="406" name="Picture 218" descr="Service Bus.png"/>
                      <p:cNvPicPr>
                        <a:picLocks noChangeAspect="1"/>
                      </p:cNvPicPr>
                      <p:nvPr/>
                    </p:nvPicPr>
                    <p:blipFill>
                      <a:blip r:embed="rId26" cstate="screen">
                        <a:biLevel thresh="25000"/>
                        <a:extLst>
                          <a:ext uri="{28A0092B-C50C-407E-A947-70E740481C1C}">
                            <a14:useLocalDpi xmlns:a14="http://schemas.microsoft.com/office/drawing/2010/main"/>
                          </a:ext>
                        </a:extLst>
                      </a:blip>
                      <a:srcRect/>
                      <a:stretch>
                        <a:fillRect/>
                      </a:stretch>
                    </p:blipFill>
                    <p:spPr bwMode="auto">
                      <a:xfrm>
                        <a:off x="3433536" y="3020078"/>
                        <a:ext cx="292402" cy="292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2" name="Group 401"/>
                    <p:cNvGrpSpPr/>
                    <p:nvPr/>
                  </p:nvGrpSpPr>
                  <p:grpSpPr>
                    <a:xfrm>
                      <a:off x="2198592" y="2560418"/>
                      <a:ext cx="1020559" cy="300037"/>
                      <a:chOff x="2319701" y="2482223"/>
                      <a:chExt cx="1020559" cy="300037"/>
                    </a:xfrm>
                  </p:grpSpPr>
                  <p:sp>
                    <p:nvSpPr>
                      <p:cNvPr id="403" name="TextBox 402"/>
                      <p:cNvSpPr txBox="1"/>
                      <p:nvPr/>
                    </p:nvSpPr>
                    <p:spPr bwMode="auto">
                      <a:xfrm>
                        <a:off x="2681448" y="2482223"/>
                        <a:ext cx="658812"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sz="980" kern="0" dirty="0">
                            <a:gradFill>
                              <a:gsLst>
                                <a:gs pos="76250">
                                  <a:srgbClr val="FFFFFF"/>
                                </a:gs>
                                <a:gs pos="31000">
                                  <a:srgbClr val="FFFFFF"/>
                                </a:gs>
                              </a:gsLst>
                              <a:lin ang="5400000" scaled="0"/>
                            </a:gradFill>
                          </a:rPr>
                          <a:t>Storage</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queues</a:t>
                        </a:r>
                      </a:p>
                    </p:txBody>
                  </p:sp>
                  <p:pic>
                    <p:nvPicPr>
                      <p:cNvPr id="404" name="Picture 220" descr="Storage queue.png"/>
                      <p:cNvPicPr>
                        <a:picLocks noChangeAspect="1"/>
                      </p:cNvPicPr>
                      <p:nvPr/>
                    </p:nvPicPr>
                    <p:blipFill>
                      <a:blip r:embed="rId27" cstate="screen">
                        <a:biLevel thresh="25000"/>
                        <a:extLst>
                          <a:ext uri="{28A0092B-C50C-407E-A947-70E740481C1C}">
                            <a14:useLocalDpi xmlns:a14="http://schemas.microsoft.com/office/drawing/2010/main"/>
                          </a:ext>
                        </a:extLst>
                      </a:blip>
                      <a:srcRect/>
                      <a:stretch>
                        <a:fillRect/>
                      </a:stretch>
                    </p:blipFill>
                    <p:spPr bwMode="auto">
                      <a:xfrm>
                        <a:off x="2319701" y="2485765"/>
                        <a:ext cx="292636" cy="292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348" name="Group 347"/>
                <p:cNvGrpSpPr/>
                <p:nvPr/>
              </p:nvGrpSpPr>
              <p:grpSpPr>
                <a:xfrm>
                  <a:off x="7683226" y="2024565"/>
                  <a:ext cx="2771024" cy="2304637"/>
                  <a:chOff x="7683226" y="2138865"/>
                  <a:chExt cx="2771024" cy="2304637"/>
                </a:xfrm>
              </p:grpSpPr>
              <p:sp>
                <p:nvSpPr>
                  <p:cNvPr id="377" name="Rectangle 376"/>
                  <p:cNvSpPr/>
                  <p:nvPr/>
                </p:nvSpPr>
                <p:spPr bwMode="auto">
                  <a:xfrm>
                    <a:off x="7683226" y="2138865"/>
                    <a:ext cx="2771024" cy="2304637"/>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895900" fontAlgn="base">
                      <a:lnSpc>
                        <a:spcPct val="90000"/>
                      </a:lnSpc>
                      <a:defRPr/>
                    </a:pPr>
                    <a:r>
                      <a:rPr lang="en-US" sz="1176"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Data</a:t>
                    </a:r>
                  </a:p>
                </p:txBody>
              </p:sp>
              <p:grpSp>
                <p:nvGrpSpPr>
                  <p:cNvPr id="378" name="Group 377"/>
                  <p:cNvGrpSpPr/>
                  <p:nvPr/>
                </p:nvGrpSpPr>
                <p:grpSpPr>
                  <a:xfrm>
                    <a:off x="7845950" y="2595968"/>
                    <a:ext cx="2445576" cy="1553509"/>
                    <a:chOff x="7799957" y="2595968"/>
                    <a:chExt cx="2445576" cy="1553509"/>
                  </a:xfrm>
                </p:grpSpPr>
                <p:grpSp>
                  <p:nvGrpSpPr>
                    <p:cNvPr id="379" name="Group 387"/>
                    <p:cNvGrpSpPr>
                      <a:grpSpLocks/>
                    </p:cNvGrpSpPr>
                    <p:nvPr/>
                  </p:nvGrpSpPr>
                  <p:grpSpPr bwMode="auto">
                    <a:xfrm>
                      <a:off x="7799957" y="2595969"/>
                      <a:ext cx="1016185" cy="301066"/>
                      <a:chOff x="8369631" y="3448242"/>
                      <a:chExt cx="1016411" cy="301033"/>
                    </a:xfrm>
                  </p:grpSpPr>
                  <p:sp>
                    <p:nvSpPr>
                      <p:cNvPr id="395" name="TextBox 394"/>
                      <p:cNvSpPr txBox="1"/>
                      <p:nvPr/>
                    </p:nvSpPr>
                    <p:spPr>
                      <a:xfrm>
                        <a:off x="8727084" y="3448242"/>
                        <a:ext cx="658958" cy="30000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sz="980" kern="0" dirty="0">
                            <a:gradFill>
                              <a:gsLst>
                                <a:gs pos="76250">
                                  <a:srgbClr val="FFFFFF"/>
                                </a:gs>
                                <a:gs pos="31000">
                                  <a:srgbClr val="FFFFFF"/>
                                </a:gs>
                              </a:gsLst>
                              <a:lin ang="5400000" scaled="0"/>
                            </a:gradFill>
                          </a:rPr>
                          <a:t>SQL</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Database</a:t>
                        </a:r>
                      </a:p>
                    </p:txBody>
                  </p:sp>
                  <p:pic>
                    <p:nvPicPr>
                      <p:cNvPr id="396" name="Picture 171"/>
                      <p:cNvPicPr>
                        <a:picLocks noChangeAspect="1"/>
                      </p:cNvPicPr>
                      <p:nvPr/>
                    </p:nvPicPr>
                    <p:blipFill>
                      <a:blip r:embed="rId28" cstate="screen">
                        <a:biLevel thresh="25000"/>
                        <a:extLst>
                          <a:ext uri="{28A0092B-C50C-407E-A947-70E740481C1C}">
                            <a14:useLocalDpi xmlns:a14="http://schemas.microsoft.com/office/drawing/2010/main"/>
                          </a:ext>
                        </a:extLst>
                      </a:blip>
                      <a:srcRect/>
                      <a:stretch>
                        <a:fillRect/>
                      </a:stretch>
                    </p:blipFill>
                    <p:spPr bwMode="auto">
                      <a:xfrm>
                        <a:off x="8369631" y="3452466"/>
                        <a:ext cx="296809" cy="2968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0" name="Group 389"/>
                    <p:cNvGrpSpPr>
                      <a:grpSpLocks/>
                    </p:cNvGrpSpPr>
                    <p:nvPr/>
                  </p:nvGrpSpPr>
                  <p:grpSpPr bwMode="auto">
                    <a:xfrm>
                      <a:off x="7803051" y="3832282"/>
                      <a:ext cx="1013093" cy="300038"/>
                      <a:chOff x="8372726" y="4684418"/>
                      <a:chExt cx="1013318" cy="300005"/>
                    </a:xfrm>
                  </p:grpSpPr>
                  <p:sp>
                    <p:nvSpPr>
                      <p:cNvPr id="393" name="TextBox 392"/>
                      <p:cNvSpPr txBox="1"/>
                      <p:nvPr/>
                    </p:nvSpPr>
                    <p:spPr>
                      <a:xfrm>
                        <a:off x="8727084" y="4684418"/>
                        <a:ext cx="658960" cy="30000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sz="980" kern="0" dirty="0" err="1">
                            <a:gradFill>
                              <a:gsLst>
                                <a:gs pos="76250">
                                  <a:srgbClr val="FFFFFF"/>
                                </a:gs>
                                <a:gs pos="31000">
                                  <a:srgbClr val="FFFFFF"/>
                                </a:gs>
                              </a:gsLst>
                              <a:lin ang="5400000" scaled="0"/>
                            </a:gradFill>
                          </a:rPr>
                          <a:t>DocumentDB</a:t>
                        </a:r>
                        <a:endParaRPr lang="en-US" sz="980" kern="0" dirty="0">
                          <a:gradFill>
                            <a:gsLst>
                              <a:gs pos="76250">
                                <a:srgbClr val="FFFFFF"/>
                              </a:gs>
                              <a:gs pos="31000">
                                <a:srgbClr val="FFFFFF"/>
                              </a:gs>
                            </a:gsLst>
                            <a:lin ang="5400000" scaled="0"/>
                          </a:gradFill>
                        </a:endParaRPr>
                      </a:p>
                    </p:txBody>
                  </p:sp>
                  <p:pic>
                    <p:nvPicPr>
                      <p:cNvPr id="394" name="Picture 173"/>
                      <p:cNvPicPr>
                        <a:picLocks noChangeAspect="1"/>
                      </p:cNvPicPr>
                      <p:nvPr/>
                    </p:nvPicPr>
                    <p:blipFill>
                      <a:blip r:embed="rId29" cstate="screen">
                        <a:biLevel thresh="25000"/>
                        <a:extLst>
                          <a:ext uri="{28A0092B-C50C-407E-A947-70E740481C1C}">
                            <a14:useLocalDpi xmlns:a14="http://schemas.microsoft.com/office/drawing/2010/main"/>
                          </a:ext>
                        </a:extLst>
                      </a:blip>
                      <a:srcRect/>
                      <a:stretch>
                        <a:fillRect/>
                      </a:stretch>
                    </p:blipFill>
                    <p:spPr bwMode="auto">
                      <a:xfrm>
                        <a:off x="8372726" y="4693804"/>
                        <a:ext cx="290620" cy="290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1" name="Group 390"/>
                    <p:cNvGrpSpPr>
                      <a:grpSpLocks/>
                    </p:cNvGrpSpPr>
                    <p:nvPr/>
                  </p:nvGrpSpPr>
                  <p:grpSpPr bwMode="auto">
                    <a:xfrm>
                      <a:off x="7803720" y="3204660"/>
                      <a:ext cx="1012423" cy="309349"/>
                      <a:chOff x="8373395" y="4056866"/>
                      <a:chExt cx="1012648" cy="309315"/>
                    </a:xfrm>
                  </p:grpSpPr>
                  <p:sp>
                    <p:nvSpPr>
                      <p:cNvPr id="391" name="TextBox 390"/>
                      <p:cNvSpPr txBox="1"/>
                      <p:nvPr/>
                    </p:nvSpPr>
                    <p:spPr>
                      <a:xfrm>
                        <a:off x="8727084" y="4056866"/>
                        <a:ext cx="658959" cy="301592"/>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sz="980" kern="0" dirty="0" err="1">
                            <a:gradFill>
                              <a:gsLst>
                                <a:gs pos="76250">
                                  <a:srgbClr val="FFFFFF"/>
                                </a:gs>
                                <a:gs pos="31000">
                                  <a:srgbClr val="FFFFFF"/>
                                </a:gs>
                              </a:gsLst>
                              <a:lin ang="5400000" scaled="0"/>
                            </a:gradFill>
                          </a:rPr>
                          <a:t>Redis</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Cache</a:t>
                        </a:r>
                      </a:p>
                    </p:txBody>
                  </p:sp>
                  <p:pic>
                    <p:nvPicPr>
                      <p:cNvPr id="392" name="Picture 175"/>
                      <p:cNvPicPr>
                        <a:picLocks noChangeAspect="1"/>
                      </p:cNvPicPr>
                      <p:nvPr/>
                    </p:nvPicPr>
                    <p:blipFill>
                      <a:blip r:embed="rId30" cstate="screen">
                        <a:biLevel thresh="25000"/>
                        <a:extLst>
                          <a:ext uri="{28A0092B-C50C-407E-A947-70E740481C1C}">
                            <a14:useLocalDpi xmlns:a14="http://schemas.microsoft.com/office/drawing/2010/main"/>
                          </a:ext>
                        </a:extLst>
                      </a:blip>
                      <a:srcRect/>
                      <a:stretch>
                        <a:fillRect/>
                      </a:stretch>
                    </p:blipFill>
                    <p:spPr bwMode="auto">
                      <a:xfrm>
                        <a:off x="8373395" y="4076899"/>
                        <a:ext cx="289282" cy="289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2" name="Group 391"/>
                    <p:cNvGrpSpPr>
                      <a:grpSpLocks/>
                    </p:cNvGrpSpPr>
                    <p:nvPr/>
                  </p:nvGrpSpPr>
                  <p:grpSpPr bwMode="auto">
                    <a:xfrm>
                      <a:off x="9163663" y="3193851"/>
                      <a:ext cx="1081869" cy="331906"/>
                      <a:chOff x="9733640" y="4046058"/>
                      <a:chExt cx="1082109" cy="331869"/>
                    </a:xfrm>
                  </p:grpSpPr>
                  <p:sp>
                    <p:nvSpPr>
                      <p:cNvPr id="389" name="TextBox 388"/>
                      <p:cNvSpPr txBox="1"/>
                      <p:nvPr/>
                    </p:nvSpPr>
                    <p:spPr>
                      <a:xfrm>
                        <a:off x="10156790" y="4061991"/>
                        <a:ext cx="658959" cy="300004"/>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sz="980" kern="0" dirty="0">
                            <a:gradFill>
                              <a:gsLst>
                                <a:gs pos="76250">
                                  <a:srgbClr val="FFFFFF"/>
                                </a:gs>
                                <a:gs pos="31000">
                                  <a:srgbClr val="FFFFFF"/>
                                </a:gs>
                              </a:gsLst>
                              <a:lin ang="5400000" scaled="0"/>
                            </a:gradFill>
                          </a:rPr>
                          <a:t>Search</a:t>
                        </a:r>
                      </a:p>
                    </p:txBody>
                  </p:sp>
                  <p:pic>
                    <p:nvPicPr>
                      <p:cNvPr id="390" name="Picture 177"/>
                      <p:cNvPicPr>
                        <a:picLocks noChangeAspect="1"/>
                      </p:cNvPicPr>
                      <p:nvPr/>
                    </p:nvPicPr>
                    <p:blipFill>
                      <a:blip r:embed="rId31" cstate="screen">
                        <a:biLevel thresh="25000"/>
                        <a:extLst>
                          <a:ext uri="{28A0092B-C50C-407E-A947-70E740481C1C}">
                            <a14:useLocalDpi xmlns:a14="http://schemas.microsoft.com/office/drawing/2010/main"/>
                          </a:ext>
                        </a:extLst>
                      </a:blip>
                      <a:srcRect/>
                      <a:stretch>
                        <a:fillRect/>
                      </a:stretch>
                    </p:blipFill>
                    <p:spPr bwMode="auto">
                      <a:xfrm>
                        <a:off x="9733640" y="4046058"/>
                        <a:ext cx="331871" cy="3318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3" name="Group 392"/>
                    <p:cNvGrpSpPr>
                      <a:grpSpLocks/>
                    </p:cNvGrpSpPr>
                    <p:nvPr/>
                  </p:nvGrpSpPr>
                  <p:grpSpPr bwMode="auto">
                    <a:xfrm>
                      <a:off x="9193207" y="3828827"/>
                      <a:ext cx="1052326" cy="320650"/>
                      <a:chOff x="9763191" y="4680964"/>
                      <a:chExt cx="1052560" cy="320615"/>
                    </a:xfrm>
                  </p:grpSpPr>
                  <p:sp>
                    <p:nvSpPr>
                      <p:cNvPr id="387" name="TextBox 386"/>
                      <p:cNvSpPr txBox="1"/>
                      <p:nvPr/>
                    </p:nvSpPr>
                    <p:spPr>
                      <a:xfrm>
                        <a:off x="10156791" y="4693638"/>
                        <a:ext cx="658960" cy="301592"/>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sz="980" kern="0" dirty="0">
                            <a:gradFill>
                              <a:gsLst>
                                <a:gs pos="76250">
                                  <a:srgbClr val="FFFFFF"/>
                                </a:gs>
                                <a:gs pos="31000">
                                  <a:srgbClr val="FFFFFF"/>
                                </a:gs>
                              </a:gsLst>
                              <a:lin ang="5400000" scaled="0"/>
                            </a:gradFill>
                          </a:rPr>
                          <a:t>Tables</a:t>
                        </a:r>
                      </a:p>
                    </p:txBody>
                  </p:sp>
                  <p:pic>
                    <p:nvPicPr>
                      <p:cNvPr id="388" name="Picture 179" descr="Storage table.png"/>
                      <p:cNvPicPr>
                        <a:picLocks noChangeAspect="1"/>
                      </p:cNvPicPr>
                      <p:nvPr/>
                    </p:nvPicPr>
                    <p:blipFill>
                      <a:blip r:embed="rId32" cstate="screen">
                        <a:biLevel thresh="25000"/>
                        <a:extLst>
                          <a:ext uri="{28A0092B-C50C-407E-A947-70E740481C1C}">
                            <a14:useLocalDpi xmlns:a14="http://schemas.microsoft.com/office/drawing/2010/main"/>
                          </a:ext>
                        </a:extLst>
                      </a:blip>
                      <a:srcRect/>
                      <a:stretch>
                        <a:fillRect/>
                      </a:stretch>
                    </p:blipFill>
                    <p:spPr bwMode="auto">
                      <a:xfrm>
                        <a:off x="9763191" y="4680964"/>
                        <a:ext cx="320616" cy="320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4" name="Group 388"/>
                    <p:cNvGrpSpPr>
                      <a:grpSpLocks/>
                    </p:cNvGrpSpPr>
                    <p:nvPr/>
                  </p:nvGrpSpPr>
                  <p:grpSpPr bwMode="auto">
                    <a:xfrm>
                      <a:off x="9193207" y="2595968"/>
                      <a:ext cx="790386" cy="325437"/>
                      <a:chOff x="9763191" y="3448241"/>
                      <a:chExt cx="790562" cy="325401"/>
                    </a:xfrm>
                  </p:grpSpPr>
                  <p:pic>
                    <p:nvPicPr>
                      <p:cNvPr id="385" name="Picture 16"/>
                      <p:cNvPicPr>
                        <a:picLocks noChangeAspect="1"/>
                      </p:cNvPicPr>
                      <p:nvPr/>
                    </p:nvPicPr>
                    <p:blipFill>
                      <a:blip r:embed="rId33" cstate="screen">
                        <a:extLst>
                          <a:ext uri="{28A0092B-C50C-407E-A947-70E740481C1C}">
                            <a14:useLocalDpi xmlns:a14="http://schemas.microsoft.com/office/drawing/2010/main"/>
                          </a:ext>
                        </a:extLst>
                      </a:blip>
                      <a:srcRect/>
                      <a:stretch>
                        <a:fillRect/>
                      </a:stretch>
                    </p:blipFill>
                    <p:spPr bwMode="auto">
                      <a:xfrm>
                        <a:off x="9763191" y="3452465"/>
                        <a:ext cx="320616" cy="2905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6" name="TextBox 385"/>
                      <p:cNvSpPr txBox="1"/>
                      <p:nvPr/>
                    </p:nvSpPr>
                    <p:spPr>
                      <a:xfrm>
                        <a:off x="10156790" y="3448241"/>
                        <a:ext cx="396963" cy="325401"/>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sz="980" kern="0" dirty="0">
                            <a:gradFill>
                              <a:gsLst>
                                <a:gs pos="76250">
                                  <a:srgbClr val="FFFFFF"/>
                                </a:gs>
                                <a:gs pos="31000">
                                  <a:srgbClr val="FFFFFF"/>
                                </a:gs>
                              </a:gsLst>
                              <a:lin ang="5400000" scaled="0"/>
                            </a:gradFill>
                          </a:rPr>
                          <a:t>SQL Data</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Warehouse</a:t>
                        </a:r>
                      </a:p>
                    </p:txBody>
                  </p:sp>
                </p:grpSp>
              </p:grpSp>
            </p:grpSp>
            <p:grpSp>
              <p:nvGrpSpPr>
                <p:cNvPr id="349" name="Group 348"/>
                <p:cNvGrpSpPr/>
                <p:nvPr/>
              </p:nvGrpSpPr>
              <p:grpSpPr>
                <a:xfrm>
                  <a:off x="2082009" y="543029"/>
                  <a:ext cx="2144942" cy="1371600"/>
                  <a:chOff x="2082009" y="650979"/>
                  <a:chExt cx="2144942" cy="1371600"/>
                </a:xfrm>
              </p:grpSpPr>
              <p:sp>
                <p:nvSpPr>
                  <p:cNvPr id="364" name="Rectangle 363"/>
                  <p:cNvSpPr/>
                  <p:nvPr/>
                </p:nvSpPr>
                <p:spPr bwMode="auto">
                  <a:xfrm>
                    <a:off x="2082009" y="650979"/>
                    <a:ext cx="2144942" cy="137160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895900" fontAlgn="base">
                      <a:lnSpc>
                        <a:spcPct val="90000"/>
                      </a:lnSpc>
                      <a:defRPr/>
                    </a:pPr>
                    <a:r>
                      <a:rPr lang="en-US" sz="1176"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Compute</a:t>
                    </a:r>
                  </a:p>
                </p:txBody>
              </p:sp>
              <p:grpSp>
                <p:nvGrpSpPr>
                  <p:cNvPr id="365" name="Group 364"/>
                  <p:cNvGrpSpPr/>
                  <p:nvPr/>
                </p:nvGrpSpPr>
                <p:grpSpPr>
                  <a:xfrm>
                    <a:off x="2209151" y="1044910"/>
                    <a:ext cx="889842" cy="301625"/>
                    <a:chOff x="2315921" y="978921"/>
                    <a:chExt cx="889842" cy="301625"/>
                  </a:xfrm>
                </p:grpSpPr>
                <p:sp>
                  <p:nvSpPr>
                    <p:cNvPr id="375" name="TextBox 374"/>
                    <p:cNvSpPr txBox="1"/>
                    <p:nvPr/>
                  </p:nvSpPr>
                  <p:spPr bwMode="auto">
                    <a:xfrm>
                      <a:off x="2678517" y="978921"/>
                      <a:ext cx="527246"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sz="980" kern="0" dirty="0">
                          <a:gradFill>
                            <a:gsLst>
                              <a:gs pos="76250">
                                <a:srgbClr val="FFFFFF"/>
                              </a:gs>
                              <a:gs pos="31000">
                                <a:srgbClr val="FFFFFF"/>
                              </a:gs>
                            </a:gsLst>
                            <a:lin ang="5400000" scaled="0"/>
                          </a:gradFill>
                        </a:rPr>
                        <a:t>Cloud</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services</a:t>
                      </a:r>
                    </a:p>
                  </p:txBody>
                </p:sp>
                <p:pic>
                  <p:nvPicPr>
                    <p:cNvPr id="376" name="Picture 145"/>
                    <p:cNvPicPr>
                      <a:picLocks noChangeAspect="1"/>
                    </p:cNvPicPr>
                    <p:nvPr/>
                  </p:nvPicPr>
                  <p:blipFill>
                    <a:blip r:embed="rId34" cstate="screen">
                      <a:biLevel thresh="25000"/>
                      <a:extLst>
                        <a:ext uri="{28A0092B-C50C-407E-A947-70E740481C1C}">
                          <a14:useLocalDpi xmlns:a14="http://schemas.microsoft.com/office/drawing/2010/main"/>
                        </a:ext>
                      </a:extLst>
                    </a:blip>
                    <a:srcRect/>
                    <a:stretch>
                      <a:fillRect/>
                    </a:stretch>
                  </p:blipFill>
                  <p:spPr bwMode="auto">
                    <a:xfrm>
                      <a:off x="2315921" y="984779"/>
                      <a:ext cx="289808" cy="289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6" name="Group 365"/>
                  <p:cNvGrpSpPr/>
                  <p:nvPr/>
                </p:nvGrpSpPr>
                <p:grpSpPr>
                  <a:xfrm>
                    <a:off x="2209151" y="1617332"/>
                    <a:ext cx="751241" cy="303647"/>
                    <a:chOff x="2355344" y="1558000"/>
                    <a:chExt cx="751241" cy="303647"/>
                  </a:xfrm>
                </p:grpSpPr>
                <p:sp>
                  <p:nvSpPr>
                    <p:cNvPr id="373" name="TextBox 372"/>
                    <p:cNvSpPr txBox="1"/>
                    <p:nvPr/>
                  </p:nvSpPr>
                  <p:spPr bwMode="auto">
                    <a:xfrm>
                      <a:off x="2722967" y="1559012"/>
                      <a:ext cx="383618" cy="301624"/>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sz="980" kern="0" dirty="0">
                          <a:gradFill>
                            <a:gsLst>
                              <a:gs pos="76250">
                                <a:srgbClr val="FFFFFF"/>
                              </a:gs>
                              <a:gs pos="31000">
                                <a:srgbClr val="FFFFFF"/>
                              </a:gs>
                            </a:gsLst>
                            <a:lin ang="5400000" scaled="0"/>
                          </a:gradFill>
                        </a:rPr>
                        <a:t>Batch</a:t>
                      </a:r>
                    </a:p>
                  </p:txBody>
                </p:sp>
                <p:pic>
                  <p:nvPicPr>
                    <p:cNvPr id="374" name="Picture 147"/>
                    <p:cNvPicPr>
                      <a:picLocks noChangeAspect="1"/>
                    </p:cNvPicPr>
                    <p:nvPr/>
                  </p:nvPicPr>
                  <p:blipFill>
                    <a:blip r:embed="rId35" cstate="screen">
                      <a:biLevel thresh="25000"/>
                      <a:extLst>
                        <a:ext uri="{28A0092B-C50C-407E-A947-70E740481C1C}">
                          <a14:useLocalDpi xmlns:a14="http://schemas.microsoft.com/office/drawing/2010/main"/>
                        </a:ext>
                      </a:extLst>
                    </a:blip>
                    <a:srcRect/>
                    <a:stretch>
                      <a:fillRect/>
                    </a:stretch>
                  </p:blipFill>
                  <p:spPr bwMode="auto">
                    <a:xfrm>
                      <a:off x="2355344" y="1558000"/>
                      <a:ext cx="303542" cy="303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7" name="Group 366"/>
                  <p:cNvGrpSpPr/>
                  <p:nvPr/>
                </p:nvGrpSpPr>
                <p:grpSpPr>
                  <a:xfrm>
                    <a:off x="3226725" y="1617332"/>
                    <a:ext cx="865731" cy="301625"/>
                    <a:chOff x="3193533" y="1551343"/>
                    <a:chExt cx="865731" cy="301625"/>
                  </a:xfrm>
                </p:grpSpPr>
                <p:sp>
                  <p:nvSpPr>
                    <p:cNvPr id="371" name="TextBox 370"/>
                    <p:cNvSpPr txBox="1"/>
                    <p:nvPr/>
                  </p:nvSpPr>
                  <p:spPr bwMode="auto">
                    <a:xfrm>
                      <a:off x="3554337" y="1551343"/>
                      <a:ext cx="504927"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sz="980" kern="0" dirty="0">
                          <a:gradFill>
                            <a:gsLst>
                              <a:gs pos="76250">
                                <a:srgbClr val="FFFFFF"/>
                              </a:gs>
                              <a:gs pos="31000">
                                <a:srgbClr val="FFFFFF"/>
                              </a:gs>
                            </a:gsLst>
                            <a:lin ang="5400000" scaled="0"/>
                          </a:gradFill>
                        </a:rPr>
                        <a:t>Remote </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app</a:t>
                      </a:r>
                    </a:p>
                  </p:txBody>
                </p:sp>
                <p:pic>
                  <p:nvPicPr>
                    <p:cNvPr id="372" name="Picture 149"/>
                    <p:cNvPicPr>
                      <a:picLocks noChangeAspect="1"/>
                    </p:cNvPicPr>
                    <p:nvPr/>
                  </p:nvPicPr>
                  <p:blipFill>
                    <a:blip r:embed="rId36" cstate="screen">
                      <a:biLevel thresh="25000"/>
                      <a:extLst>
                        <a:ext uri="{28A0092B-C50C-407E-A947-70E740481C1C}">
                          <a14:useLocalDpi xmlns:a14="http://schemas.microsoft.com/office/drawing/2010/main"/>
                        </a:ext>
                      </a:extLst>
                    </a:blip>
                    <a:srcRect/>
                    <a:stretch>
                      <a:fillRect/>
                    </a:stretch>
                  </p:blipFill>
                  <p:spPr bwMode="auto">
                    <a:xfrm>
                      <a:off x="3193533" y="1556274"/>
                      <a:ext cx="291661" cy="291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8" name="Group 367"/>
                  <p:cNvGrpSpPr/>
                  <p:nvPr/>
                </p:nvGrpSpPr>
                <p:grpSpPr>
                  <a:xfrm>
                    <a:off x="3226725" y="1046498"/>
                    <a:ext cx="873084" cy="300037"/>
                    <a:chOff x="3380111" y="980440"/>
                    <a:chExt cx="873084" cy="300037"/>
                  </a:xfrm>
                </p:grpSpPr>
                <p:sp>
                  <p:nvSpPr>
                    <p:cNvPr id="369" name="TextBox 368"/>
                    <p:cNvSpPr txBox="1"/>
                    <p:nvPr/>
                  </p:nvSpPr>
                  <p:spPr bwMode="auto">
                    <a:xfrm>
                      <a:off x="3723011" y="980440"/>
                      <a:ext cx="530184"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sz="980" kern="0" dirty="0">
                          <a:gradFill>
                            <a:gsLst>
                              <a:gs pos="76250">
                                <a:srgbClr val="FFFFFF"/>
                              </a:gs>
                              <a:gs pos="31000">
                                <a:srgbClr val="FFFFFF"/>
                              </a:gs>
                            </a:gsLst>
                            <a:lin ang="5400000" scaled="0"/>
                          </a:gradFill>
                        </a:rPr>
                        <a:t>Service</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fabric</a:t>
                      </a:r>
                    </a:p>
                  </p:txBody>
                </p:sp>
                <p:sp>
                  <p:nvSpPr>
                    <p:cNvPr id="370" name="Freeform 369"/>
                    <p:cNvSpPr/>
                    <p:nvPr/>
                  </p:nvSpPr>
                  <p:spPr bwMode="auto">
                    <a:xfrm>
                      <a:off x="3380111" y="993933"/>
                      <a:ext cx="282575" cy="273050"/>
                    </a:xfrm>
                    <a:custGeom>
                      <a:avLst/>
                      <a:gdLst>
                        <a:gd name="connsiteX0" fmla="*/ 284961 w 673895"/>
                        <a:gd name="connsiteY0" fmla="*/ 158165 h 647702"/>
                        <a:gd name="connsiteX1" fmla="*/ 170786 w 673895"/>
                        <a:gd name="connsiteY1" fmla="*/ 242195 h 647702"/>
                        <a:gd name="connsiteX2" fmla="*/ 176214 w 673895"/>
                        <a:gd name="connsiteY2" fmla="*/ 269082 h 647702"/>
                        <a:gd name="connsiteX3" fmla="*/ 150408 w 673895"/>
                        <a:gd name="connsiteY3" fmla="*/ 331383 h 647702"/>
                        <a:gd name="connsiteX4" fmla="*/ 146443 w 673895"/>
                        <a:gd name="connsiteY4" fmla="*/ 334057 h 647702"/>
                        <a:gd name="connsiteX5" fmla="*/ 192422 w 673895"/>
                        <a:gd name="connsiteY5" fmla="*/ 472837 h 647702"/>
                        <a:gd name="connsiteX6" fmla="*/ 220034 w 673895"/>
                        <a:gd name="connsiteY6" fmla="*/ 478412 h 647702"/>
                        <a:gd name="connsiteX7" fmla="*/ 248039 w 673895"/>
                        <a:gd name="connsiteY7" fmla="*/ 497294 h 647702"/>
                        <a:gd name="connsiteX8" fmla="*/ 265572 w 673895"/>
                        <a:gd name="connsiteY8" fmla="*/ 523298 h 647702"/>
                        <a:gd name="connsiteX9" fmla="*/ 408956 w 673895"/>
                        <a:gd name="connsiteY9" fmla="*/ 523298 h 647702"/>
                        <a:gd name="connsiteX10" fmla="*/ 417479 w 673895"/>
                        <a:gd name="connsiteY10" fmla="*/ 505571 h 647702"/>
                        <a:gd name="connsiteX11" fmla="*/ 456243 w 673895"/>
                        <a:gd name="connsiteY11" fmla="*/ 473649 h 647702"/>
                        <a:gd name="connsiteX12" fmla="*/ 488887 w 673895"/>
                        <a:gd name="connsiteY12" fmla="*/ 467058 h 647702"/>
                        <a:gd name="connsiteX13" fmla="*/ 531395 w 673895"/>
                        <a:gd name="connsiteY13" fmla="*/ 334333 h 647702"/>
                        <a:gd name="connsiteX14" fmla="*/ 523487 w 673895"/>
                        <a:gd name="connsiteY14" fmla="*/ 329002 h 647702"/>
                        <a:gd name="connsiteX15" fmla="*/ 497681 w 673895"/>
                        <a:gd name="connsiteY15" fmla="*/ 266701 h 647702"/>
                        <a:gd name="connsiteX16" fmla="*/ 501673 w 673895"/>
                        <a:gd name="connsiteY16" fmla="*/ 246929 h 647702"/>
                        <a:gd name="connsiteX17" fmla="*/ 384346 w 673895"/>
                        <a:gd name="connsiteY17" fmla="*/ 159653 h 647702"/>
                        <a:gd name="connsiteX18" fmla="*/ 370052 w 673895"/>
                        <a:gd name="connsiteY18" fmla="*/ 169290 h 647702"/>
                        <a:gd name="connsiteX19" fmla="*/ 335757 w 673895"/>
                        <a:gd name="connsiteY19" fmla="*/ 176214 h 647702"/>
                        <a:gd name="connsiteX20" fmla="*/ 301462 w 673895"/>
                        <a:gd name="connsiteY20" fmla="*/ 169290 h 647702"/>
                        <a:gd name="connsiteX21" fmla="*/ 335757 w 673895"/>
                        <a:gd name="connsiteY21" fmla="*/ 0 h 647702"/>
                        <a:gd name="connsiteX22" fmla="*/ 423864 w 673895"/>
                        <a:gd name="connsiteY22" fmla="*/ 88107 h 647702"/>
                        <a:gd name="connsiteX23" fmla="*/ 420253 w 673895"/>
                        <a:gd name="connsiteY23" fmla="*/ 105993 h 647702"/>
                        <a:gd name="connsiteX24" fmla="*/ 538728 w 673895"/>
                        <a:gd name="connsiteY24" fmla="*/ 194124 h 647702"/>
                        <a:gd name="connsiteX25" fmla="*/ 551493 w 673895"/>
                        <a:gd name="connsiteY25" fmla="*/ 185518 h 647702"/>
                        <a:gd name="connsiteX26" fmla="*/ 585788 w 673895"/>
                        <a:gd name="connsiteY26" fmla="*/ 178594 h 647702"/>
                        <a:gd name="connsiteX27" fmla="*/ 673895 w 673895"/>
                        <a:gd name="connsiteY27" fmla="*/ 266701 h 647702"/>
                        <a:gd name="connsiteX28" fmla="*/ 620083 w 673895"/>
                        <a:gd name="connsiteY28" fmla="*/ 347884 h 647702"/>
                        <a:gd name="connsiteX29" fmla="*/ 593016 w 673895"/>
                        <a:gd name="connsiteY29" fmla="*/ 353349 h 647702"/>
                        <a:gd name="connsiteX30" fmla="*/ 549222 w 673895"/>
                        <a:gd name="connsiteY30" fmla="*/ 490092 h 647702"/>
                        <a:gd name="connsiteX31" fmla="*/ 552839 w 673895"/>
                        <a:gd name="connsiteY31" fmla="*/ 492531 h 647702"/>
                        <a:gd name="connsiteX32" fmla="*/ 578645 w 673895"/>
                        <a:gd name="connsiteY32" fmla="*/ 554832 h 647702"/>
                        <a:gd name="connsiteX33" fmla="*/ 490538 w 673895"/>
                        <a:gd name="connsiteY33" fmla="*/ 642939 h 647702"/>
                        <a:gd name="connsiteX34" fmla="*/ 409355 w 673895"/>
                        <a:gd name="connsiteY34" fmla="*/ 589127 h 647702"/>
                        <a:gd name="connsiteX35" fmla="*/ 409084 w 673895"/>
                        <a:gd name="connsiteY35" fmla="*/ 587783 h 647702"/>
                        <a:gd name="connsiteX36" fmla="*/ 268154 w 673895"/>
                        <a:gd name="connsiteY36" fmla="*/ 587783 h 647702"/>
                        <a:gd name="connsiteX37" fmla="*/ 266921 w 673895"/>
                        <a:gd name="connsiteY37" fmla="*/ 593890 h 647702"/>
                        <a:gd name="connsiteX38" fmla="*/ 185738 w 673895"/>
                        <a:gd name="connsiteY38" fmla="*/ 647702 h 647702"/>
                        <a:gd name="connsiteX39" fmla="*/ 97631 w 673895"/>
                        <a:gd name="connsiteY39" fmla="*/ 559595 h 647702"/>
                        <a:gd name="connsiteX40" fmla="*/ 123437 w 673895"/>
                        <a:gd name="connsiteY40" fmla="*/ 497294 h 647702"/>
                        <a:gd name="connsiteX41" fmla="*/ 130921 w 673895"/>
                        <a:gd name="connsiteY41" fmla="*/ 492248 h 647702"/>
                        <a:gd name="connsiteX42" fmla="*/ 86036 w 673895"/>
                        <a:gd name="connsiteY42" fmla="*/ 356771 h 647702"/>
                        <a:gd name="connsiteX43" fmla="*/ 53812 w 673895"/>
                        <a:gd name="connsiteY43" fmla="*/ 350265 h 647702"/>
                        <a:gd name="connsiteX44" fmla="*/ 0 w 673895"/>
                        <a:gd name="connsiteY44" fmla="*/ 269082 h 647702"/>
                        <a:gd name="connsiteX45" fmla="*/ 88107 w 673895"/>
                        <a:gd name="connsiteY45" fmla="*/ 180975 h 647702"/>
                        <a:gd name="connsiteX46" fmla="*/ 122402 w 673895"/>
                        <a:gd name="connsiteY46" fmla="*/ 187899 h 647702"/>
                        <a:gd name="connsiteX47" fmla="*/ 129378 w 673895"/>
                        <a:gd name="connsiteY47" fmla="*/ 192602 h 647702"/>
                        <a:gd name="connsiteX48" fmla="*/ 250718 w 673895"/>
                        <a:gd name="connsiteY48" fmla="*/ 103300 h 647702"/>
                        <a:gd name="connsiteX49" fmla="*/ 247650 w 673895"/>
                        <a:gd name="connsiteY49" fmla="*/ 88107 h 647702"/>
                        <a:gd name="connsiteX50" fmla="*/ 335757 w 673895"/>
                        <a:gd name="connsiteY50" fmla="*/ 0 h 647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673895" h="647702">
                          <a:moveTo>
                            <a:pt x="284961" y="158165"/>
                          </a:moveTo>
                          <a:lnTo>
                            <a:pt x="170786" y="242195"/>
                          </a:lnTo>
                          <a:lnTo>
                            <a:pt x="176214" y="269082"/>
                          </a:lnTo>
                          <a:cubicBezTo>
                            <a:pt x="176214" y="293412"/>
                            <a:pt x="166353" y="315439"/>
                            <a:pt x="150408" y="331383"/>
                          </a:cubicBezTo>
                          <a:lnTo>
                            <a:pt x="146443" y="334057"/>
                          </a:lnTo>
                          <a:lnTo>
                            <a:pt x="192422" y="472837"/>
                          </a:lnTo>
                          <a:lnTo>
                            <a:pt x="220034" y="478412"/>
                          </a:lnTo>
                          <a:cubicBezTo>
                            <a:pt x="230575" y="482870"/>
                            <a:pt x="240067" y="489322"/>
                            <a:pt x="248039" y="497294"/>
                          </a:cubicBezTo>
                          <a:lnTo>
                            <a:pt x="265572" y="523298"/>
                          </a:lnTo>
                          <a:lnTo>
                            <a:pt x="408956" y="523298"/>
                          </a:lnTo>
                          <a:lnTo>
                            <a:pt x="417479" y="505571"/>
                          </a:lnTo>
                          <a:cubicBezTo>
                            <a:pt x="426979" y="491509"/>
                            <a:pt x="440432" y="480337"/>
                            <a:pt x="456243" y="473649"/>
                          </a:cubicBezTo>
                          <a:lnTo>
                            <a:pt x="488887" y="467058"/>
                          </a:lnTo>
                          <a:lnTo>
                            <a:pt x="531395" y="334333"/>
                          </a:lnTo>
                          <a:lnTo>
                            <a:pt x="523487" y="329002"/>
                          </a:lnTo>
                          <a:cubicBezTo>
                            <a:pt x="507543" y="313058"/>
                            <a:pt x="497681" y="291031"/>
                            <a:pt x="497681" y="266701"/>
                          </a:cubicBezTo>
                          <a:lnTo>
                            <a:pt x="501673" y="246929"/>
                          </a:lnTo>
                          <a:lnTo>
                            <a:pt x="384346" y="159653"/>
                          </a:lnTo>
                          <a:lnTo>
                            <a:pt x="370052" y="169290"/>
                          </a:lnTo>
                          <a:cubicBezTo>
                            <a:pt x="359511" y="173749"/>
                            <a:pt x="347922" y="176214"/>
                            <a:pt x="335757" y="176214"/>
                          </a:cubicBezTo>
                          <a:cubicBezTo>
                            <a:pt x="323592" y="176214"/>
                            <a:pt x="312003" y="173749"/>
                            <a:pt x="301462" y="169290"/>
                          </a:cubicBezTo>
                          <a:close/>
                          <a:moveTo>
                            <a:pt x="335757" y="0"/>
                          </a:moveTo>
                          <a:cubicBezTo>
                            <a:pt x="384417" y="0"/>
                            <a:pt x="423864" y="39447"/>
                            <a:pt x="423864" y="88107"/>
                          </a:cubicBezTo>
                          <a:lnTo>
                            <a:pt x="420253" y="105993"/>
                          </a:lnTo>
                          <a:lnTo>
                            <a:pt x="538728" y="194124"/>
                          </a:lnTo>
                          <a:lnTo>
                            <a:pt x="551493" y="185518"/>
                          </a:lnTo>
                          <a:cubicBezTo>
                            <a:pt x="562034" y="181059"/>
                            <a:pt x="573623" y="178594"/>
                            <a:pt x="585788" y="178594"/>
                          </a:cubicBezTo>
                          <a:cubicBezTo>
                            <a:pt x="634448" y="178594"/>
                            <a:pt x="673895" y="218041"/>
                            <a:pt x="673895" y="266701"/>
                          </a:cubicBezTo>
                          <a:cubicBezTo>
                            <a:pt x="673895" y="303196"/>
                            <a:pt x="651706" y="334509"/>
                            <a:pt x="620083" y="347884"/>
                          </a:cubicBezTo>
                          <a:lnTo>
                            <a:pt x="593016" y="353349"/>
                          </a:lnTo>
                          <a:lnTo>
                            <a:pt x="549222" y="490092"/>
                          </a:lnTo>
                          <a:lnTo>
                            <a:pt x="552839" y="492531"/>
                          </a:lnTo>
                          <a:cubicBezTo>
                            <a:pt x="568783" y="508475"/>
                            <a:pt x="578645" y="530502"/>
                            <a:pt x="578645" y="554832"/>
                          </a:cubicBezTo>
                          <a:cubicBezTo>
                            <a:pt x="578645" y="603492"/>
                            <a:pt x="539198" y="642939"/>
                            <a:pt x="490538" y="642939"/>
                          </a:cubicBezTo>
                          <a:cubicBezTo>
                            <a:pt x="454043" y="642939"/>
                            <a:pt x="422731" y="620750"/>
                            <a:pt x="409355" y="589127"/>
                          </a:cubicBezTo>
                          <a:lnTo>
                            <a:pt x="409084" y="587783"/>
                          </a:lnTo>
                          <a:lnTo>
                            <a:pt x="268154" y="587783"/>
                          </a:lnTo>
                          <a:lnTo>
                            <a:pt x="266921" y="593890"/>
                          </a:lnTo>
                          <a:cubicBezTo>
                            <a:pt x="253546" y="625513"/>
                            <a:pt x="222233" y="647702"/>
                            <a:pt x="185738" y="647702"/>
                          </a:cubicBezTo>
                          <a:cubicBezTo>
                            <a:pt x="137078" y="647702"/>
                            <a:pt x="97631" y="608255"/>
                            <a:pt x="97631" y="559595"/>
                          </a:cubicBezTo>
                          <a:cubicBezTo>
                            <a:pt x="97631" y="535265"/>
                            <a:pt x="107493" y="513238"/>
                            <a:pt x="123437" y="497294"/>
                          </a:cubicBezTo>
                          <a:lnTo>
                            <a:pt x="130921" y="492248"/>
                          </a:lnTo>
                          <a:lnTo>
                            <a:pt x="86036" y="356771"/>
                          </a:lnTo>
                          <a:lnTo>
                            <a:pt x="53812" y="350265"/>
                          </a:lnTo>
                          <a:cubicBezTo>
                            <a:pt x="22189" y="336890"/>
                            <a:pt x="0" y="305577"/>
                            <a:pt x="0" y="269082"/>
                          </a:cubicBezTo>
                          <a:cubicBezTo>
                            <a:pt x="0" y="220422"/>
                            <a:pt x="39447" y="180975"/>
                            <a:pt x="88107" y="180975"/>
                          </a:cubicBezTo>
                          <a:cubicBezTo>
                            <a:pt x="100272" y="180975"/>
                            <a:pt x="111861" y="183440"/>
                            <a:pt x="122402" y="187899"/>
                          </a:cubicBezTo>
                          <a:lnTo>
                            <a:pt x="129378" y="192602"/>
                          </a:lnTo>
                          <a:lnTo>
                            <a:pt x="250718" y="103300"/>
                          </a:lnTo>
                          <a:lnTo>
                            <a:pt x="247650" y="88107"/>
                          </a:lnTo>
                          <a:cubicBezTo>
                            <a:pt x="247650" y="39447"/>
                            <a:pt x="287097" y="0"/>
                            <a:pt x="335757" y="0"/>
                          </a:cubicBezTo>
                          <a:close/>
                        </a:path>
                      </a:pathLst>
                    </a:custGeom>
                    <a:solidFill>
                      <a:srgbClr val="FFFFFF"/>
                    </a:solidFill>
                    <a:ln w="9525" cap="flat" cmpd="sng" algn="ctr">
                      <a:solidFill>
                        <a:srgbClr val="FFFFFF"/>
                      </a:solidFill>
                      <a:prstDash val="solid"/>
                      <a:headEnd type="none" w="med" len="med"/>
                      <a:tailEnd type="none" w="med" len="med"/>
                    </a:ln>
                    <a:effectLst/>
                  </p:spPr>
                  <p:txBody>
                    <a:bodyPr lIns="182880" tIns="146304" rIns="182880" bIns="146304"/>
                    <a:lstStyle/>
                    <a:p>
                      <a:pPr algn="ctr" defTabSz="914080" fontAlgn="base">
                        <a:lnSpc>
                          <a:spcPct val="90000"/>
                        </a:lnSpc>
                        <a:spcBef>
                          <a:spcPct val="0"/>
                        </a:spcBef>
                        <a:spcAft>
                          <a:spcPct val="0"/>
                        </a:spcAft>
                        <a:defRPr/>
                      </a:pPr>
                      <a:endParaRPr lang="en-US" sz="1961" b="1" kern="0" dirty="0">
                        <a:solidFill>
                          <a:srgbClr val="FFFFFF"/>
                        </a:solidFill>
                        <a:latin typeface="Segoe UI Light"/>
                        <a:ea typeface="Segoe UI" pitchFamily="34" charset="0"/>
                        <a:cs typeface="Segoe UI" pitchFamily="34" charset="0"/>
                      </a:endParaRPr>
                    </a:p>
                  </p:txBody>
                </p:sp>
              </p:grpSp>
            </p:grpSp>
            <p:grpSp>
              <p:nvGrpSpPr>
                <p:cNvPr id="350" name="Group 349"/>
                <p:cNvGrpSpPr/>
                <p:nvPr/>
              </p:nvGrpSpPr>
              <p:grpSpPr>
                <a:xfrm>
                  <a:off x="8203323" y="543029"/>
                  <a:ext cx="2250927" cy="1371600"/>
                  <a:chOff x="8203323" y="650979"/>
                  <a:chExt cx="2250927" cy="1371600"/>
                </a:xfrm>
              </p:grpSpPr>
              <p:sp>
                <p:nvSpPr>
                  <p:cNvPr id="351" name="Rectangle 350"/>
                  <p:cNvSpPr/>
                  <p:nvPr/>
                </p:nvSpPr>
                <p:spPr bwMode="auto">
                  <a:xfrm>
                    <a:off x="8203323" y="650979"/>
                    <a:ext cx="2250927" cy="137160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895900" fontAlgn="base">
                      <a:lnSpc>
                        <a:spcPct val="90000"/>
                      </a:lnSpc>
                      <a:defRPr/>
                    </a:pPr>
                    <a:r>
                      <a:rPr lang="en-US" sz="1176"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Developer services</a:t>
                    </a:r>
                  </a:p>
                </p:txBody>
              </p:sp>
              <p:grpSp>
                <p:nvGrpSpPr>
                  <p:cNvPr id="352" name="Group 351"/>
                  <p:cNvGrpSpPr/>
                  <p:nvPr/>
                </p:nvGrpSpPr>
                <p:grpSpPr>
                  <a:xfrm>
                    <a:off x="8316462" y="1050815"/>
                    <a:ext cx="1048050" cy="290595"/>
                    <a:chOff x="8316462" y="1050815"/>
                    <a:chExt cx="1048050" cy="290595"/>
                  </a:xfrm>
                </p:grpSpPr>
                <p:sp>
                  <p:nvSpPr>
                    <p:cNvPr id="362" name="TextBox 361"/>
                    <p:cNvSpPr txBox="1"/>
                    <p:nvPr/>
                  </p:nvSpPr>
                  <p:spPr bwMode="auto">
                    <a:xfrm>
                      <a:off x="8694587" y="1065786"/>
                      <a:ext cx="669925" cy="2508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sz="980" kern="0" dirty="0">
                          <a:gradFill>
                            <a:gsLst>
                              <a:gs pos="76250">
                                <a:srgbClr val="FFFFFF"/>
                              </a:gs>
                              <a:gs pos="31000">
                                <a:srgbClr val="FFFFFF"/>
                              </a:gs>
                            </a:gsLst>
                            <a:lin ang="5400000" scaled="0"/>
                          </a:gradFill>
                        </a:rPr>
                        <a:t>Visual </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Studio</a:t>
                      </a:r>
                    </a:p>
                  </p:txBody>
                </p:sp>
                <p:pic>
                  <p:nvPicPr>
                    <p:cNvPr id="363" name="Picture 167" descr="Visual Studio Online.png"/>
                    <p:cNvPicPr>
                      <a:picLocks noChangeAspect="1"/>
                    </p:cNvPicPr>
                    <p:nvPr/>
                  </p:nvPicPr>
                  <p:blipFill>
                    <a:blip r:embed="rId37" cstate="screen">
                      <a:biLevel thresh="25000"/>
                      <a:extLst>
                        <a:ext uri="{28A0092B-C50C-407E-A947-70E740481C1C}">
                          <a14:useLocalDpi xmlns:a14="http://schemas.microsoft.com/office/drawing/2010/main"/>
                        </a:ext>
                      </a:extLst>
                    </a:blip>
                    <a:srcRect/>
                    <a:stretch>
                      <a:fillRect/>
                    </a:stretch>
                  </p:blipFill>
                  <p:spPr bwMode="auto">
                    <a:xfrm>
                      <a:off x="8316462" y="1050815"/>
                      <a:ext cx="290580" cy="290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53" name="Group 352"/>
                  <p:cNvGrpSpPr/>
                  <p:nvPr/>
                </p:nvGrpSpPr>
                <p:grpSpPr>
                  <a:xfrm>
                    <a:off x="9413978" y="1606382"/>
                    <a:ext cx="957567" cy="312845"/>
                    <a:chOff x="9413978" y="1606382"/>
                    <a:chExt cx="957567" cy="312845"/>
                  </a:xfrm>
                </p:grpSpPr>
                <p:sp>
                  <p:nvSpPr>
                    <p:cNvPr id="360" name="TextBox 359"/>
                    <p:cNvSpPr txBox="1"/>
                    <p:nvPr/>
                  </p:nvSpPr>
                  <p:spPr bwMode="auto">
                    <a:xfrm>
                      <a:off x="9712733" y="1617602"/>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sz="980" kern="0" dirty="0">
                          <a:gradFill>
                            <a:gsLst>
                              <a:gs pos="76250">
                                <a:srgbClr val="FFFFFF"/>
                              </a:gs>
                              <a:gs pos="31000">
                                <a:srgbClr val="FFFFFF"/>
                              </a:gs>
                            </a:gsLst>
                            <a:lin ang="5400000" scaled="0"/>
                          </a:gradFill>
                        </a:rPr>
                        <a:t>Application</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Insights</a:t>
                      </a:r>
                    </a:p>
                  </p:txBody>
                </p:sp>
                <p:pic>
                  <p:nvPicPr>
                    <p:cNvPr id="361" name="Picture 169" descr="Application Insights.png"/>
                    <p:cNvPicPr>
                      <a:picLocks noChangeAspect="1"/>
                    </p:cNvPicPr>
                    <p:nvPr/>
                  </p:nvPicPr>
                  <p:blipFill>
                    <a:blip r:embed="rId38" cstate="screen">
                      <a:biLevel thresh="25000"/>
                      <a:extLst>
                        <a:ext uri="{28A0092B-C50C-407E-A947-70E740481C1C}">
                          <a14:useLocalDpi xmlns:a14="http://schemas.microsoft.com/office/drawing/2010/main"/>
                        </a:ext>
                      </a:extLst>
                    </a:blip>
                    <a:srcRect/>
                    <a:stretch>
                      <a:fillRect/>
                    </a:stretch>
                  </p:blipFill>
                  <p:spPr bwMode="auto">
                    <a:xfrm>
                      <a:off x="9413978" y="1606382"/>
                      <a:ext cx="292365" cy="292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54" name="Group 353"/>
                  <p:cNvGrpSpPr/>
                  <p:nvPr/>
                </p:nvGrpSpPr>
                <p:grpSpPr>
                  <a:xfrm>
                    <a:off x="9408787" y="1025699"/>
                    <a:ext cx="875200" cy="302765"/>
                    <a:chOff x="9408787" y="1025699"/>
                    <a:chExt cx="875200" cy="302765"/>
                  </a:xfrm>
                </p:grpSpPr>
                <p:pic>
                  <p:nvPicPr>
                    <p:cNvPr id="358" name="Picture 272"/>
                    <p:cNvPicPr>
                      <a:picLocks noChangeAspect="1"/>
                    </p:cNvPicPr>
                    <p:nvPr/>
                  </p:nvPicPr>
                  <p:blipFill>
                    <a:blip r:embed="rId39" cstate="screen">
                      <a:biLevel thresh="25000"/>
                      <a:extLst>
                        <a:ext uri="{28A0092B-C50C-407E-A947-70E740481C1C}">
                          <a14:useLocalDpi xmlns:a14="http://schemas.microsoft.com/office/drawing/2010/main"/>
                        </a:ext>
                      </a:extLst>
                    </a:blip>
                    <a:srcRect/>
                    <a:stretch>
                      <a:fillRect/>
                    </a:stretch>
                  </p:blipFill>
                  <p:spPr bwMode="auto">
                    <a:xfrm>
                      <a:off x="9408787" y="1025699"/>
                      <a:ext cx="302749" cy="302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9" name="TextBox 358"/>
                    <p:cNvSpPr txBox="1"/>
                    <p:nvPr/>
                  </p:nvSpPr>
                  <p:spPr bwMode="auto">
                    <a:xfrm>
                      <a:off x="9742651" y="1059753"/>
                      <a:ext cx="541336" cy="2492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sz="980" kern="0" dirty="0">
                          <a:gradFill>
                            <a:gsLst>
                              <a:gs pos="76250">
                                <a:srgbClr val="FFFFFF"/>
                              </a:gs>
                              <a:gs pos="31000">
                                <a:srgbClr val="FFFFFF"/>
                              </a:gs>
                            </a:gsLst>
                            <a:lin ang="5400000" scaled="0"/>
                          </a:gradFill>
                        </a:rPr>
                        <a:t>Azure SDK</a:t>
                      </a:r>
                    </a:p>
                  </p:txBody>
                </p:sp>
              </p:grpSp>
              <p:grpSp>
                <p:nvGrpSpPr>
                  <p:cNvPr id="355" name="Group 354"/>
                  <p:cNvGrpSpPr/>
                  <p:nvPr/>
                </p:nvGrpSpPr>
                <p:grpSpPr>
                  <a:xfrm>
                    <a:off x="8316496" y="1621631"/>
                    <a:ext cx="1048016" cy="280129"/>
                    <a:chOff x="8316496" y="1621631"/>
                    <a:chExt cx="1048016" cy="280129"/>
                  </a:xfrm>
                </p:grpSpPr>
                <p:sp>
                  <p:nvSpPr>
                    <p:cNvPr id="356" name="TextBox 355"/>
                    <p:cNvSpPr txBox="1"/>
                    <p:nvPr/>
                  </p:nvSpPr>
                  <p:spPr bwMode="auto">
                    <a:xfrm>
                      <a:off x="8704112" y="1650936"/>
                      <a:ext cx="660400" cy="250824"/>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sz="980" kern="0" dirty="0">
                          <a:gradFill>
                            <a:gsLst>
                              <a:gs pos="76250">
                                <a:srgbClr val="FFFFFF"/>
                              </a:gs>
                              <a:gs pos="31000">
                                <a:srgbClr val="FFFFFF"/>
                              </a:gs>
                            </a:gsLst>
                            <a:lin ang="5400000" scaled="0"/>
                          </a:gradFill>
                        </a:rPr>
                        <a:t>Team </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Project</a:t>
                      </a:r>
                    </a:p>
                  </p:txBody>
                </p:sp>
                <p:sp>
                  <p:nvSpPr>
                    <p:cNvPr id="357" name="Freeform 356"/>
                    <p:cNvSpPr/>
                    <p:nvPr/>
                  </p:nvSpPr>
                  <p:spPr bwMode="auto">
                    <a:xfrm>
                      <a:off x="8316496" y="1621631"/>
                      <a:ext cx="290512" cy="249237"/>
                    </a:xfrm>
                    <a:custGeom>
                      <a:avLst/>
                      <a:gdLst>
                        <a:gd name="connsiteX0" fmla="*/ 20235 w 769143"/>
                        <a:gd name="connsiteY0" fmla="*/ 443405 h 659607"/>
                        <a:gd name="connsiteX1" fmla="*/ 84659 w 769143"/>
                        <a:gd name="connsiteY1" fmla="*/ 443405 h 659607"/>
                        <a:gd name="connsiteX2" fmla="*/ 133712 w 769143"/>
                        <a:gd name="connsiteY2" fmla="*/ 527981 h 659607"/>
                        <a:gd name="connsiteX3" fmla="*/ 182766 w 769143"/>
                        <a:gd name="connsiteY3" fmla="*/ 443405 h 659607"/>
                        <a:gd name="connsiteX4" fmla="*/ 251228 w 769143"/>
                        <a:gd name="connsiteY4" fmla="*/ 443405 h 659607"/>
                        <a:gd name="connsiteX5" fmla="*/ 271462 w 769143"/>
                        <a:gd name="connsiteY5" fmla="*/ 463640 h 659607"/>
                        <a:gd name="connsiteX6" fmla="*/ 271462 w 769143"/>
                        <a:gd name="connsiteY6" fmla="*/ 634610 h 659607"/>
                        <a:gd name="connsiteX7" fmla="*/ 251228 w 769143"/>
                        <a:gd name="connsiteY7" fmla="*/ 654845 h 659607"/>
                        <a:gd name="connsiteX8" fmla="*/ 20235 w 769143"/>
                        <a:gd name="connsiteY8" fmla="*/ 654845 h 659607"/>
                        <a:gd name="connsiteX9" fmla="*/ 0 w 769143"/>
                        <a:gd name="connsiteY9" fmla="*/ 634610 h 659607"/>
                        <a:gd name="connsiteX10" fmla="*/ 0 w 769143"/>
                        <a:gd name="connsiteY10" fmla="*/ 463640 h 659607"/>
                        <a:gd name="connsiteX11" fmla="*/ 20235 w 769143"/>
                        <a:gd name="connsiteY11" fmla="*/ 443405 h 659607"/>
                        <a:gd name="connsiteX12" fmla="*/ 330596 w 769143"/>
                        <a:gd name="connsiteY12" fmla="*/ 290513 h 659607"/>
                        <a:gd name="connsiteX13" fmla="*/ 443055 w 769143"/>
                        <a:gd name="connsiteY13" fmla="*/ 290513 h 659607"/>
                        <a:gd name="connsiteX14" fmla="*/ 528684 w 769143"/>
                        <a:gd name="connsiteY14" fmla="*/ 438150 h 659607"/>
                        <a:gd name="connsiteX15" fmla="*/ 614314 w 769143"/>
                        <a:gd name="connsiteY15" fmla="*/ 290513 h 659607"/>
                        <a:gd name="connsiteX16" fmla="*/ 733821 w 769143"/>
                        <a:gd name="connsiteY16" fmla="*/ 290513 h 659607"/>
                        <a:gd name="connsiteX17" fmla="*/ 769143 w 769143"/>
                        <a:gd name="connsiteY17" fmla="*/ 325835 h 659607"/>
                        <a:gd name="connsiteX18" fmla="*/ 769143 w 769143"/>
                        <a:gd name="connsiteY18" fmla="*/ 624285 h 659607"/>
                        <a:gd name="connsiteX19" fmla="*/ 733821 w 769143"/>
                        <a:gd name="connsiteY19" fmla="*/ 659607 h 659607"/>
                        <a:gd name="connsiteX20" fmla="*/ 330596 w 769143"/>
                        <a:gd name="connsiteY20" fmla="*/ 659607 h 659607"/>
                        <a:gd name="connsiteX21" fmla="*/ 295274 w 769143"/>
                        <a:gd name="connsiteY21" fmla="*/ 624285 h 659607"/>
                        <a:gd name="connsiteX22" fmla="*/ 295274 w 769143"/>
                        <a:gd name="connsiteY22" fmla="*/ 325835 h 659607"/>
                        <a:gd name="connsiteX23" fmla="*/ 330596 w 769143"/>
                        <a:gd name="connsiteY23" fmla="*/ 290513 h 659607"/>
                        <a:gd name="connsiteX24" fmla="*/ 134367 w 769143"/>
                        <a:gd name="connsiteY24" fmla="*/ 276981 h 659607"/>
                        <a:gd name="connsiteX25" fmla="*/ 211441 w 769143"/>
                        <a:gd name="connsiteY25" fmla="*/ 354055 h 659607"/>
                        <a:gd name="connsiteX26" fmla="*/ 134367 w 769143"/>
                        <a:gd name="connsiteY26" fmla="*/ 431128 h 659607"/>
                        <a:gd name="connsiteX27" fmla="*/ 57293 w 769143"/>
                        <a:gd name="connsiteY27" fmla="*/ 354055 h 659607"/>
                        <a:gd name="connsiteX28" fmla="*/ 134367 w 769143"/>
                        <a:gd name="connsiteY28" fmla="*/ 276981 h 659607"/>
                        <a:gd name="connsiteX29" fmla="*/ 529827 w 769143"/>
                        <a:gd name="connsiteY29" fmla="*/ 0 h 659607"/>
                        <a:gd name="connsiteX30" fmla="*/ 664368 w 769143"/>
                        <a:gd name="connsiteY30" fmla="*/ 134541 h 659607"/>
                        <a:gd name="connsiteX31" fmla="*/ 529827 w 769143"/>
                        <a:gd name="connsiteY31" fmla="*/ 269082 h 659607"/>
                        <a:gd name="connsiteX32" fmla="*/ 395286 w 769143"/>
                        <a:gd name="connsiteY32" fmla="*/ 134541 h 659607"/>
                        <a:gd name="connsiteX33" fmla="*/ 529827 w 769143"/>
                        <a:gd name="connsiteY33" fmla="*/ 0 h 659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769143" h="659607">
                          <a:moveTo>
                            <a:pt x="20235" y="443405"/>
                          </a:moveTo>
                          <a:lnTo>
                            <a:pt x="84659" y="443405"/>
                          </a:lnTo>
                          <a:lnTo>
                            <a:pt x="133712" y="527981"/>
                          </a:lnTo>
                          <a:lnTo>
                            <a:pt x="182766" y="443405"/>
                          </a:lnTo>
                          <a:lnTo>
                            <a:pt x="251228" y="443405"/>
                          </a:lnTo>
                          <a:cubicBezTo>
                            <a:pt x="262403" y="443405"/>
                            <a:pt x="271462" y="452464"/>
                            <a:pt x="271462" y="463640"/>
                          </a:cubicBezTo>
                          <a:lnTo>
                            <a:pt x="271462" y="634610"/>
                          </a:lnTo>
                          <a:cubicBezTo>
                            <a:pt x="271462" y="645786"/>
                            <a:pt x="262403" y="654845"/>
                            <a:pt x="251228" y="654845"/>
                          </a:cubicBezTo>
                          <a:lnTo>
                            <a:pt x="20235" y="654845"/>
                          </a:lnTo>
                          <a:cubicBezTo>
                            <a:pt x="9060" y="654845"/>
                            <a:pt x="0" y="645786"/>
                            <a:pt x="0" y="634610"/>
                          </a:cubicBezTo>
                          <a:lnTo>
                            <a:pt x="0" y="463640"/>
                          </a:lnTo>
                          <a:cubicBezTo>
                            <a:pt x="0" y="452464"/>
                            <a:pt x="9060" y="443405"/>
                            <a:pt x="20235" y="443405"/>
                          </a:cubicBezTo>
                          <a:close/>
                          <a:moveTo>
                            <a:pt x="330596" y="290513"/>
                          </a:moveTo>
                          <a:lnTo>
                            <a:pt x="443055" y="290513"/>
                          </a:lnTo>
                          <a:lnTo>
                            <a:pt x="528684" y="438150"/>
                          </a:lnTo>
                          <a:lnTo>
                            <a:pt x="614314" y="290513"/>
                          </a:lnTo>
                          <a:lnTo>
                            <a:pt x="733821" y="290513"/>
                          </a:lnTo>
                          <a:cubicBezTo>
                            <a:pt x="753329" y="290513"/>
                            <a:pt x="769143" y="306327"/>
                            <a:pt x="769143" y="325835"/>
                          </a:cubicBezTo>
                          <a:lnTo>
                            <a:pt x="769143" y="624285"/>
                          </a:lnTo>
                          <a:cubicBezTo>
                            <a:pt x="769143" y="643793"/>
                            <a:pt x="753329" y="659607"/>
                            <a:pt x="733821" y="659607"/>
                          </a:cubicBezTo>
                          <a:lnTo>
                            <a:pt x="330596" y="659607"/>
                          </a:lnTo>
                          <a:cubicBezTo>
                            <a:pt x="311088" y="659607"/>
                            <a:pt x="295274" y="643793"/>
                            <a:pt x="295274" y="624285"/>
                          </a:cubicBezTo>
                          <a:lnTo>
                            <a:pt x="295274" y="325835"/>
                          </a:lnTo>
                          <a:cubicBezTo>
                            <a:pt x="295274" y="306327"/>
                            <a:pt x="311088" y="290513"/>
                            <a:pt x="330596" y="290513"/>
                          </a:cubicBezTo>
                          <a:close/>
                          <a:moveTo>
                            <a:pt x="134367" y="276981"/>
                          </a:moveTo>
                          <a:cubicBezTo>
                            <a:pt x="176934" y="276981"/>
                            <a:pt x="211441" y="311488"/>
                            <a:pt x="211441" y="354055"/>
                          </a:cubicBezTo>
                          <a:cubicBezTo>
                            <a:pt x="211441" y="396621"/>
                            <a:pt x="176934" y="431128"/>
                            <a:pt x="134367" y="431128"/>
                          </a:cubicBezTo>
                          <a:cubicBezTo>
                            <a:pt x="91800" y="431128"/>
                            <a:pt x="57293" y="396621"/>
                            <a:pt x="57293" y="354055"/>
                          </a:cubicBezTo>
                          <a:cubicBezTo>
                            <a:pt x="57293" y="311488"/>
                            <a:pt x="91800" y="276981"/>
                            <a:pt x="134367" y="276981"/>
                          </a:cubicBezTo>
                          <a:close/>
                          <a:moveTo>
                            <a:pt x="529827" y="0"/>
                          </a:moveTo>
                          <a:cubicBezTo>
                            <a:pt x="604132" y="0"/>
                            <a:pt x="664368" y="60236"/>
                            <a:pt x="664368" y="134541"/>
                          </a:cubicBezTo>
                          <a:cubicBezTo>
                            <a:pt x="664368" y="208846"/>
                            <a:pt x="604132" y="269082"/>
                            <a:pt x="529827" y="269082"/>
                          </a:cubicBezTo>
                          <a:cubicBezTo>
                            <a:pt x="455522" y="269082"/>
                            <a:pt x="395286" y="208846"/>
                            <a:pt x="395286" y="134541"/>
                          </a:cubicBezTo>
                          <a:cubicBezTo>
                            <a:pt x="395286" y="60236"/>
                            <a:pt x="455522" y="0"/>
                            <a:pt x="529827" y="0"/>
                          </a:cubicBezTo>
                          <a:close/>
                        </a:path>
                      </a:pathLst>
                    </a:custGeom>
                    <a:solidFill>
                      <a:srgbClr val="FFFFFF"/>
                    </a:solidFill>
                    <a:ln w="9525" cap="flat" cmpd="sng" algn="ctr">
                      <a:noFill/>
                      <a:prstDash val="solid"/>
                      <a:headEnd type="none" w="med" len="med"/>
                      <a:tailEnd type="none" w="med" len="med"/>
                    </a:ln>
                    <a:effectLst/>
                  </p:spPr>
                  <p:txBody>
                    <a:bodyPr lIns="182880" tIns="146304" rIns="182880" bIns="146304"/>
                    <a:lstStyle/>
                    <a:p>
                      <a:pPr algn="ctr" defTabSz="914080" fontAlgn="base">
                        <a:lnSpc>
                          <a:spcPct val="90000"/>
                        </a:lnSpc>
                        <a:spcBef>
                          <a:spcPct val="0"/>
                        </a:spcBef>
                        <a:spcAft>
                          <a:spcPct val="0"/>
                        </a:spcAft>
                        <a:defRPr/>
                      </a:pPr>
                      <a:endParaRPr lang="en-US" sz="1961" b="1" kern="0" dirty="0">
                        <a:solidFill>
                          <a:srgbClr val="FFFFFF"/>
                        </a:solidFill>
                        <a:latin typeface="Segoe UI Light"/>
                        <a:ea typeface="Segoe UI" pitchFamily="34" charset="0"/>
                        <a:cs typeface="Segoe UI" pitchFamily="34" charset="0"/>
                      </a:endParaRPr>
                    </a:p>
                  </p:txBody>
                </p:sp>
              </p:grpSp>
            </p:grpSp>
          </p:grpSp>
          <p:grpSp>
            <p:nvGrpSpPr>
              <p:cNvPr id="4" name="Group 3"/>
              <p:cNvGrpSpPr/>
              <p:nvPr userDrawn="1"/>
            </p:nvGrpSpPr>
            <p:grpSpPr>
              <a:xfrm>
                <a:off x="249566" y="543029"/>
                <a:ext cx="1720893" cy="3795291"/>
                <a:chOff x="249566" y="543029"/>
                <a:chExt cx="1720893" cy="3795291"/>
              </a:xfrm>
            </p:grpSpPr>
            <p:sp>
              <p:nvSpPr>
                <p:cNvPr id="319" name="Rectangle 318"/>
                <p:cNvSpPr/>
                <p:nvPr/>
              </p:nvSpPr>
              <p:spPr bwMode="auto">
                <a:xfrm>
                  <a:off x="249566" y="543029"/>
                  <a:ext cx="1720893" cy="3795291"/>
                </a:xfrm>
                <a:prstGeom prst="rect">
                  <a:avLst/>
                </a:prstGeom>
                <a:solidFill>
                  <a:srgbClr val="1B3C72"/>
                </a:solidFill>
                <a:ln w="6350" cap="flat" cmpd="sng" algn="ctr">
                  <a:noFill/>
                  <a:prstDash val="solid"/>
                  <a:miter lim="800000"/>
                  <a:headEnd type="none" w="med" len="med"/>
                  <a:tailEnd type="none" w="med" len="med"/>
                </a:ln>
                <a:effectLst/>
              </p:spPr>
              <p:txBody>
                <a:bodyPr lIns="265176" tIns="143428" rIns="179285" bIns="143428"/>
                <a:lstStyle/>
                <a:p>
                  <a:pPr algn="ctr" defTabSz="895900" fontAlgn="base">
                    <a:lnSpc>
                      <a:spcPct val="90000"/>
                    </a:lnSpc>
                    <a:defRPr/>
                  </a:pPr>
                  <a:r>
                    <a:rPr lang="en-US" sz="1372"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Security and Management</a:t>
                  </a:r>
                </a:p>
              </p:txBody>
            </p:sp>
            <p:grpSp>
              <p:nvGrpSpPr>
                <p:cNvPr id="3" name="Group 2"/>
                <p:cNvGrpSpPr/>
                <p:nvPr/>
              </p:nvGrpSpPr>
              <p:grpSpPr>
                <a:xfrm>
                  <a:off x="365563" y="1115018"/>
                  <a:ext cx="1458716" cy="3120525"/>
                  <a:chOff x="419554" y="1199688"/>
                  <a:chExt cx="1458716" cy="3120525"/>
                </a:xfrm>
              </p:grpSpPr>
              <p:grpSp>
                <p:nvGrpSpPr>
                  <p:cNvPr id="321" name="Group 320"/>
                  <p:cNvGrpSpPr/>
                  <p:nvPr/>
                </p:nvGrpSpPr>
                <p:grpSpPr>
                  <a:xfrm>
                    <a:off x="442574" y="1656149"/>
                    <a:ext cx="1027708" cy="303213"/>
                    <a:chOff x="368069" y="1313314"/>
                    <a:chExt cx="1027708" cy="303213"/>
                  </a:xfrm>
                </p:grpSpPr>
                <p:sp>
                  <p:nvSpPr>
                    <p:cNvPr id="340" name="TextBox 339"/>
                    <p:cNvSpPr txBox="1"/>
                    <p:nvPr/>
                  </p:nvSpPr>
                  <p:spPr bwMode="auto">
                    <a:xfrm>
                      <a:off x="736963" y="1314902"/>
                      <a:ext cx="658814"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sz="980" kern="0" dirty="0">
                          <a:gradFill>
                            <a:gsLst>
                              <a:gs pos="76250">
                                <a:srgbClr val="FFFFFF"/>
                              </a:gs>
                              <a:gs pos="31000">
                                <a:srgbClr val="FFFFFF"/>
                              </a:gs>
                            </a:gsLst>
                            <a:lin ang="5400000" scaled="0"/>
                          </a:gradFill>
                        </a:rPr>
                        <a:t>Active</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Directory</a:t>
                      </a:r>
                    </a:p>
                  </p:txBody>
                </p:sp>
                <p:pic>
                  <p:nvPicPr>
                    <p:cNvPr id="341" name="Picture 193" descr="Azure Active Directory.png"/>
                    <p:cNvPicPr>
                      <a:picLocks noChangeAspect="1"/>
                    </p:cNvPicPr>
                    <p:nvPr/>
                  </p:nvPicPr>
                  <p:blipFill>
                    <a:blip r:embed="rId40" cstate="screen">
                      <a:biLevel thresh="25000"/>
                      <a:extLst>
                        <a:ext uri="{28A0092B-C50C-407E-A947-70E740481C1C}">
                          <a14:useLocalDpi xmlns:a14="http://schemas.microsoft.com/office/drawing/2010/main"/>
                        </a:ext>
                      </a:extLst>
                    </a:blip>
                    <a:srcRect/>
                    <a:stretch>
                      <a:fillRect/>
                    </a:stretch>
                  </p:blipFill>
                  <p:spPr bwMode="auto">
                    <a:xfrm>
                      <a:off x="368069" y="1313314"/>
                      <a:ext cx="298175" cy="29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2" name="Group 321"/>
                  <p:cNvGrpSpPr/>
                  <p:nvPr/>
                </p:nvGrpSpPr>
                <p:grpSpPr>
                  <a:xfrm>
                    <a:off x="466215" y="2129907"/>
                    <a:ext cx="1004066" cy="301625"/>
                    <a:chOff x="391710" y="1847920"/>
                    <a:chExt cx="1004066" cy="301625"/>
                  </a:xfrm>
                </p:grpSpPr>
                <p:sp>
                  <p:nvSpPr>
                    <p:cNvPr id="338" name="TextBox 337"/>
                    <p:cNvSpPr txBox="1"/>
                    <p:nvPr/>
                  </p:nvSpPr>
                  <p:spPr bwMode="auto">
                    <a:xfrm>
                      <a:off x="736963" y="1847920"/>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sz="980" kern="0" dirty="0">
                          <a:gradFill>
                            <a:gsLst>
                              <a:gs pos="76250">
                                <a:srgbClr val="FFFFFF"/>
                              </a:gs>
                              <a:gs pos="31000">
                                <a:srgbClr val="FFFFFF"/>
                              </a:gs>
                            </a:gsLst>
                            <a:lin ang="5400000" scaled="0"/>
                          </a:gradFill>
                        </a:rPr>
                        <a:t>Multi-factor</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Authentication</a:t>
                      </a:r>
                    </a:p>
                  </p:txBody>
                </p:sp>
                <p:pic>
                  <p:nvPicPr>
                    <p:cNvPr id="339" name="Picture 195" descr="Multi-Factor Authentication.png"/>
                    <p:cNvPicPr>
                      <a:picLocks noChangeAspect="1"/>
                    </p:cNvPicPr>
                    <p:nvPr/>
                  </p:nvPicPr>
                  <p:blipFill>
                    <a:blip r:embed="rId41" cstate="screen">
                      <a:biLevel thresh="25000"/>
                      <a:extLst>
                        <a:ext uri="{28A0092B-C50C-407E-A947-70E740481C1C}">
                          <a14:useLocalDpi xmlns:a14="http://schemas.microsoft.com/office/drawing/2010/main"/>
                        </a:ext>
                      </a:extLst>
                    </a:blip>
                    <a:srcRect/>
                    <a:stretch>
                      <a:fillRect/>
                    </a:stretch>
                  </p:blipFill>
                  <p:spPr bwMode="auto">
                    <a:xfrm>
                      <a:off x="391710" y="1854270"/>
                      <a:ext cx="288064" cy="28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3" name="Group 322"/>
                  <p:cNvGrpSpPr/>
                  <p:nvPr/>
                </p:nvGrpSpPr>
                <p:grpSpPr>
                  <a:xfrm>
                    <a:off x="442574" y="2602077"/>
                    <a:ext cx="1027706" cy="301625"/>
                    <a:chOff x="368069" y="2341251"/>
                    <a:chExt cx="1027706" cy="301625"/>
                  </a:xfrm>
                </p:grpSpPr>
                <p:sp>
                  <p:nvSpPr>
                    <p:cNvPr id="336" name="TextBox 335"/>
                    <p:cNvSpPr txBox="1"/>
                    <p:nvPr/>
                  </p:nvSpPr>
                  <p:spPr bwMode="auto">
                    <a:xfrm>
                      <a:off x="736963" y="2341251"/>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sz="980" kern="0" dirty="0">
                          <a:gradFill>
                            <a:gsLst>
                              <a:gs pos="76250">
                                <a:srgbClr val="FFFFFF"/>
                              </a:gs>
                              <a:gs pos="31000">
                                <a:srgbClr val="FFFFFF"/>
                              </a:gs>
                            </a:gsLst>
                            <a:lin ang="5400000" scaled="0"/>
                          </a:gradFill>
                        </a:rPr>
                        <a:t>Automation</a:t>
                      </a:r>
                    </a:p>
                  </p:txBody>
                </p:sp>
                <p:pic>
                  <p:nvPicPr>
                    <p:cNvPr id="337" name="Picture 198" descr="Azure automation.png"/>
                    <p:cNvPicPr>
                      <a:picLocks noChangeAspect="1"/>
                    </p:cNvPicPr>
                    <p:nvPr/>
                  </p:nvPicPr>
                  <p:blipFill>
                    <a:blip r:embed="rId42" cstate="screen">
                      <a:biLevel thresh="25000"/>
                      <a:extLst>
                        <a:ext uri="{28A0092B-C50C-407E-A947-70E740481C1C}">
                          <a14:useLocalDpi xmlns:a14="http://schemas.microsoft.com/office/drawing/2010/main"/>
                        </a:ext>
                      </a:extLst>
                    </a:blip>
                    <a:srcRect/>
                    <a:stretch>
                      <a:fillRect/>
                    </a:stretch>
                  </p:blipFill>
                  <p:spPr bwMode="auto">
                    <a:xfrm>
                      <a:off x="368069" y="2347601"/>
                      <a:ext cx="289482" cy="290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4" name="Group 323"/>
                  <p:cNvGrpSpPr/>
                  <p:nvPr/>
                </p:nvGrpSpPr>
                <p:grpSpPr>
                  <a:xfrm>
                    <a:off x="442574" y="1199688"/>
                    <a:ext cx="1027707" cy="285916"/>
                    <a:chOff x="368069" y="762503"/>
                    <a:chExt cx="1027707" cy="285916"/>
                  </a:xfrm>
                </p:grpSpPr>
                <p:sp>
                  <p:nvSpPr>
                    <p:cNvPr id="334" name="TextBox 333"/>
                    <p:cNvSpPr txBox="1"/>
                    <p:nvPr/>
                  </p:nvSpPr>
                  <p:spPr bwMode="auto">
                    <a:xfrm>
                      <a:off x="736963" y="789031"/>
                      <a:ext cx="658813" cy="232860"/>
                    </a:xfrm>
                    <a:prstGeom prst="rect">
                      <a:avLst/>
                    </a:prstGeom>
                    <a:noFill/>
                    <a:ln>
                      <a:noFill/>
                    </a:ln>
                  </p:spPr>
                  <p:txBody>
                    <a:bodyPr wrap="none" lIns="0" tIns="27971" rIns="0" bIns="0" anchor="ctr" anchorCtr="0"/>
                    <a:lstStyle/>
                    <a:p>
                      <a:pPr defTabSz="913928" eaLnBrk="0" fontAlgn="base" hangingPunct="0">
                        <a:lnSpc>
                          <a:spcPct val="90000"/>
                        </a:lnSpc>
                        <a:spcBef>
                          <a:spcPts val="588"/>
                        </a:spcBef>
                        <a:spcAft>
                          <a:spcPct val="0"/>
                        </a:spcAft>
                        <a:defRPr/>
                      </a:pPr>
                      <a:r>
                        <a:rPr lang="en-US" sz="980" kern="0" dirty="0">
                          <a:gradFill>
                            <a:gsLst>
                              <a:gs pos="76250">
                                <a:srgbClr val="FFFFFF"/>
                              </a:gs>
                              <a:gs pos="31000">
                                <a:srgbClr val="FFFFFF"/>
                              </a:gs>
                            </a:gsLst>
                            <a:lin ang="5400000" scaled="0"/>
                          </a:gradFill>
                          <a:ea typeface="Arial Unicode MS" panose="020B0604020202020204" pitchFamily="34" charset="-128"/>
                          <a:cs typeface="Segoe UI Light" panose="020B0502040204020203" pitchFamily="34" charset="0"/>
                        </a:rPr>
                        <a:t>Portal</a:t>
                      </a:r>
                    </a:p>
                  </p:txBody>
                </p:sp>
                <p:pic>
                  <p:nvPicPr>
                    <p:cNvPr id="335" name="Picture 200" descr="Azure subscription.png"/>
                    <p:cNvPicPr>
                      <a:picLocks noChangeAspect="1"/>
                    </p:cNvPicPr>
                    <p:nvPr/>
                  </p:nvPicPr>
                  <p:blipFill>
                    <a:blip r:embed="rId43" cstate="screen">
                      <a:biLevel thresh="25000"/>
                      <a:extLst>
                        <a:ext uri="{28A0092B-C50C-407E-A947-70E740481C1C}">
                          <a14:useLocalDpi xmlns:a14="http://schemas.microsoft.com/office/drawing/2010/main"/>
                        </a:ext>
                      </a:extLst>
                    </a:blip>
                    <a:srcRect/>
                    <a:stretch>
                      <a:fillRect/>
                    </a:stretch>
                  </p:blipFill>
                  <p:spPr bwMode="auto">
                    <a:xfrm>
                      <a:off x="368069" y="762503"/>
                      <a:ext cx="286234" cy="285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5" name="Group 324"/>
                  <p:cNvGrpSpPr/>
                  <p:nvPr/>
                </p:nvGrpSpPr>
                <p:grpSpPr>
                  <a:xfrm>
                    <a:off x="442574" y="3074247"/>
                    <a:ext cx="1027707" cy="301625"/>
                    <a:chOff x="368069" y="2835216"/>
                    <a:chExt cx="1027707" cy="301625"/>
                  </a:xfrm>
                </p:grpSpPr>
                <p:sp>
                  <p:nvSpPr>
                    <p:cNvPr id="332" name="TextBox 331"/>
                    <p:cNvSpPr txBox="1"/>
                    <p:nvPr/>
                  </p:nvSpPr>
                  <p:spPr bwMode="auto">
                    <a:xfrm>
                      <a:off x="736963" y="2835216"/>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sz="980" kern="0" dirty="0">
                          <a:gradFill>
                            <a:gsLst>
                              <a:gs pos="76250">
                                <a:srgbClr val="FFFFFF"/>
                              </a:gs>
                              <a:gs pos="31000">
                                <a:srgbClr val="FFFFFF"/>
                              </a:gs>
                            </a:gsLst>
                            <a:lin ang="5400000" scaled="0"/>
                          </a:gradFill>
                        </a:rPr>
                        <a:t>Key vault</a:t>
                      </a:r>
                    </a:p>
                  </p:txBody>
                </p:sp>
                <p:pic>
                  <p:nvPicPr>
                    <p:cNvPr id="333" name="Picture 204" descr="AzureKeyVault_icon_white.png"/>
                    <p:cNvPicPr>
                      <a:picLocks noChangeAspect="1"/>
                    </p:cNvPicPr>
                    <p:nvPr/>
                  </p:nvPicPr>
                  <p:blipFill>
                    <a:blip r:embed="rId44" cstate="screen">
                      <a:extLst>
                        <a:ext uri="{28A0092B-C50C-407E-A947-70E740481C1C}">
                          <a14:useLocalDpi xmlns:a14="http://schemas.microsoft.com/office/drawing/2010/main"/>
                        </a:ext>
                      </a:extLst>
                    </a:blip>
                    <a:srcRect/>
                    <a:stretch>
                      <a:fillRect/>
                    </a:stretch>
                  </p:blipFill>
                  <p:spPr bwMode="auto">
                    <a:xfrm>
                      <a:off x="368069" y="2835216"/>
                      <a:ext cx="266988" cy="296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6" name="Group 325"/>
                  <p:cNvGrpSpPr/>
                  <p:nvPr/>
                </p:nvGrpSpPr>
                <p:grpSpPr>
                  <a:xfrm>
                    <a:off x="419554" y="3546417"/>
                    <a:ext cx="1458716" cy="301625"/>
                    <a:chOff x="345049" y="3328988"/>
                    <a:chExt cx="1458716" cy="301625"/>
                  </a:xfrm>
                </p:grpSpPr>
                <p:sp>
                  <p:nvSpPr>
                    <p:cNvPr id="330" name="TextBox 329"/>
                    <p:cNvSpPr txBox="1"/>
                    <p:nvPr/>
                  </p:nvSpPr>
                  <p:spPr bwMode="auto">
                    <a:xfrm>
                      <a:off x="736963" y="3328988"/>
                      <a:ext cx="106680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sz="980" kern="0" dirty="0">
                          <a:gradFill>
                            <a:gsLst>
                              <a:gs pos="76250">
                                <a:srgbClr val="FFFFFF"/>
                              </a:gs>
                              <a:gs pos="31000">
                                <a:srgbClr val="FFFFFF"/>
                              </a:gs>
                            </a:gsLst>
                            <a:lin ang="5400000" scaled="0"/>
                          </a:gradFill>
                        </a:rPr>
                        <a:t>Store/</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Marketplace</a:t>
                      </a:r>
                    </a:p>
                  </p:txBody>
                </p:sp>
                <p:pic>
                  <p:nvPicPr>
                    <p:cNvPr id="331" name="Picture 230" descr="Azure Marketplace.png"/>
                    <p:cNvPicPr>
                      <a:picLocks noChangeAspect="1"/>
                    </p:cNvPicPr>
                    <p:nvPr/>
                  </p:nvPicPr>
                  <p:blipFill>
                    <a:blip r:embed="rId45" cstate="screen">
                      <a:biLevel thresh="25000"/>
                      <a:extLst>
                        <a:ext uri="{28A0092B-C50C-407E-A947-70E740481C1C}">
                          <a14:useLocalDpi xmlns:a14="http://schemas.microsoft.com/office/drawing/2010/main"/>
                        </a:ext>
                      </a:extLst>
                    </a:blip>
                    <a:srcRect/>
                    <a:stretch>
                      <a:fillRect/>
                    </a:stretch>
                  </p:blipFill>
                  <p:spPr bwMode="auto">
                    <a:xfrm>
                      <a:off x="345049" y="3338513"/>
                      <a:ext cx="291101" cy="291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7" name="Group 326"/>
                  <p:cNvGrpSpPr/>
                  <p:nvPr/>
                </p:nvGrpSpPr>
                <p:grpSpPr>
                  <a:xfrm>
                    <a:off x="442574" y="4018588"/>
                    <a:ext cx="1029294" cy="301625"/>
                    <a:chOff x="368069" y="3867931"/>
                    <a:chExt cx="1029294" cy="301625"/>
                  </a:xfrm>
                </p:grpSpPr>
                <p:pic>
                  <p:nvPicPr>
                    <p:cNvPr id="328" name="Picture 412"/>
                    <p:cNvPicPr>
                      <a:picLocks noChangeAspect="1"/>
                    </p:cNvPicPr>
                    <p:nvPr/>
                  </p:nvPicPr>
                  <p:blipFill>
                    <a:blip r:embed="rId46" cstate="screen">
                      <a:biLevel thresh="25000"/>
                      <a:extLst>
                        <a:ext uri="{28A0092B-C50C-407E-A947-70E740481C1C}">
                          <a14:useLocalDpi xmlns:a14="http://schemas.microsoft.com/office/drawing/2010/main"/>
                        </a:ext>
                      </a:extLst>
                    </a:blip>
                    <a:srcRect/>
                    <a:stretch>
                      <a:fillRect/>
                    </a:stretch>
                  </p:blipFill>
                  <p:spPr bwMode="auto">
                    <a:xfrm>
                      <a:off x="368069" y="3891744"/>
                      <a:ext cx="252343" cy="25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9" name="TextBox 328"/>
                    <p:cNvSpPr txBox="1"/>
                    <p:nvPr/>
                  </p:nvSpPr>
                  <p:spPr bwMode="auto">
                    <a:xfrm>
                      <a:off x="736963" y="3867931"/>
                      <a:ext cx="66040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sz="980" kern="0" dirty="0">
                          <a:gradFill>
                            <a:gsLst>
                              <a:gs pos="76250">
                                <a:srgbClr val="FFFFFF"/>
                              </a:gs>
                              <a:gs pos="31000">
                                <a:srgbClr val="FFFFFF"/>
                              </a:gs>
                            </a:gsLst>
                            <a:lin ang="5400000" scaled="0"/>
                          </a:gradFill>
                        </a:rPr>
                        <a:t>VM Image Gallery</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and VM Depot</a:t>
                      </a:r>
                    </a:p>
                  </p:txBody>
                </p:sp>
              </p:grpSp>
            </p:grpSp>
          </p:grpSp>
          <p:grpSp>
            <p:nvGrpSpPr>
              <p:cNvPr id="13" name="Group 12"/>
              <p:cNvGrpSpPr/>
              <p:nvPr userDrawn="1"/>
            </p:nvGrpSpPr>
            <p:grpSpPr>
              <a:xfrm>
                <a:off x="10572607" y="543029"/>
                <a:ext cx="1619393" cy="3786173"/>
                <a:chOff x="10572607" y="543029"/>
                <a:chExt cx="1619393" cy="3786173"/>
              </a:xfrm>
            </p:grpSpPr>
            <p:sp>
              <p:nvSpPr>
                <p:cNvPr id="288" name="Rectangle 287"/>
                <p:cNvSpPr/>
                <p:nvPr/>
              </p:nvSpPr>
              <p:spPr bwMode="auto">
                <a:xfrm>
                  <a:off x="10572607" y="543029"/>
                  <a:ext cx="1619393" cy="3786173"/>
                </a:xfrm>
                <a:prstGeom prst="rect">
                  <a:avLst/>
                </a:prstGeom>
                <a:solidFill>
                  <a:srgbClr val="1B3C72"/>
                </a:solidFill>
                <a:ln w="6350" cap="flat" cmpd="sng" algn="ctr">
                  <a:noFill/>
                  <a:prstDash val="solid"/>
                  <a:miter lim="800000"/>
                  <a:headEnd type="none" w="med" len="med"/>
                  <a:tailEnd type="none" w="med" len="med"/>
                </a:ln>
                <a:effectLst/>
              </p:spPr>
              <p:txBody>
                <a:bodyPr lIns="265176" tIns="143428" rIns="179285" bIns="143428"/>
                <a:lstStyle/>
                <a:p>
                  <a:pPr algn="ctr" defTabSz="895900" fontAlgn="base">
                    <a:lnSpc>
                      <a:spcPct val="90000"/>
                    </a:lnSpc>
                    <a:defRPr/>
                  </a:pPr>
                  <a:r>
                    <a:rPr lang="en-US" sz="1372"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Hybrid</a:t>
                  </a:r>
                </a:p>
                <a:p>
                  <a:pPr algn="ctr" defTabSz="895900" fontAlgn="base">
                    <a:lnSpc>
                      <a:spcPct val="90000"/>
                    </a:lnSpc>
                    <a:defRPr/>
                  </a:pPr>
                  <a:r>
                    <a:rPr lang="en-US" sz="1372"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Operations</a:t>
                  </a:r>
                </a:p>
              </p:txBody>
            </p:sp>
            <p:grpSp>
              <p:nvGrpSpPr>
                <p:cNvPr id="12" name="Group 11"/>
                <p:cNvGrpSpPr/>
                <p:nvPr userDrawn="1"/>
              </p:nvGrpSpPr>
              <p:grpSpPr>
                <a:xfrm>
                  <a:off x="10757536" y="1170330"/>
                  <a:ext cx="1249535" cy="2996155"/>
                  <a:chOff x="10729741" y="1170330"/>
                  <a:chExt cx="1249535" cy="2996155"/>
                </a:xfrm>
              </p:grpSpPr>
              <p:grpSp>
                <p:nvGrpSpPr>
                  <p:cNvPr id="7" name="Group 6"/>
                  <p:cNvGrpSpPr/>
                  <p:nvPr userDrawn="1"/>
                </p:nvGrpSpPr>
                <p:grpSpPr>
                  <a:xfrm>
                    <a:off x="10729741" y="2078817"/>
                    <a:ext cx="1064688" cy="300038"/>
                    <a:chOff x="10729741" y="1826583"/>
                    <a:chExt cx="1064688" cy="300038"/>
                  </a:xfrm>
                </p:grpSpPr>
                <p:sp>
                  <p:nvSpPr>
                    <p:cNvPr id="317" name="TextBox 316"/>
                    <p:cNvSpPr txBox="1"/>
                    <p:nvPr/>
                  </p:nvSpPr>
                  <p:spPr bwMode="auto">
                    <a:xfrm>
                      <a:off x="11135616" y="1826583"/>
                      <a:ext cx="658813" cy="3000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sz="980" kern="0" dirty="0">
                          <a:gradFill>
                            <a:gsLst>
                              <a:gs pos="76250">
                                <a:srgbClr val="FFFFFF"/>
                              </a:gs>
                              <a:gs pos="31000">
                                <a:srgbClr val="FFFFFF"/>
                              </a:gs>
                            </a:gsLst>
                            <a:lin ang="5400000" scaled="0"/>
                          </a:gradFill>
                        </a:rPr>
                        <a:t>Backup</a:t>
                      </a:r>
                    </a:p>
                  </p:txBody>
                </p:sp>
                <p:pic>
                  <p:nvPicPr>
                    <p:cNvPr id="318" name="Picture 206" descr="Backup Service.png"/>
                    <p:cNvPicPr>
                      <a:picLocks noChangeAspect="1"/>
                    </p:cNvPicPr>
                    <p:nvPr/>
                  </p:nvPicPr>
                  <p:blipFill>
                    <a:blip r:embed="rId47" cstate="screen">
                      <a:biLevel thresh="25000"/>
                      <a:extLst>
                        <a:ext uri="{28A0092B-C50C-407E-A947-70E740481C1C}">
                          <a14:useLocalDpi xmlns:a14="http://schemas.microsoft.com/office/drawing/2010/main"/>
                        </a:ext>
                      </a:extLst>
                    </a:blip>
                    <a:srcRect/>
                    <a:stretch>
                      <a:fillRect/>
                    </a:stretch>
                  </p:blipFill>
                  <p:spPr bwMode="auto">
                    <a:xfrm>
                      <a:off x="10729741" y="1828595"/>
                      <a:ext cx="296404" cy="296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0" name="Group 9"/>
                  <p:cNvGrpSpPr/>
                  <p:nvPr userDrawn="1"/>
                </p:nvGrpSpPr>
                <p:grpSpPr>
                  <a:xfrm>
                    <a:off x="10735019" y="3417554"/>
                    <a:ext cx="1059409" cy="301625"/>
                    <a:chOff x="10735019" y="3369011"/>
                    <a:chExt cx="1059409" cy="301625"/>
                  </a:xfrm>
                </p:grpSpPr>
                <p:sp>
                  <p:nvSpPr>
                    <p:cNvPr id="315" name="TextBox 314"/>
                    <p:cNvSpPr txBox="1"/>
                    <p:nvPr/>
                  </p:nvSpPr>
                  <p:spPr bwMode="auto">
                    <a:xfrm>
                      <a:off x="11135616" y="3369011"/>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sz="980" kern="0" dirty="0">
                          <a:gradFill>
                            <a:gsLst>
                              <a:gs pos="76250">
                                <a:srgbClr val="FFFFFF"/>
                              </a:gs>
                              <a:gs pos="31000">
                                <a:srgbClr val="FFFFFF"/>
                              </a:gs>
                            </a:gsLst>
                            <a:lin ang="5400000" scaled="0"/>
                          </a:gradFill>
                        </a:rPr>
                        <a:t>Site</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Recovery</a:t>
                      </a:r>
                    </a:p>
                  </p:txBody>
                </p:sp>
                <p:pic>
                  <p:nvPicPr>
                    <p:cNvPr id="316" name="Picture 210" descr="Site Recovery.png"/>
                    <p:cNvPicPr>
                      <a:picLocks noChangeAspect="1"/>
                    </p:cNvPicPr>
                    <p:nvPr/>
                  </p:nvPicPr>
                  <p:blipFill>
                    <a:blip r:embed="rId48" cstate="screen">
                      <a:biLevel thresh="25000"/>
                      <a:extLst>
                        <a:ext uri="{28A0092B-C50C-407E-A947-70E740481C1C}">
                          <a14:useLocalDpi xmlns:a14="http://schemas.microsoft.com/office/drawing/2010/main"/>
                        </a:ext>
                      </a:extLst>
                    </a:blip>
                    <a:srcRect/>
                    <a:stretch>
                      <a:fillRect/>
                    </a:stretch>
                  </p:blipFill>
                  <p:spPr bwMode="auto">
                    <a:xfrm>
                      <a:off x="10735019" y="3369011"/>
                      <a:ext cx="285848" cy="286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9" name="Group 8"/>
                  <p:cNvGrpSpPr/>
                  <p:nvPr userDrawn="1"/>
                </p:nvGrpSpPr>
                <p:grpSpPr>
                  <a:xfrm>
                    <a:off x="10734570" y="2971838"/>
                    <a:ext cx="1059859" cy="300037"/>
                    <a:chOff x="10734570" y="2856179"/>
                    <a:chExt cx="1059859" cy="300037"/>
                  </a:xfrm>
                </p:grpSpPr>
                <p:sp>
                  <p:nvSpPr>
                    <p:cNvPr id="313" name="TextBox 312"/>
                    <p:cNvSpPr txBox="1"/>
                    <p:nvPr/>
                  </p:nvSpPr>
                  <p:spPr bwMode="auto">
                    <a:xfrm>
                      <a:off x="11135616" y="2856179"/>
                      <a:ext cx="658813"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sz="980" kern="0" dirty="0">
                          <a:gradFill>
                            <a:gsLst>
                              <a:gs pos="76250">
                                <a:srgbClr val="FFFFFF"/>
                              </a:gs>
                              <a:gs pos="31000">
                                <a:srgbClr val="FFFFFF"/>
                              </a:gs>
                            </a:gsLst>
                            <a:lin ang="5400000" scaled="0"/>
                          </a:gradFill>
                        </a:rPr>
                        <a:t>Import/Export</a:t>
                      </a:r>
                    </a:p>
                  </p:txBody>
                </p:sp>
                <p:pic>
                  <p:nvPicPr>
                    <p:cNvPr id="314" name="Picture 212" descr="Storage (Azure).png"/>
                    <p:cNvPicPr>
                      <a:picLocks noChangeAspect="1"/>
                    </p:cNvPicPr>
                    <p:nvPr/>
                  </p:nvPicPr>
                  <p:blipFill>
                    <a:blip r:embed="rId49" cstate="screen">
                      <a:biLevel thresh="25000"/>
                      <a:extLst>
                        <a:ext uri="{28A0092B-C50C-407E-A947-70E740481C1C}">
                          <a14:useLocalDpi xmlns:a14="http://schemas.microsoft.com/office/drawing/2010/main"/>
                        </a:ext>
                      </a:extLst>
                    </a:blip>
                    <a:srcRect/>
                    <a:stretch>
                      <a:fillRect/>
                    </a:stretch>
                  </p:blipFill>
                  <p:spPr bwMode="auto">
                    <a:xfrm>
                      <a:off x="10734570" y="2856179"/>
                      <a:ext cx="286746" cy="286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 name="Group 4"/>
                  <p:cNvGrpSpPr/>
                  <p:nvPr userDrawn="1"/>
                </p:nvGrpSpPr>
                <p:grpSpPr>
                  <a:xfrm>
                    <a:off x="10755293" y="1616047"/>
                    <a:ext cx="1223983" cy="317091"/>
                    <a:chOff x="10755293" y="1282976"/>
                    <a:chExt cx="1223983" cy="317091"/>
                  </a:xfrm>
                </p:grpSpPr>
                <p:sp>
                  <p:nvSpPr>
                    <p:cNvPr id="311" name="TextBox 310"/>
                    <p:cNvSpPr txBox="1"/>
                    <p:nvPr/>
                  </p:nvSpPr>
                  <p:spPr bwMode="auto">
                    <a:xfrm>
                      <a:off x="11135616" y="1291503"/>
                      <a:ext cx="843660" cy="300230"/>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sz="980" kern="0" dirty="0">
                          <a:gradFill>
                            <a:gsLst>
                              <a:gs pos="76250">
                                <a:srgbClr val="FFFFFF"/>
                              </a:gs>
                              <a:gs pos="31000">
                                <a:srgbClr val="FFFFFF"/>
                              </a:gs>
                            </a:gsLst>
                            <a:lin ang="5400000" scaled="0"/>
                          </a:gradFill>
                        </a:rPr>
                        <a:t>AD Privileged</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Identity </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Management</a:t>
                      </a:r>
                    </a:p>
                  </p:txBody>
                </p:sp>
                <p:pic>
                  <p:nvPicPr>
                    <p:cNvPr id="312" name="Picture 271"/>
                    <p:cNvPicPr>
                      <a:picLocks noChangeAspect="1"/>
                    </p:cNvPicPr>
                    <p:nvPr/>
                  </p:nvPicPr>
                  <p:blipFill>
                    <a:blip r:embed="rId50" cstate="screen">
                      <a:extLst>
                        <a:ext uri="{28A0092B-C50C-407E-A947-70E740481C1C}">
                          <a14:useLocalDpi xmlns:a14="http://schemas.microsoft.com/office/drawing/2010/main"/>
                        </a:ext>
                      </a:extLst>
                    </a:blip>
                    <a:srcRect/>
                    <a:stretch>
                      <a:fillRect/>
                    </a:stretch>
                  </p:blipFill>
                  <p:spPr bwMode="auto">
                    <a:xfrm>
                      <a:off x="10755293" y="1282976"/>
                      <a:ext cx="245301" cy="3170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 name="Group 7"/>
                  <p:cNvGrpSpPr/>
                  <p:nvPr userDrawn="1"/>
                </p:nvGrpSpPr>
                <p:grpSpPr>
                  <a:xfrm>
                    <a:off x="10737716" y="2524534"/>
                    <a:ext cx="1058300" cy="301625"/>
                    <a:chOff x="10737716" y="2349114"/>
                    <a:chExt cx="1058300" cy="301625"/>
                  </a:xfrm>
                </p:grpSpPr>
                <p:sp>
                  <p:nvSpPr>
                    <p:cNvPr id="309" name="TextBox 308"/>
                    <p:cNvSpPr txBox="1"/>
                    <p:nvPr/>
                  </p:nvSpPr>
                  <p:spPr bwMode="auto">
                    <a:xfrm>
                      <a:off x="11135616" y="2349114"/>
                      <a:ext cx="66040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sz="980" kern="0" dirty="0">
                          <a:gradFill>
                            <a:gsLst>
                              <a:gs pos="76250">
                                <a:srgbClr val="FFFFFF"/>
                              </a:gs>
                              <a:gs pos="31000">
                                <a:srgbClr val="FFFFFF"/>
                              </a:gs>
                            </a:gsLst>
                            <a:lin ang="5400000" scaled="0"/>
                          </a:gradFill>
                        </a:rPr>
                        <a:t>Operational</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Insights</a:t>
                      </a:r>
                    </a:p>
                  </p:txBody>
                </p:sp>
                <p:pic>
                  <p:nvPicPr>
                    <p:cNvPr id="310" name="Picture 329" descr="Operational Insights.png"/>
                    <p:cNvPicPr>
                      <a:picLocks noChangeAspect="1"/>
                    </p:cNvPicPr>
                    <p:nvPr/>
                  </p:nvPicPr>
                  <p:blipFill>
                    <a:blip r:embed="rId51" cstate="screen">
                      <a:biLevel thresh="25000"/>
                      <a:extLst>
                        <a:ext uri="{28A0092B-C50C-407E-A947-70E740481C1C}">
                          <a14:useLocalDpi xmlns:a14="http://schemas.microsoft.com/office/drawing/2010/main"/>
                        </a:ext>
                      </a:extLst>
                    </a:blip>
                    <a:srcRect/>
                    <a:stretch>
                      <a:fillRect/>
                    </a:stretch>
                  </p:blipFill>
                  <p:spPr bwMode="auto">
                    <a:xfrm>
                      <a:off x="10737716" y="2349114"/>
                      <a:ext cx="280454" cy="2805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 name="Group 5"/>
                  <p:cNvGrpSpPr/>
                  <p:nvPr userDrawn="1"/>
                </p:nvGrpSpPr>
                <p:grpSpPr>
                  <a:xfrm>
                    <a:off x="10731079" y="1170330"/>
                    <a:ext cx="1063349" cy="300038"/>
                    <a:chOff x="10731079" y="777857"/>
                    <a:chExt cx="1063349" cy="300038"/>
                  </a:xfrm>
                </p:grpSpPr>
                <p:sp>
                  <p:nvSpPr>
                    <p:cNvPr id="299" name="TextBox 298"/>
                    <p:cNvSpPr txBox="1"/>
                    <p:nvPr/>
                  </p:nvSpPr>
                  <p:spPr bwMode="auto">
                    <a:xfrm>
                      <a:off x="11135616" y="777857"/>
                      <a:ext cx="658812" cy="3000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sz="980" kern="0" dirty="0">
                          <a:gradFill>
                            <a:gsLst>
                              <a:gs pos="76250">
                                <a:srgbClr val="FFFFFF"/>
                              </a:gs>
                              <a:gs pos="31000">
                                <a:srgbClr val="FFFFFF"/>
                              </a:gs>
                            </a:gsLst>
                            <a:lin ang="5400000" scaled="0"/>
                          </a:gradFill>
                        </a:rPr>
                        <a:t>Azure AD </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Connect Health</a:t>
                      </a:r>
                    </a:p>
                  </p:txBody>
                </p:sp>
                <p:grpSp>
                  <p:nvGrpSpPr>
                    <p:cNvPr id="300" name="Group 228"/>
                    <p:cNvGrpSpPr>
                      <a:grpSpLocks/>
                    </p:cNvGrpSpPr>
                    <p:nvPr/>
                  </p:nvGrpSpPr>
                  <p:grpSpPr bwMode="auto">
                    <a:xfrm>
                      <a:off x="10731079" y="777857"/>
                      <a:ext cx="293729" cy="278603"/>
                      <a:chOff x="10757647" y="1125048"/>
                      <a:chExt cx="293741" cy="279390"/>
                    </a:xfrm>
                  </p:grpSpPr>
                  <p:pic>
                    <p:nvPicPr>
                      <p:cNvPr id="301" name="Picture 221" descr="Azure Active Directory.png"/>
                      <p:cNvPicPr>
                        <a:picLocks noChangeAspect="1"/>
                      </p:cNvPicPr>
                      <p:nvPr/>
                    </p:nvPicPr>
                    <p:blipFill>
                      <a:blip r:embed="rId40" cstate="screen">
                        <a:biLevel thresh="25000"/>
                        <a:extLst>
                          <a:ext uri="{28A0092B-C50C-407E-A947-70E740481C1C}">
                            <a14:useLocalDpi xmlns:a14="http://schemas.microsoft.com/office/drawing/2010/main"/>
                          </a:ext>
                        </a:extLst>
                      </a:blip>
                      <a:srcRect/>
                      <a:stretch>
                        <a:fillRect/>
                      </a:stretch>
                    </p:blipFill>
                    <p:spPr bwMode="auto">
                      <a:xfrm>
                        <a:off x="10757647" y="1125048"/>
                        <a:ext cx="262077" cy="2620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2" name="Heart 301"/>
                      <p:cNvSpPr/>
                      <p:nvPr/>
                    </p:nvSpPr>
                    <p:spPr bwMode="auto">
                      <a:xfrm>
                        <a:off x="10905290" y="1274695"/>
                        <a:ext cx="146056" cy="128950"/>
                      </a:xfrm>
                      <a:prstGeom prst="heart">
                        <a:avLst/>
                      </a:prstGeom>
                      <a:solidFill>
                        <a:srgbClr val="FFFFFF"/>
                      </a:solidFill>
                      <a:ln w="12700" cap="flat" cmpd="sng" algn="ctr">
                        <a:solidFill>
                          <a:srgbClr val="005695"/>
                        </a:solidFill>
                        <a:prstDash val="solid"/>
                        <a:headEnd type="none" w="med" len="med"/>
                        <a:tailEnd type="none" w="med" len="med"/>
                      </a:ln>
                      <a:effectLst/>
                    </p:spPr>
                    <p:txBody>
                      <a:bodyPr lIns="182880" tIns="146304" rIns="182880" bIns="146304"/>
                      <a:lstStyle/>
                      <a:p>
                        <a:pPr algn="ctr" defTabSz="914080" fontAlgn="base">
                          <a:lnSpc>
                            <a:spcPct val="90000"/>
                          </a:lnSpc>
                          <a:spcBef>
                            <a:spcPct val="0"/>
                          </a:spcBef>
                          <a:spcAft>
                            <a:spcPct val="0"/>
                          </a:spcAft>
                          <a:defRPr/>
                        </a:pPr>
                        <a:endParaRPr lang="en-US" sz="1961" b="1" kern="0" dirty="0">
                          <a:solidFill>
                            <a:srgbClr val="FFFFFF"/>
                          </a:solidFill>
                          <a:latin typeface="Segoe UI Light"/>
                          <a:ea typeface="Segoe UI" pitchFamily="34" charset="0"/>
                          <a:cs typeface="Segoe UI" pitchFamily="34" charset="0"/>
                        </a:endParaRPr>
                      </a:p>
                    </p:txBody>
                  </p:sp>
                  <p:grpSp>
                    <p:nvGrpSpPr>
                      <p:cNvPr id="303" name="Group 21"/>
                      <p:cNvGrpSpPr>
                        <a:grpSpLocks/>
                      </p:cNvGrpSpPr>
                      <p:nvPr/>
                    </p:nvGrpSpPr>
                    <p:grpSpPr bwMode="auto">
                      <a:xfrm>
                        <a:off x="10911015" y="1312918"/>
                        <a:ext cx="107890" cy="50915"/>
                        <a:chOff x="11033154" y="1382736"/>
                        <a:chExt cx="155481" cy="72283"/>
                      </a:xfrm>
                    </p:grpSpPr>
                    <p:cxnSp>
                      <p:nvCxnSpPr>
                        <p:cNvPr id="304" name="Straight Connector 303"/>
                        <p:cNvCxnSpPr/>
                        <p:nvPr/>
                      </p:nvCxnSpPr>
                      <p:spPr>
                        <a:xfrm flipV="1">
                          <a:off x="11034055" y="1414354"/>
                          <a:ext cx="50333" cy="0"/>
                        </a:xfrm>
                        <a:prstGeom prst="line">
                          <a:avLst/>
                        </a:prstGeom>
                        <a:noFill/>
                        <a:ln w="9525" cap="flat" cmpd="sng" algn="ctr">
                          <a:solidFill>
                            <a:srgbClr val="005695"/>
                          </a:solidFill>
                          <a:prstDash val="solid"/>
                          <a:headEnd type="none"/>
                          <a:tailEnd type="none"/>
                        </a:ln>
                        <a:effectLst/>
                      </p:spPr>
                    </p:cxnSp>
                    <p:cxnSp>
                      <p:nvCxnSpPr>
                        <p:cNvPr id="305" name="Straight Connector 304"/>
                        <p:cNvCxnSpPr/>
                        <p:nvPr/>
                      </p:nvCxnSpPr>
                      <p:spPr>
                        <a:xfrm flipV="1">
                          <a:off x="11139295" y="1418875"/>
                          <a:ext cx="50333" cy="0"/>
                        </a:xfrm>
                        <a:prstGeom prst="line">
                          <a:avLst/>
                        </a:prstGeom>
                        <a:noFill/>
                        <a:ln w="9525" cap="flat" cmpd="sng" algn="ctr">
                          <a:solidFill>
                            <a:srgbClr val="005695"/>
                          </a:solidFill>
                          <a:prstDash val="solid"/>
                          <a:headEnd type="none"/>
                          <a:tailEnd type="none"/>
                        </a:ln>
                        <a:effectLst/>
                      </p:spPr>
                    </p:cxnSp>
                    <p:cxnSp>
                      <p:nvCxnSpPr>
                        <p:cNvPr id="306" name="Straight Connector 305"/>
                        <p:cNvCxnSpPr/>
                        <p:nvPr/>
                      </p:nvCxnSpPr>
                      <p:spPr>
                        <a:xfrm>
                          <a:off x="11114130" y="1382713"/>
                          <a:ext cx="0" cy="70062"/>
                        </a:xfrm>
                        <a:prstGeom prst="line">
                          <a:avLst/>
                        </a:prstGeom>
                        <a:noFill/>
                        <a:ln w="9525" cap="flat" cmpd="sng" algn="ctr">
                          <a:solidFill>
                            <a:srgbClr val="005695"/>
                          </a:solidFill>
                          <a:prstDash val="solid"/>
                          <a:headEnd type="none"/>
                          <a:tailEnd type="none"/>
                        </a:ln>
                        <a:effectLst/>
                      </p:spPr>
                    </p:cxnSp>
                    <p:cxnSp>
                      <p:nvCxnSpPr>
                        <p:cNvPr id="307" name="Straight Connector 306"/>
                        <p:cNvCxnSpPr/>
                        <p:nvPr/>
                      </p:nvCxnSpPr>
                      <p:spPr>
                        <a:xfrm flipV="1">
                          <a:off x="11082100" y="1387233"/>
                          <a:ext cx="25166" cy="27121"/>
                        </a:xfrm>
                        <a:prstGeom prst="line">
                          <a:avLst/>
                        </a:prstGeom>
                        <a:noFill/>
                        <a:ln w="9525" cap="flat" cmpd="sng" algn="ctr">
                          <a:solidFill>
                            <a:srgbClr val="005695"/>
                          </a:solidFill>
                          <a:prstDash val="solid"/>
                          <a:headEnd type="none"/>
                          <a:tailEnd type="none"/>
                        </a:ln>
                        <a:effectLst/>
                      </p:spPr>
                    </p:cxnSp>
                    <p:cxnSp>
                      <p:nvCxnSpPr>
                        <p:cNvPr id="308" name="Straight Connector 307"/>
                        <p:cNvCxnSpPr/>
                        <p:nvPr/>
                      </p:nvCxnSpPr>
                      <p:spPr>
                        <a:xfrm flipV="1">
                          <a:off x="11107266" y="1418875"/>
                          <a:ext cx="34318" cy="36161"/>
                        </a:xfrm>
                        <a:prstGeom prst="line">
                          <a:avLst/>
                        </a:prstGeom>
                        <a:noFill/>
                        <a:ln w="9525" cap="flat" cmpd="sng" algn="ctr">
                          <a:solidFill>
                            <a:srgbClr val="005695"/>
                          </a:solidFill>
                          <a:prstDash val="solid"/>
                          <a:headEnd type="none"/>
                          <a:tailEnd type="none"/>
                        </a:ln>
                        <a:effectLst/>
                      </p:spPr>
                    </p:cxnSp>
                  </p:grpSp>
                </p:grpSp>
              </p:grpSp>
              <p:grpSp>
                <p:nvGrpSpPr>
                  <p:cNvPr id="11" name="Group 10"/>
                  <p:cNvGrpSpPr/>
                  <p:nvPr userDrawn="1"/>
                </p:nvGrpSpPr>
                <p:grpSpPr>
                  <a:xfrm>
                    <a:off x="10734275" y="3864860"/>
                    <a:ext cx="1060154" cy="301625"/>
                    <a:chOff x="10734275" y="3881794"/>
                    <a:chExt cx="1060154" cy="301625"/>
                  </a:xfrm>
                </p:grpSpPr>
                <p:sp>
                  <p:nvSpPr>
                    <p:cNvPr id="297" name="TextBox 296"/>
                    <p:cNvSpPr txBox="1"/>
                    <p:nvPr/>
                  </p:nvSpPr>
                  <p:spPr>
                    <a:xfrm>
                      <a:off x="11135616" y="3881794"/>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sz="980" kern="0" dirty="0" err="1">
                          <a:gradFill>
                            <a:gsLst>
                              <a:gs pos="76250">
                                <a:srgbClr val="FFFFFF"/>
                              </a:gs>
                              <a:gs pos="31000">
                                <a:srgbClr val="FFFFFF"/>
                              </a:gs>
                            </a:gsLst>
                            <a:lin ang="5400000" scaled="0"/>
                          </a:gradFill>
                        </a:rPr>
                        <a:t>StorSimple</a:t>
                      </a:r>
                      <a:endParaRPr lang="en-US" sz="980" kern="0" dirty="0">
                        <a:gradFill>
                          <a:gsLst>
                            <a:gs pos="76250">
                              <a:srgbClr val="FFFFFF"/>
                            </a:gs>
                            <a:gs pos="31000">
                              <a:srgbClr val="FFFFFF"/>
                            </a:gs>
                          </a:gsLst>
                          <a:lin ang="5400000" scaled="0"/>
                        </a:gradFill>
                      </a:endParaRPr>
                    </a:p>
                  </p:txBody>
                </p:sp>
                <p:pic>
                  <p:nvPicPr>
                    <p:cNvPr id="298" name="Picture 208" descr="StorSimple.png"/>
                    <p:cNvPicPr>
                      <a:picLocks noChangeAspect="1"/>
                    </p:cNvPicPr>
                    <p:nvPr/>
                  </p:nvPicPr>
                  <p:blipFill>
                    <a:blip r:embed="rId52" cstate="screen">
                      <a:biLevel thresh="25000"/>
                      <a:extLst>
                        <a:ext uri="{28A0092B-C50C-407E-A947-70E740481C1C}">
                          <a14:useLocalDpi xmlns:a14="http://schemas.microsoft.com/office/drawing/2010/main"/>
                        </a:ext>
                      </a:extLst>
                    </a:blip>
                    <a:srcRect/>
                    <a:stretch>
                      <a:fillRect/>
                    </a:stretch>
                  </p:blipFill>
                  <p:spPr bwMode="auto">
                    <a:xfrm>
                      <a:off x="10734275" y="3881794"/>
                      <a:ext cx="287337"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sp>
          <p:nvSpPr>
            <p:cNvPr id="265" name="Rectangle 264"/>
            <p:cNvSpPr/>
            <p:nvPr/>
          </p:nvSpPr>
          <p:spPr bwMode="auto">
            <a:xfrm>
              <a:off x="-102722" y="5682116"/>
              <a:ext cx="12641920" cy="1282663"/>
            </a:xfrm>
            <a:prstGeom prst="rect">
              <a:avLst/>
            </a:prstGeom>
            <a:solidFill>
              <a:srgbClr val="002846"/>
            </a:solidFill>
            <a:ln w="6350" cap="flat" cmpd="sng" algn="ctr">
              <a:noFill/>
              <a:prstDash val="solid"/>
              <a:miter lim="800000"/>
              <a:headEnd type="none" w="med" len="med"/>
              <a:tailEnd type="none" w="med" len="med"/>
            </a:ln>
            <a:effectLst/>
          </p:spPr>
          <p:txBody>
            <a:bodyPr lIns="179285" tIns="91440" rIns="179285" bIns="143428"/>
            <a:lstStyle/>
            <a:p>
              <a:pPr algn="ctr" defTabSz="895900" fontAlgn="base">
                <a:lnSpc>
                  <a:spcPct val="90000"/>
                </a:lnSpc>
                <a:defRPr/>
              </a:pPr>
              <a:r>
                <a:rPr lang="en-US" sz="1372"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Datacenter Infrastructure (24 regions, 19 online)</a:t>
              </a:r>
            </a:p>
          </p:txBody>
        </p:sp>
        <p:grpSp>
          <p:nvGrpSpPr>
            <p:cNvPr id="266" name="Group 265"/>
            <p:cNvGrpSpPr/>
            <p:nvPr/>
          </p:nvGrpSpPr>
          <p:grpSpPr>
            <a:xfrm>
              <a:off x="-237835" y="6137034"/>
              <a:ext cx="12912145" cy="841365"/>
              <a:chOff x="-19051" y="6476517"/>
              <a:chExt cx="12493626" cy="693589"/>
            </a:xfrm>
          </p:grpSpPr>
          <p:pic>
            <p:nvPicPr>
              <p:cNvPr id="267" name="Picture 2"/>
              <p:cNvPicPr>
                <a:picLocks noChangeAspect="1"/>
              </p:cNvPicPr>
              <p:nvPr/>
            </p:nvPicPr>
            <p:blipFill>
              <a:blip r:embed="rId53" cstate="screen">
                <a:duotone>
                  <a:srgbClr val="D2D2D2">
                    <a:shade val="45000"/>
                    <a:satMod val="135000"/>
                  </a:srgbClr>
                  <a:prstClr val="white"/>
                </a:duotone>
                <a:extLst>
                  <a:ext uri="{28A0092B-C50C-407E-A947-70E740481C1C}">
                    <a14:useLocalDpi xmlns:a14="http://schemas.microsoft.com/office/drawing/2010/main"/>
                  </a:ext>
                </a:extLst>
              </a:blip>
              <a:srcRect/>
              <a:stretch>
                <a:fillRect/>
              </a:stretch>
            </p:blipFill>
            <p:spPr bwMode="auto">
              <a:xfrm>
                <a:off x="1546258"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8" name="Picture 44"/>
              <p:cNvPicPr>
                <a:picLocks noChangeAspect="1"/>
              </p:cNvPicPr>
              <p:nvPr/>
            </p:nvPicPr>
            <p:blipFill>
              <a:blip r:embed="rId53" cstate="screen">
                <a:duotone>
                  <a:srgbClr val="D2D2D2">
                    <a:shade val="45000"/>
                    <a:satMod val="135000"/>
                  </a:srgbClr>
                  <a:prstClr val="white"/>
                </a:duotone>
                <a:extLst>
                  <a:ext uri="{28A0092B-C50C-407E-A947-70E740481C1C}">
                    <a14:useLocalDpi xmlns:a14="http://schemas.microsoft.com/office/drawing/2010/main"/>
                  </a:ext>
                </a:extLst>
              </a:blip>
              <a:srcRect/>
              <a:stretch>
                <a:fillRect/>
              </a:stretch>
            </p:blipFill>
            <p:spPr bwMode="auto">
              <a:xfrm>
                <a:off x="2328913"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9" name="Picture 45"/>
              <p:cNvPicPr>
                <a:picLocks noChangeAspect="1"/>
              </p:cNvPicPr>
              <p:nvPr/>
            </p:nvPicPr>
            <p:blipFill>
              <a:blip r:embed="rId53" cstate="screen">
                <a:duotone>
                  <a:srgbClr val="D2D2D2">
                    <a:shade val="45000"/>
                    <a:satMod val="135000"/>
                  </a:srgbClr>
                  <a:prstClr val="white"/>
                </a:duotone>
                <a:extLst>
                  <a:ext uri="{28A0092B-C50C-407E-A947-70E740481C1C}">
                    <a14:useLocalDpi xmlns:a14="http://schemas.microsoft.com/office/drawing/2010/main"/>
                  </a:ext>
                </a:extLst>
              </a:blip>
              <a:srcRect/>
              <a:stretch>
                <a:fillRect/>
              </a:stretch>
            </p:blipFill>
            <p:spPr bwMode="auto">
              <a:xfrm>
                <a:off x="3111567"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0" name="Picture 46"/>
              <p:cNvPicPr>
                <a:picLocks noChangeAspect="1"/>
              </p:cNvPicPr>
              <p:nvPr/>
            </p:nvPicPr>
            <p:blipFill>
              <a:blip r:embed="rId53" cstate="screen">
                <a:duotone>
                  <a:srgbClr val="D2D2D2">
                    <a:shade val="45000"/>
                    <a:satMod val="135000"/>
                  </a:srgbClr>
                  <a:prstClr val="white"/>
                </a:duotone>
                <a:extLst>
                  <a:ext uri="{28A0092B-C50C-407E-A947-70E740481C1C}">
                    <a14:useLocalDpi xmlns:a14="http://schemas.microsoft.com/office/drawing/2010/main"/>
                  </a:ext>
                </a:extLst>
              </a:blip>
              <a:srcRect/>
              <a:stretch>
                <a:fillRect/>
              </a:stretch>
            </p:blipFill>
            <p:spPr bwMode="auto">
              <a:xfrm>
                <a:off x="3889691"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1" name="Picture 47"/>
              <p:cNvPicPr>
                <a:picLocks noChangeAspect="1"/>
              </p:cNvPicPr>
              <p:nvPr/>
            </p:nvPicPr>
            <p:blipFill>
              <a:blip r:embed="rId53" cstate="screen">
                <a:duotone>
                  <a:srgbClr val="D2D2D2">
                    <a:shade val="45000"/>
                    <a:satMod val="135000"/>
                  </a:srgbClr>
                  <a:prstClr val="white"/>
                </a:duotone>
                <a:extLst>
                  <a:ext uri="{28A0092B-C50C-407E-A947-70E740481C1C}">
                    <a14:useLocalDpi xmlns:a14="http://schemas.microsoft.com/office/drawing/2010/main"/>
                  </a:ext>
                </a:extLst>
              </a:blip>
              <a:srcRect/>
              <a:stretch>
                <a:fillRect/>
              </a:stretch>
            </p:blipFill>
            <p:spPr bwMode="auto">
              <a:xfrm>
                <a:off x="4672345"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2" name="Picture 48"/>
              <p:cNvPicPr>
                <a:picLocks noChangeAspect="1"/>
              </p:cNvPicPr>
              <p:nvPr/>
            </p:nvPicPr>
            <p:blipFill>
              <a:blip r:embed="rId53" cstate="screen">
                <a:duotone>
                  <a:srgbClr val="D2D2D2">
                    <a:shade val="45000"/>
                    <a:satMod val="135000"/>
                  </a:srgbClr>
                  <a:prstClr val="white"/>
                </a:duotone>
                <a:extLst>
                  <a:ext uri="{28A0092B-C50C-407E-A947-70E740481C1C}">
                    <a14:useLocalDpi xmlns:a14="http://schemas.microsoft.com/office/drawing/2010/main"/>
                  </a:ext>
                </a:extLst>
              </a:blip>
              <a:srcRect/>
              <a:stretch>
                <a:fillRect/>
              </a:stretch>
            </p:blipFill>
            <p:spPr bwMode="auto">
              <a:xfrm>
                <a:off x="5455000"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3" name="Picture 49"/>
              <p:cNvPicPr>
                <a:picLocks noChangeAspect="1"/>
              </p:cNvPicPr>
              <p:nvPr/>
            </p:nvPicPr>
            <p:blipFill>
              <a:blip r:embed="rId53" cstate="screen">
                <a:duotone>
                  <a:srgbClr val="D2D2D2">
                    <a:shade val="45000"/>
                    <a:satMod val="135000"/>
                  </a:srgbClr>
                  <a:prstClr val="white"/>
                </a:duotone>
                <a:extLst>
                  <a:ext uri="{28A0092B-C50C-407E-A947-70E740481C1C}">
                    <a14:useLocalDpi xmlns:a14="http://schemas.microsoft.com/office/drawing/2010/main"/>
                  </a:ext>
                </a:extLst>
              </a:blip>
              <a:srcRect/>
              <a:stretch>
                <a:fillRect/>
              </a:stretch>
            </p:blipFill>
            <p:spPr bwMode="auto">
              <a:xfrm>
                <a:off x="6237654"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4" name="Picture 50"/>
              <p:cNvPicPr>
                <a:picLocks noChangeAspect="1"/>
              </p:cNvPicPr>
              <p:nvPr/>
            </p:nvPicPr>
            <p:blipFill>
              <a:blip r:embed="rId53" cstate="screen">
                <a:duotone>
                  <a:srgbClr val="D2D2D2">
                    <a:shade val="45000"/>
                    <a:satMod val="135000"/>
                  </a:srgbClr>
                  <a:prstClr val="white"/>
                </a:duotone>
                <a:extLst>
                  <a:ext uri="{28A0092B-C50C-407E-A947-70E740481C1C}">
                    <a14:useLocalDpi xmlns:a14="http://schemas.microsoft.com/office/drawing/2010/main"/>
                  </a:ext>
                </a:extLst>
              </a:blip>
              <a:srcRect/>
              <a:stretch>
                <a:fillRect/>
              </a:stretch>
            </p:blipFill>
            <p:spPr bwMode="auto">
              <a:xfrm>
                <a:off x="7020309"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5" name="Picture 51"/>
              <p:cNvPicPr>
                <a:picLocks noChangeAspect="1"/>
              </p:cNvPicPr>
              <p:nvPr/>
            </p:nvPicPr>
            <p:blipFill>
              <a:blip r:embed="rId53" cstate="screen">
                <a:duotone>
                  <a:srgbClr val="D2D2D2">
                    <a:shade val="45000"/>
                    <a:satMod val="135000"/>
                  </a:srgbClr>
                  <a:prstClr val="white"/>
                </a:duotone>
                <a:extLst>
                  <a:ext uri="{28A0092B-C50C-407E-A947-70E740481C1C}">
                    <a14:useLocalDpi xmlns:a14="http://schemas.microsoft.com/office/drawing/2010/main"/>
                  </a:ext>
                </a:extLst>
              </a:blip>
              <a:srcRect/>
              <a:stretch>
                <a:fillRect/>
              </a:stretch>
            </p:blipFill>
            <p:spPr bwMode="auto">
              <a:xfrm>
                <a:off x="7802963"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 name="Picture 52"/>
              <p:cNvPicPr>
                <a:picLocks noChangeAspect="1"/>
              </p:cNvPicPr>
              <p:nvPr/>
            </p:nvPicPr>
            <p:blipFill>
              <a:blip r:embed="rId53" cstate="screen">
                <a:duotone>
                  <a:srgbClr val="D2D2D2">
                    <a:shade val="45000"/>
                    <a:satMod val="135000"/>
                  </a:srgbClr>
                  <a:prstClr val="white"/>
                </a:duotone>
                <a:extLst>
                  <a:ext uri="{28A0092B-C50C-407E-A947-70E740481C1C}">
                    <a14:useLocalDpi xmlns:a14="http://schemas.microsoft.com/office/drawing/2010/main"/>
                  </a:ext>
                </a:extLst>
              </a:blip>
              <a:srcRect/>
              <a:stretch>
                <a:fillRect/>
              </a:stretch>
            </p:blipFill>
            <p:spPr bwMode="auto">
              <a:xfrm>
                <a:off x="8585618"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7" name="Picture 53"/>
              <p:cNvPicPr>
                <a:picLocks noChangeAspect="1"/>
              </p:cNvPicPr>
              <p:nvPr/>
            </p:nvPicPr>
            <p:blipFill>
              <a:blip r:embed="rId53" cstate="screen">
                <a:duotone>
                  <a:srgbClr val="D2D2D2">
                    <a:shade val="45000"/>
                    <a:satMod val="135000"/>
                  </a:srgbClr>
                  <a:prstClr val="white"/>
                </a:duotone>
                <a:extLst>
                  <a:ext uri="{28A0092B-C50C-407E-A947-70E740481C1C}">
                    <a14:useLocalDpi xmlns:a14="http://schemas.microsoft.com/office/drawing/2010/main"/>
                  </a:ext>
                </a:extLst>
              </a:blip>
              <a:srcRect/>
              <a:stretch>
                <a:fillRect/>
              </a:stretch>
            </p:blipFill>
            <p:spPr bwMode="auto">
              <a:xfrm>
                <a:off x="9368272"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8" name="Picture 54"/>
              <p:cNvPicPr>
                <a:picLocks noChangeAspect="1"/>
              </p:cNvPicPr>
              <p:nvPr/>
            </p:nvPicPr>
            <p:blipFill>
              <a:blip r:embed="rId53" cstate="screen">
                <a:duotone>
                  <a:srgbClr val="D2D2D2">
                    <a:shade val="45000"/>
                    <a:satMod val="135000"/>
                  </a:srgbClr>
                  <a:prstClr val="white"/>
                </a:duotone>
                <a:extLst>
                  <a:ext uri="{28A0092B-C50C-407E-A947-70E740481C1C}">
                    <a14:useLocalDpi xmlns:a14="http://schemas.microsoft.com/office/drawing/2010/main"/>
                  </a:ext>
                </a:extLst>
              </a:blip>
              <a:srcRect/>
              <a:stretch>
                <a:fillRect/>
              </a:stretch>
            </p:blipFill>
            <p:spPr bwMode="auto">
              <a:xfrm>
                <a:off x="10150927"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9" name="Picture 56"/>
              <p:cNvPicPr>
                <a:picLocks noChangeAspect="1"/>
              </p:cNvPicPr>
              <p:nvPr/>
            </p:nvPicPr>
            <p:blipFill>
              <a:blip r:embed="rId53" cstate="screen">
                <a:duotone>
                  <a:srgbClr val="D2D2D2">
                    <a:shade val="45000"/>
                    <a:satMod val="135000"/>
                  </a:srgbClr>
                  <a:prstClr val="white"/>
                </a:duotone>
                <a:extLst>
                  <a:ext uri="{28A0092B-C50C-407E-A947-70E740481C1C}">
                    <a14:useLocalDpi xmlns:a14="http://schemas.microsoft.com/office/drawing/2010/main"/>
                  </a:ext>
                </a:extLst>
              </a:blip>
              <a:srcRect/>
              <a:stretch>
                <a:fillRect/>
              </a:stretch>
            </p:blipFill>
            <p:spPr bwMode="auto">
              <a:xfrm>
                <a:off x="10933581"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0" name="Picture 57"/>
              <p:cNvPicPr>
                <a:picLocks noChangeAspect="1"/>
              </p:cNvPicPr>
              <p:nvPr/>
            </p:nvPicPr>
            <p:blipFill>
              <a:blip r:embed="rId53" cstate="screen">
                <a:duotone>
                  <a:srgbClr val="D2D2D2">
                    <a:shade val="45000"/>
                    <a:satMod val="135000"/>
                  </a:srgbClr>
                  <a:prstClr val="white"/>
                </a:duotone>
                <a:extLst>
                  <a:ext uri="{28A0092B-C50C-407E-A947-70E740481C1C}">
                    <a14:useLocalDpi xmlns:a14="http://schemas.microsoft.com/office/drawing/2010/main"/>
                  </a:ext>
                </a:extLst>
              </a:blip>
              <a:srcRect/>
              <a:stretch>
                <a:fillRect/>
              </a:stretch>
            </p:blipFill>
            <p:spPr bwMode="auto">
              <a:xfrm>
                <a:off x="11716236"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1" name="Picture 58"/>
              <p:cNvPicPr>
                <a:picLocks noChangeAspect="1"/>
              </p:cNvPicPr>
              <p:nvPr/>
            </p:nvPicPr>
            <p:blipFill>
              <a:blip r:embed="rId53" cstate="screen">
                <a:duotone>
                  <a:srgbClr val="D2D2D2">
                    <a:shade val="45000"/>
                    <a:satMod val="135000"/>
                  </a:srgbClr>
                  <a:prstClr val="white"/>
                </a:duotone>
                <a:extLst>
                  <a:ext uri="{28A0092B-C50C-407E-A947-70E740481C1C}">
                    <a14:useLocalDpi xmlns:a14="http://schemas.microsoft.com/office/drawing/2010/main"/>
                  </a:ext>
                </a:extLst>
              </a:blip>
              <a:srcRect/>
              <a:stretch>
                <a:fillRect/>
              </a:stretch>
            </p:blipFill>
            <p:spPr bwMode="auto">
              <a:xfrm>
                <a:off x="-19051"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2" name="Picture 59"/>
              <p:cNvPicPr>
                <a:picLocks noChangeAspect="1"/>
              </p:cNvPicPr>
              <p:nvPr/>
            </p:nvPicPr>
            <p:blipFill>
              <a:blip r:embed="rId53" cstate="screen">
                <a:duotone>
                  <a:srgbClr val="D2D2D2">
                    <a:shade val="45000"/>
                    <a:satMod val="135000"/>
                  </a:srgbClr>
                  <a:prstClr val="white"/>
                </a:duotone>
                <a:extLst>
                  <a:ext uri="{28A0092B-C50C-407E-A947-70E740481C1C}">
                    <a14:useLocalDpi xmlns:a14="http://schemas.microsoft.com/office/drawing/2010/main"/>
                  </a:ext>
                </a:extLst>
              </a:blip>
              <a:srcRect/>
              <a:stretch>
                <a:fillRect/>
              </a:stretch>
            </p:blipFill>
            <p:spPr bwMode="auto">
              <a:xfrm>
                <a:off x="763604"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Tree>
    <p:extLst>
      <p:ext uri="{BB962C8B-B14F-4D97-AF65-F5344CB8AC3E}">
        <p14:creationId xmlns:p14="http://schemas.microsoft.com/office/powerpoint/2010/main" val="942762094"/>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Rectangle 1"/>
          <p:cNvSpPr/>
          <p:nvPr/>
        </p:nvSpPr>
        <p:spPr bwMode="auto">
          <a:xfrm>
            <a:off x="0" y="0"/>
            <a:ext cx="1219200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5" tIns="143387" rIns="179235" bIns="143387" numCol="1" spcCol="0" rtlCol="0" fromWordArt="0" anchor="t" anchorCtr="0" forceAA="0" compatLnSpc="1">
            <a:prstTxWarp prst="textNoShape">
              <a:avLst/>
            </a:prstTxWarp>
            <a:noAutofit/>
          </a:bodyPr>
          <a:lstStyle/>
          <a:p>
            <a:pPr marL="0" marR="0" lvl="0" indent="0" algn="ctr" defTabSz="913728"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2798008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userDrawn="1">
  <p:cSld name="2_Title_Code">
    <p:spTree>
      <p:nvGrpSpPr>
        <p:cNvPr id="1" name=""/>
        <p:cNvGrpSpPr/>
        <p:nvPr/>
      </p:nvGrpSpPr>
      <p:grpSpPr>
        <a:xfrm>
          <a:off x="0" y="0"/>
          <a:ext cx="0" cy="0"/>
          <a:chOff x="0" y="0"/>
          <a:chExt cx="0" cy="0"/>
        </a:xfrm>
      </p:grpSpPr>
      <p:sp>
        <p:nvSpPr>
          <p:cNvPr id="3" name="Text Placeholder 3"/>
          <p:cNvSpPr>
            <a:spLocks noGrp="1"/>
          </p:cNvSpPr>
          <p:nvPr>
            <p:ph type="body" sz="quarter" idx="10" hasCustomPrompt="1"/>
          </p:nvPr>
        </p:nvSpPr>
        <p:spPr>
          <a:xfrm>
            <a:off x="435935" y="1350550"/>
            <a:ext cx="6751519" cy="4826969"/>
          </a:xfrm>
          <a:solidFill>
            <a:schemeClr val="bg1">
              <a:lumMod val="95000"/>
            </a:schemeClr>
          </a:solidFill>
          <a:ln w="76200">
            <a:solidFill>
              <a:srgbClr val="0072C6"/>
            </a:solidFill>
          </a:ln>
        </p:spPr>
        <p:txBody>
          <a:bodyPr wrap="square">
            <a:normAutofit/>
          </a:bodyPr>
          <a:lstStyle>
            <a:lvl1pPr marL="0" indent="0" defTabSz="365682">
              <a:lnSpc>
                <a:spcPct val="100000"/>
              </a:lnSpc>
              <a:spcBef>
                <a:spcPts val="0"/>
              </a:spcBef>
              <a:buClr>
                <a:schemeClr val="tx1"/>
              </a:buClr>
              <a:buFont typeface="Wingdings" pitchFamily="2" charset="2"/>
              <a:buNone/>
              <a:defRPr sz="1800" baseline="0">
                <a:solidFill>
                  <a:schemeClr val="tx1"/>
                </a:solidFill>
                <a:latin typeface="Consolas" panose="020B0609020204030204" pitchFamily="49" charset="0"/>
                <a:cs typeface="Consolas" panose="020B0609020204030204" pitchFamily="49" charset="0"/>
              </a:defRPr>
            </a:lvl1pPr>
            <a:lvl2pPr marL="365682" indent="0" defTabSz="365682">
              <a:lnSpc>
                <a:spcPct val="100000"/>
              </a:lnSpc>
              <a:spcBef>
                <a:spcPts val="0"/>
              </a:spcBef>
              <a:buNone/>
              <a:defRPr sz="1800">
                <a:latin typeface="Consolas" panose="020B0609020204030204" pitchFamily="49" charset="0"/>
                <a:cs typeface="Consolas" panose="020B0609020204030204" pitchFamily="49" charset="0"/>
              </a:defRPr>
            </a:lvl2pPr>
            <a:lvl3pPr marL="731360" indent="0" defTabSz="365682">
              <a:lnSpc>
                <a:spcPct val="100000"/>
              </a:lnSpc>
              <a:spcBef>
                <a:spcPts val="0"/>
              </a:spcBef>
              <a:buNone/>
              <a:tabLst/>
              <a:defRPr sz="1800">
                <a:latin typeface="Consolas" panose="020B0609020204030204" pitchFamily="49" charset="0"/>
                <a:cs typeface="Consolas" panose="020B0609020204030204" pitchFamily="49" charset="0"/>
              </a:defRPr>
            </a:lvl3pPr>
            <a:lvl4pPr marL="1097042" indent="0" defTabSz="365682">
              <a:lnSpc>
                <a:spcPct val="100000"/>
              </a:lnSpc>
              <a:spcBef>
                <a:spcPts val="0"/>
              </a:spcBef>
              <a:buNone/>
              <a:defRPr sz="1800">
                <a:latin typeface="Consolas" panose="020B0609020204030204" pitchFamily="49" charset="0"/>
                <a:cs typeface="Consolas" panose="020B0609020204030204" pitchFamily="49" charset="0"/>
              </a:defRPr>
            </a:lvl4pPr>
            <a:lvl5pPr marL="1462722" indent="0" defTabSz="365682">
              <a:lnSpc>
                <a:spcPct val="100000"/>
              </a:lnSpc>
              <a:spcBef>
                <a:spcPts val="0"/>
              </a:spcBef>
              <a:buNone/>
              <a:tabLst/>
              <a:defRPr sz="1800">
                <a:latin typeface="Consolas" panose="020B0609020204030204" pitchFamily="49" charset="0"/>
                <a:cs typeface="Consolas" panose="020B0609020204030204" pitchFamily="49" charset="0"/>
              </a:defRPr>
            </a:lvl5pPr>
          </a:lstStyle>
          <a:p>
            <a:pPr lvl="0"/>
            <a:r>
              <a:rPr lang="en-US" dirty="0"/>
              <a:t>Click to edit code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quarter" idx="11"/>
          </p:nvPr>
        </p:nvSpPr>
        <p:spPr>
          <a:xfrm>
            <a:off x="7563973" y="1350547"/>
            <a:ext cx="3982987" cy="4826970"/>
          </a:xfrm>
        </p:spPr>
        <p:txBody>
          <a:bodyPr wrap="square">
            <a:normAutofit/>
          </a:bodyPr>
          <a:lstStyle>
            <a:lvl1pPr marL="0" indent="0">
              <a:spcBef>
                <a:spcPts val="1200"/>
              </a:spcBef>
              <a:buClr>
                <a:schemeClr val="tx1"/>
              </a:buClr>
              <a:buFont typeface="Wingdings" pitchFamily="2" charset="2"/>
              <a:buNone/>
              <a:defRPr sz="2600">
                <a:solidFill>
                  <a:srgbClr val="0072C6"/>
                </a:solidFill>
              </a:defRPr>
            </a:lvl1pPr>
            <a:lvl2pPr marL="0" indent="0">
              <a:spcBef>
                <a:spcPts val="600"/>
              </a:spcBef>
              <a:buNone/>
              <a:defRPr sz="1800">
                <a:latin typeface="+mj-lt"/>
              </a:defRPr>
            </a:lvl2pPr>
            <a:lvl3pPr marL="227160" indent="0">
              <a:buNone/>
              <a:tabLst/>
              <a:defRPr sz="1961"/>
            </a:lvl3pPr>
            <a:lvl4pPr marL="451207" indent="0">
              <a:buNone/>
              <a:defRPr/>
            </a:lvl4pPr>
            <a:lvl5pPr marL="672145" indent="0">
              <a:buNone/>
              <a:tabLst/>
              <a:defRPr/>
            </a:lvl5pPr>
          </a:lstStyle>
          <a:p>
            <a:pPr lvl="0"/>
            <a:r>
              <a:rPr lang="en-US" dirty="0"/>
              <a:t>Click to edit Master text styles</a:t>
            </a:r>
          </a:p>
          <a:p>
            <a:pPr lvl="1"/>
            <a:r>
              <a:rPr lang="en-US" dirty="0"/>
              <a:t>Second level</a:t>
            </a:r>
          </a:p>
        </p:txBody>
      </p:sp>
      <p:sp>
        <p:nvSpPr>
          <p:cNvPr id="8" name="Title 2"/>
          <p:cNvSpPr>
            <a:spLocks noGrp="1"/>
          </p:cNvSpPr>
          <p:nvPr>
            <p:ph type="title"/>
          </p:nvPr>
        </p:nvSpPr>
        <p:spPr>
          <a:xfrm>
            <a:off x="269240" y="369724"/>
            <a:ext cx="11655840" cy="899665"/>
          </a:xfrm>
        </p:spPr>
        <p:txBody>
          <a:bodyPr/>
          <a:lstStyle>
            <a:lvl1pPr>
              <a:defRPr sz="4400"/>
            </a:lvl1pPr>
          </a:lstStyle>
          <a:p>
            <a:r>
              <a:rPr lang="en-US" dirty="0"/>
              <a:t>Click to edit Master title style</a:t>
            </a:r>
          </a:p>
        </p:txBody>
      </p:sp>
    </p:spTree>
    <p:extLst>
      <p:ext uri="{BB962C8B-B14F-4D97-AF65-F5344CB8AC3E}">
        <p14:creationId xmlns:p14="http://schemas.microsoft.com/office/powerpoint/2010/main" val="577203341"/>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2_Title Slide Photo_Option">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25" y="-623"/>
            <a:ext cx="12191377" cy="6858623"/>
          </a:xfrm>
          <a:prstGeom prst="rect">
            <a:avLst/>
          </a:prstGeom>
        </p:spPr>
      </p:pic>
      <p:sp>
        <p:nvSpPr>
          <p:cNvPr id="2" name="Rectangle 1"/>
          <p:cNvSpPr/>
          <p:nvPr userDrawn="1"/>
        </p:nvSpPr>
        <p:spPr bwMode="auto">
          <a:xfrm>
            <a:off x="5644611" y="2103820"/>
            <a:ext cx="6278151" cy="3491849"/>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5647851" y="2103817"/>
            <a:ext cx="6274911" cy="1793104"/>
          </a:xfrm>
          <a:noFill/>
        </p:spPr>
        <p:txBody>
          <a:bodyPr lIns="146304" tIns="91440" rIns="146304" bIns="91440" anchor="t" anchorCtr="0"/>
          <a:lstStyle>
            <a:lvl1pPr>
              <a:defRPr sz="5295" spc="-99"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5646231" y="3896904"/>
            <a:ext cx="6276531" cy="1698765"/>
          </a:xfrm>
        </p:spPr>
        <p:txBody>
          <a:bodyPr tIns="109728" bIns="109728">
            <a:noAutofit/>
          </a:bodyPr>
          <a:lstStyle>
            <a:lvl1pPr marL="0" indent="0">
              <a:spcBef>
                <a:spcPts val="0"/>
              </a:spcBef>
              <a:buNone/>
              <a:defRPr sz="3137">
                <a:gradFill>
                  <a:gsLst>
                    <a:gs pos="64646">
                      <a:srgbClr val="FFFFFF"/>
                    </a:gs>
                    <a:gs pos="45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344058" y="6043945"/>
            <a:ext cx="1653407" cy="356169"/>
          </a:xfrm>
          <a:prstGeom prst="rect">
            <a:avLst/>
          </a:prstGeom>
        </p:spPr>
      </p:pic>
    </p:spTree>
    <p:extLst>
      <p:ext uri="{BB962C8B-B14F-4D97-AF65-F5344CB8AC3E}">
        <p14:creationId xmlns:p14="http://schemas.microsoft.com/office/powerpoint/2010/main" val="31280945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3_Title Slide Photo_Option">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739" y="-1"/>
            <a:ext cx="15133212" cy="8514857"/>
          </a:xfrm>
          <a:prstGeom prst="rect">
            <a:avLst/>
          </a:prstGeom>
        </p:spPr>
      </p:pic>
      <p:sp>
        <p:nvSpPr>
          <p:cNvPr id="2" name="Rectangle 1"/>
          <p:cNvSpPr/>
          <p:nvPr userDrawn="1"/>
        </p:nvSpPr>
        <p:spPr bwMode="auto">
          <a:xfrm>
            <a:off x="266063" y="2084173"/>
            <a:ext cx="6278151" cy="3491849"/>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3" y="2084173"/>
            <a:ext cx="6274911" cy="1793104"/>
          </a:xfrm>
          <a:noFill/>
        </p:spPr>
        <p:txBody>
          <a:bodyPr lIns="146304" tIns="91440" rIns="146304" bIns="91440" anchor="t" anchorCtr="0"/>
          <a:lstStyle>
            <a:lvl1pPr>
              <a:defRPr sz="5295" spc="-99"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877259"/>
            <a:ext cx="6276531" cy="1698765"/>
          </a:xfrm>
        </p:spPr>
        <p:txBody>
          <a:bodyPr tIns="109728" bIns="109728">
            <a:noAutofit/>
          </a:bodyPr>
          <a:lstStyle>
            <a:lvl1pPr marL="0" indent="0">
              <a:spcBef>
                <a:spcPts val="0"/>
              </a:spcBef>
              <a:buNone/>
              <a:defRPr sz="3137">
                <a:gradFill>
                  <a:gsLst>
                    <a:gs pos="64646">
                      <a:srgbClr val="FFFFFF"/>
                    </a:gs>
                    <a:gs pos="45000">
                      <a:srgbClr val="FFFFFF"/>
                    </a:gs>
                  </a:gsLst>
                  <a:lin ang="5400000" scaled="0"/>
                </a:gradFill>
              </a:defRPr>
            </a:lvl1pPr>
          </a:lstStyle>
          <a:p>
            <a:pPr lvl="0"/>
            <a:r>
              <a:rPr lang="en-US" dirty="0"/>
              <a:t>Speaker Name</a:t>
            </a:r>
          </a:p>
        </p:txBody>
      </p:sp>
      <p:pic>
        <p:nvPicPr>
          <p:cNvPr id="7" name="Picture 6"/>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3503" y="6043945"/>
            <a:ext cx="1653407" cy="356169"/>
          </a:xfrm>
          <a:prstGeom prst="rect">
            <a:avLst/>
          </a:prstGeom>
        </p:spPr>
      </p:pic>
    </p:spTree>
    <p:extLst>
      <p:ext uri="{BB962C8B-B14F-4D97-AF65-F5344CB8AC3E}">
        <p14:creationId xmlns:p14="http://schemas.microsoft.com/office/powerpoint/2010/main" val="3960489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3"/>
            <a:ext cx="6273419" cy="1794661"/>
          </a:xfrm>
          <a:noFill/>
        </p:spPr>
        <p:txBody>
          <a:bodyPr lIns="146304" tIns="109728" rIns="146304" bIns="109728">
            <a:no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8067760" cy="1801436"/>
          </a:xfrm>
          <a:noFill/>
        </p:spPr>
        <p:txBody>
          <a:bodyPr lIns="146304" tIns="91440" rIns="146304" bIns="91440" anchor="t" anchorCtr="0"/>
          <a:lstStyle>
            <a:lvl1pPr>
              <a:defRPr sz="5295" spc="-99" baseline="0">
                <a:gradFill>
                  <a:gsLst>
                    <a:gs pos="3333">
                      <a:schemeClr val="tx2"/>
                    </a:gs>
                    <a:gs pos="39000">
                      <a:schemeClr val="tx2"/>
                    </a:gs>
                  </a:gsLst>
                  <a:lin ang="5400000" scaled="0"/>
                </a:gradFill>
              </a:defRPr>
            </a:lvl1pPr>
          </a:lstStyle>
          <a:p>
            <a:r>
              <a:rPr lang="en-US" dirty="0"/>
              <a:t>Presentation title</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46715" y="6029314"/>
            <a:ext cx="1668788" cy="358621"/>
          </a:xfrm>
          <a:prstGeom prst="rect">
            <a:avLst/>
          </a:prstGeom>
        </p:spPr>
      </p:pic>
      <p:sp>
        <p:nvSpPr>
          <p:cNvPr id="3" name="Content Placeholder 2"/>
          <p:cNvSpPr>
            <a:spLocks noGrp="1"/>
          </p:cNvSpPr>
          <p:nvPr>
            <p:ph sz="quarter" idx="13"/>
          </p:nvPr>
        </p:nvSpPr>
        <p:spPr>
          <a:xfrm>
            <a:off x="1795463" y="863601"/>
            <a:ext cx="914400" cy="2217652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2271296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8"/>
            <a:ext cx="11653523" cy="1988942"/>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2" indent="0">
              <a:buNone/>
              <a:defRPr/>
            </a:lvl3pPr>
            <a:lvl4pPr marL="448182" indent="0">
              <a:buNone/>
              <a:defRPr/>
            </a:lvl4pPr>
            <a:lvl5pPr marL="672274"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69756223"/>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8"/>
            <a:ext cx="11653523" cy="1988942"/>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2" indent="0">
              <a:buNone/>
              <a:defRPr/>
            </a:lvl3pPr>
            <a:lvl4pPr marL="448182" indent="0">
              <a:buNone/>
              <a:defRPr/>
            </a:lvl4pPr>
            <a:lvl5pPr marL="672274"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785225"/>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9"/>
            <a:ext cx="11653523" cy="2001061"/>
          </a:xfrm>
        </p:spPr>
        <p:txBody>
          <a:bodyPr>
            <a:spAutoFit/>
          </a:bodyPr>
          <a:lstStyle>
            <a:lvl1pPr>
              <a:defRPr sz="3529">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37178589"/>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9"/>
            <a:ext cx="11653523" cy="2001061"/>
          </a:xfrm>
        </p:spPr>
        <p:txBody>
          <a:bodyPr>
            <a:spAutoFit/>
          </a:bodyPr>
          <a:lstStyle>
            <a:lvl1pPr>
              <a:defRPr sz="352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47498711"/>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423484"/>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4" indent="0">
              <a:buNone/>
              <a:tabLst/>
              <a:defRPr sz="1961"/>
            </a:lvl3pPr>
            <a:lvl4pPr marL="451295" indent="0">
              <a:buNone/>
              <a:defRPr/>
            </a:lvl4pPr>
            <a:lvl5pPr marL="672274"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6"/>
            <a:ext cx="5378548" cy="2423484"/>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4" indent="0">
              <a:buNone/>
              <a:tabLst/>
              <a:defRPr sz="1961"/>
            </a:lvl3pPr>
            <a:lvl4pPr marL="451295" indent="0">
              <a:buNone/>
              <a:defRPr/>
            </a:lvl4pPr>
            <a:lvl5pPr marL="672274"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12970968"/>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ingle column white with bullets">
    <p:bg>
      <p:bgPr>
        <a:solidFill>
          <a:schemeClr val="tx1"/>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6274973" cy="1946751"/>
          </a:xfrm>
        </p:spPr>
        <p:txBody>
          <a:bodyPr wrap="square">
            <a:spAutoFit/>
          </a:bodyPr>
          <a:lstStyle>
            <a:lvl1pPr marL="392160" indent="-392160">
              <a:spcBef>
                <a:spcPts val="1200"/>
              </a:spcBef>
              <a:buClr>
                <a:srgbClr val="92D050"/>
              </a:buClr>
              <a:buSzPct val="100000"/>
              <a:buFont typeface="Wingdings" panose="05000000000000000000" pitchFamily="2" charset="2"/>
              <a:buChar char="ü"/>
              <a:defRPr sz="3137">
                <a:gradFill>
                  <a:gsLst>
                    <a:gs pos="7500">
                      <a:schemeClr val="bg1"/>
                    </a:gs>
                    <a:gs pos="43000">
                      <a:schemeClr val="bg1"/>
                    </a:gs>
                  </a:gsLst>
                  <a:lin ang="5400000" scaled="0"/>
                </a:gradFill>
              </a:defRPr>
            </a:lvl1pPr>
            <a:lvl2pPr marL="672274" indent="-280114">
              <a:buClr>
                <a:srgbClr val="92D050"/>
              </a:buClr>
              <a:buSzPct val="100000"/>
              <a:buFont typeface="Wingdings" panose="05000000000000000000" pitchFamily="2" charset="2"/>
              <a:buChar char="ü"/>
              <a:defRPr sz="2353">
                <a:gradFill>
                  <a:gsLst>
                    <a:gs pos="7500">
                      <a:schemeClr val="bg1"/>
                    </a:gs>
                    <a:gs pos="43000">
                      <a:schemeClr val="bg1"/>
                    </a:gs>
                  </a:gsLst>
                  <a:lin ang="5400000" scaled="0"/>
                </a:gradFill>
              </a:defRPr>
            </a:lvl2pPr>
            <a:lvl3pPr marL="684723" indent="267664">
              <a:buClr>
                <a:srgbClr val="92D050"/>
              </a:buClr>
              <a:buSzPct val="100000"/>
              <a:buFont typeface="Wingdings" panose="05000000000000000000" pitchFamily="2" charset="2"/>
              <a:buChar char="ü"/>
              <a:tabLst/>
              <a:defRPr sz="1961">
                <a:gradFill>
                  <a:gsLst>
                    <a:gs pos="7500">
                      <a:schemeClr val="bg1"/>
                    </a:gs>
                    <a:gs pos="43000">
                      <a:schemeClr val="bg1"/>
                    </a:gs>
                  </a:gsLst>
                  <a:lin ang="5400000" scaled="0"/>
                </a:gradFill>
              </a:defRPr>
            </a:lvl3pPr>
            <a:lvl4pPr marL="952387" indent="224092">
              <a:buClr>
                <a:srgbClr val="92D050"/>
              </a:buClr>
              <a:buSzPct val="100000"/>
              <a:buFont typeface="Wingdings" panose="05000000000000000000" pitchFamily="2" charset="2"/>
              <a:buChar char="ü"/>
              <a:defRPr>
                <a:gradFill>
                  <a:gsLst>
                    <a:gs pos="7500">
                      <a:schemeClr val="bg1"/>
                    </a:gs>
                    <a:gs pos="43000">
                      <a:schemeClr val="bg1"/>
                    </a:gs>
                  </a:gsLst>
                  <a:lin ang="5400000" scaled="0"/>
                </a:gradFill>
              </a:defRPr>
            </a:lvl4pPr>
            <a:lvl5pPr marL="1176477" indent="-224092">
              <a:buClr>
                <a:srgbClr val="92D050"/>
              </a:buClr>
              <a:buSzPct val="100000"/>
              <a:buFont typeface="Wingdings" panose="05000000000000000000" pitchFamily="2" charset="2"/>
              <a:buChar char="ü"/>
              <a:tabLst/>
              <a:defRPr>
                <a:gradFill>
                  <a:gsLst>
                    <a:gs pos="7500">
                      <a:schemeClr val="bg1"/>
                    </a:gs>
                    <a:gs pos="43000">
                      <a:schemeClr val="bg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a:xfrm>
            <a:off x="1557" y="5222104"/>
            <a:ext cx="12190443" cy="1635896"/>
          </a:xfrm>
          <a:prstGeom prst="rect">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344">
              <a:defRPr/>
            </a:pPr>
            <a:endParaRPr lang="en-US" sz="1765">
              <a:solidFill>
                <a:srgbClr val="FFFFFF"/>
              </a:solidFill>
            </a:endParaRPr>
          </a:p>
        </p:txBody>
      </p:sp>
      <p:sp>
        <p:nvSpPr>
          <p:cNvPr id="8" name="Freeform 99"/>
          <p:cNvSpPr>
            <a:spLocks noChangeAspect="1"/>
          </p:cNvSpPr>
          <p:nvPr userDrawn="1"/>
        </p:nvSpPr>
        <p:spPr bwMode="black">
          <a:xfrm>
            <a:off x="474670" y="5491049"/>
            <a:ext cx="564935" cy="414033"/>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tx1"/>
          </a:solidFill>
          <a:ln>
            <a:noFill/>
          </a:ln>
          <a:extLst/>
        </p:spPr>
        <p:txBody>
          <a:bodyPr lIns="68579" tIns="34288" rIns="68579" bIns="34288"/>
          <a:lstStyle/>
          <a:p>
            <a:pPr defTabSz="914344">
              <a:defRPr/>
            </a:pPr>
            <a:endParaRPr lang="en-US" sz="1323" dirty="0">
              <a:solidFill>
                <a:srgbClr val="000000"/>
              </a:solidFill>
              <a:ea typeface="MS PGothic" panose="020B0600070205080204" pitchFamily="34" charset="-128"/>
            </a:endParaRPr>
          </a:p>
        </p:txBody>
      </p:sp>
      <p:grpSp>
        <p:nvGrpSpPr>
          <p:cNvPr id="9" name="Group 8"/>
          <p:cNvGrpSpPr>
            <a:grpSpLocks/>
          </p:cNvGrpSpPr>
          <p:nvPr userDrawn="1"/>
        </p:nvGrpSpPr>
        <p:grpSpPr bwMode="auto">
          <a:xfrm flipH="1">
            <a:off x="7082691" y="1905173"/>
            <a:ext cx="4228448" cy="3343392"/>
            <a:chOff x="2348247" y="1709773"/>
            <a:chExt cx="7397345" cy="5322534"/>
          </a:xfrm>
        </p:grpSpPr>
        <p:pic>
          <p:nvPicPr>
            <p:cNvPr id="10" name="Picture 34"/>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bwMode="auto">
            <a:xfrm>
              <a:off x="2348247" y="1709773"/>
              <a:ext cx="3209061" cy="5322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35"/>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4130307" y="5211593"/>
              <a:ext cx="5615285" cy="1820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 name="Title 12"/>
          <p:cNvSpPr>
            <a:spLocks noGrp="1"/>
          </p:cNvSpPr>
          <p:nvPr>
            <p:ph type="title"/>
          </p:nvPr>
        </p:nvSpPr>
        <p:spPr/>
        <p:txBody>
          <a:bodyPr/>
          <a:lstStyle>
            <a:lvl1pPr>
              <a:defRPr>
                <a:gradFill>
                  <a:gsLst>
                    <a:gs pos="17500">
                      <a:schemeClr val="bg1"/>
                    </a:gs>
                    <a:gs pos="55000">
                      <a:schemeClr val="bg1"/>
                    </a:gs>
                  </a:gsLst>
                  <a:lin ang="5400000" scaled="0"/>
                </a:gradFill>
              </a:defRPr>
            </a:lvl1pPr>
          </a:lstStyle>
          <a:p>
            <a:r>
              <a:rPr lang="en-US"/>
              <a:t>Click to edit Master title style</a:t>
            </a:r>
          </a:p>
        </p:txBody>
      </p:sp>
      <p:sp>
        <p:nvSpPr>
          <p:cNvPr id="15" name="Text Placeholder 14"/>
          <p:cNvSpPr>
            <a:spLocks noGrp="1"/>
          </p:cNvSpPr>
          <p:nvPr>
            <p:ph type="body" sz="quarter" idx="11" hasCustomPrompt="1"/>
          </p:nvPr>
        </p:nvSpPr>
        <p:spPr>
          <a:xfrm>
            <a:off x="1039605" y="5403224"/>
            <a:ext cx="10883159" cy="619144"/>
          </a:xfrm>
        </p:spPr>
        <p:txBody>
          <a:bodyPr/>
          <a:lstStyle>
            <a:lvl1pPr marL="0" indent="0">
              <a:buFontTx/>
              <a:buNone/>
              <a:defRPr lang="en-US" sz="3137" kern="1200" spc="0" baseline="0" dirty="0" smtClean="0">
                <a:gradFill>
                  <a:gsLst>
                    <a:gs pos="15000">
                      <a:srgbClr val="1E1E1E"/>
                    </a:gs>
                    <a:gs pos="49000">
                      <a:srgbClr val="1E1E1E"/>
                    </a:gs>
                  </a:gsLst>
                  <a:lin ang="5400000" scaled="0"/>
                </a:gradFill>
                <a:latin typeface="+mj-lt"/>
                <a:ea typeface="+mn-ea"/>
                <a:cs typeface="+mn-cs"/>
              </a:defRPr>
            </a:lvl1pPr>
          </a:lstStyle>
          <a:p>
            <a:pPr marL="0" marR="0" lvl="0" indent="0" algn="l" defTabSz="914344" rtl="0" eaLnBrk="1" fontAlgn="auto" latinLnBrk="0" hangingPunct="1">
              <a:lnSpc>
                <a:spcPct val="90000"/>
              </a:lnSpc>
              <a:spcBef>
                <a:spcPct val="20000"/>
              </a:spcBef>
              <a:spcAft>
                <a:spcPts val="0"/>
              </a:spcAft>
              <a:buClrTx/>
              <a:buSzPct val="90000"/>
              <a:buFontTx/>
              <a:buNone/>
              <a:tabLst/>
            </a:pPr>
            <a:r>
              <a:rPr lang="en-US" dirty="0"/>
              <a:t>Potential highlight or call to action goes here</a:t>
            </a:r>
          </a:p>
        </p:txBody>
      </p:sp>
    </p:spTree>
    <p:extLst>
      <p:ext uri="{BB962C8B-B14F-4D97-AF65-F5344CB8AC3E}">
        <p14:creationId xmlns:p14="http://schemas.microsoft.com/office/powerpoint/2010/main" val="31792073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42348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4" indent="0">
              <a:buNone/>
              <a:tabLst/>
              <a:defRPr sz="1961"/>
            </a:lvl3pPr>
            <a:lvl4pPr marL="451295" indent="0">
              <a:buNone/>
              <a:defRPr/>
            </a:lvl4pPr>
            <a:lvl5pPr marL="672274"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6"/>
            <a:ext cx="5378548" cy="242348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4" indent="0">
              <a:buNone/>
              <a:tabLst/>
              <a:defRPr sz="1961"/>
            </a:lvl3pPr>
            <a:lvl4pPr marL="451295" indent="0">
              <a:buNone/>
              <a:defRPr/>
            </a:lvl4pPr>
            <a:lvl5pPr marL="672274"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10465338"/>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7"/>
            <a:ext cx="5378548" cy="2381229"/>
          </a:xfrm>
        </p:spPr>
        <p:txBody>
          <a:bodyPr wrap="square">
            <a:spAutoFit/>
          </a:bodyPr>
          <a:lstStyle>
            <a:lvl1pPr marL="281670" indent="-281670">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690" indent="-228596">
              <a:defRPr sz="2353"/>
            </a:lvl2pPr>
            <a:lvl3pPr marL="685786" indent="-165097">
              <a:tabLst/>
              <a:defRPr sz="1961"/>
            </a:lvl3pPr>
            <a:lvl4pPr marL="863581" indent="-177797">
              <a:defRPr/>
            </a:lvl4pPr>
            <a:lvl5pPr marL="1028678" indent="-16509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7"/>
            <a:ext cx="5378548" cy="2381229"/>
          </a:xfrm>
        </p:spPr>
        <p:txBody>
          <a:bodyPr wrap="square">
            <a:spAutoFit/>
          </a:bodyPr>
          <a:lstStyle>
            <a:lvl1pPr marL="281670" indent="-281670">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690" indent="-228596">
              <a:defRPr sz="2353"/>
            </a:lvl2pPr>
            <a:lvl3pPr marL="685786" indent="-165097">
              <a:tabLst/>
              <a:defRPr sz="1961"/>
            </a:lvl3pPr>
            <a:lvl4pPr marL="863581" indent="-177797">
              <a:defRPr/>
            </a:lvl4pPr>
            <a:lvl5pPr marL="1028678" indent="-16509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43000978"/>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7"/>
            <a:ext cx="5378548" cy="2381229"/>
          </a:xfrm>
        </p:spPr>
        <p:txBody>
          <a:bodyPr wrap="square">
            <a:spAutoFit/>
          </a:bodyPr>
          <a:lstStyle>
            <a:lvl1pPr marL="281670" indent="-281670">
              <a:spcBef>
                <a:spcPts val="1200"/>
              </a:spcBef>
              <a:buClr>
                <a:schemeClr val="tx1"/>
              </a:buClr>
              <a:buFont typeface="Arial" pitchFamily="34" charset="0"/>
              <a:buChar char="•"/>
              <a:defRPr sz="3137"/>
            </a:lvl1pPr>
            <a:lvl2pPr marL="520690" indent="-228596">
              <a:defRPr sz="2353"/>
            </a:lvl2pPr>
            <a:lvl3pPr marL="685786" indent="-165097">
              <a:tabLst/>
              <a:defRPr sz="1961"/>
            </a:lvl3pPr>
            <a:lvl4pPr marL="863581" indent="-177797">
              <a:defRPr/>
            </a:lvl4pPr>
            <a:lvl5pPr marL="1028678" indent="-16509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7"/>
            <a:ext cx="5378548" cy="2381229"/>
          </a:xfrm>
        </p:spPr>
        <p:txBody>
          <a:bodyPr wrap="square">
            <a:spAutoFit/>
          </a:bodyPr>
          <a:lstStyle>
            <a:lvl1pPr marL="281670" indent="-281670">
              <a:spcBef>
                <a:spcPts val="1200"/>
              </a:spcBef>
              <a:buClr>
                <a:schemeClr val="tx1"/>
              </a:buClr>
              <a:buFont typeface="Arial" pitchFamily="34" charset="0"/>
              <a:buChar char="•"/>
              <a:defRPr sz="3137"/>
            </a:lvl1pPr>
            <a:lvl2pPr marL="520690" indent="-228596">
              <a:defRPr sz="2353"/>
            </a:lvl2pPr>
            <a:lvl3pPr marL="685786" indent="-165097">
              <a:tabLst/>
              <a:defRPr sz="1961"/>
            </a:lvl3pPr>
            <a:lvl4pPr marL="863581" indent="-177797">
              <a:defRPr/>
            </a:lvl4pPr>
            <a:lvl5pPr marL="1028678" indent="-16509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42751665"/>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33665249"/>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186356"/>
            <a:ext cx="9859116" cy="2697988"/>
          </a:xfrm>
          <a:noFill/>
        </p:spPr>
        <p:txBody>
          <a:bodyPr tIns="91440" bIns="91440" anchor="t" anchorCtr="0"/>
          <a:lstStyle>
            <a:lvl1pPr>
              <a:defRPr sz="7058" spc="-99"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9"/>
            <a:ext cx="9860675" cy="1793881"/>
          </a:xfrm>
          <a:noFill/>
        </p:spPr>
        <p:txBody>
          <a:bodyPr lIns="182880" tIns="146304" rIns="182880" bIns="146304">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9855035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186356"/>
            <a:ext cx="9859116" cy="2697988"/>
          </a:xfrm>
          <a:noFill/>
        </p:spPr>
        <p:txBody>
          <a:bodyPr tIns="91440" bIns="91440" anchor="t" anchorCtr="0"/>
          <a:lstStyle>
            <a:lvl1pPr>
              <a:defRPr lang="en-US" sz="7058" b="0" kern="1200" cap="none" spc="-99"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1068291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62178"/>
          </a:xfrm>
          <a:noFill/>
        </p:spPr>
        <p:txBody>
          <a:bodyPr tIns="91440" bIns="91440" anchor="t" anchorCtr="0">
            <a:spAutoFit/>
          </a:bodyPr>
          <a:lstStyle>
            <a:lvl1pPr>
              <a:defRPr sz="7058" spc="-99"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1877598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62178"/>
          </a:xfrm>
          <a:noFill/>
        </p:spPr>
        <p:txBody>
          <a:bodyPr tIns="91440" bIns="91440" anchor="t" anchorCtr="0">
            <a:spAutoFit/>
          </a:bodyPr>
          <a:lstStyle>
            <a:lvl1pPr>
              <a:defRPr sz="7058" spc="-99"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0616936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62178"/>
          </a:xfrm>
          <a:noFill/>
        </p:spPr>
        <p:txBody>
          <a:bodyPr tIns="91440" bIns="91440" anchor="t" anchorCtr="0">
            <a:spAutoFit/>
          </a:bodyPr>
          <a:lstStyle>
            <a:lvl1pPr>
              <a:defRPr sz="7058" spc="-99"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899929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51952199"/>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ingle column Blue with bullets">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6274973" cy="1946751"/>
          </a:xfrm>
        </p:spPr>
        <p:txBody>
          <a:bodyPr wrap="square">
            <a:spAutoFit/>
          </a:bodyPr>
          <a:lstStyle>
            <a:lvl1pPr marL="392160" indent="-392160">
              <a:spcBef>
                <a:spcPts val="1200"/>
              </a:spcBef>
              <a:buClr>
                <a:srgbClr val="92D050"/>
              </a:buClr>
              <a:buSzPct val="100000"/>
              <a:buFont typeface="Wingdings" panose="05000000000000000000" pitchFamily="2" charset="2"/>
              <a:buChar char="ü"/>
              <a:defRPr sz="3137">
                <a:gradFill>
                  <a:gsLst>
                    <a:gs pos="82500">
                      <a:schemeClr val="tx1"/>
                    </a:gs>
                    <a:gs pos="43000">
                      <a:schemeClr val="tx1"/>
                    </a:gs>
                  </a:gsLst>
                  <a:lin ang="5400000" scaled="0"/>
                </a:gradFill>
              </a:defRPr>
            </a:lvl1pPr>
            <a:lvl2pPr marL="672274" indent="-280114">
              <a:buClr>
                <a:srgbClr val="92D050"/>
              </a:buClr>
              <a:buSzPct val="100000"/>
              <a:buFont typeface="Wingdings" panose="05000000000000000000" pitchFamily="2" charset="2"/>
              <a:buChar char="ü"/>
              <a:defRPr sz="2353">
                <a:gradFill>
                  <a:gsLst>
                    <a:gs pos="82500">
                      <a:schemeClr val="tx1"/>
                    </a:gs>
                    <a:gs pos="43000">
                      <a:schemeClr val="tx1"/>
                    </a:gs>
                  </a:gsLst>
                  <a:lin ang="5400000" scaled="0"/>
                </a:gradFill>
              </a:defRPr>
            </a:lvl2pPr>
            <a:lvl3pPr marL="684723" indent="267664">
              <a:buClr>
                <a:srgbClr val="92D050"/>
              </a:buClr>
              <a:buSzPct val="100000"/>
              <a:buFont typeface="Wingdings" panose="05000000000000000000" pitchFamily="2" charset="2"/>
              <a:buChar char="ü"/>
              <a:tabLst/>
              <a:defRPr sz="1961">
                <a:gradFill>
                  <a:gsLst>
                    <a:gs pos="82500">
                      <a:schemeClr val="tx1"/>
                    </a:gs>
                    <a:gs pos="43000">
                      <a:schemeClr val="tx1"/>
                    </a:gs>
                  </a:gsLst>
                  <a:lin ang="5400000" scaled="0"/>
                </a:gradFill>
              </a:defRPr>
            </a:lvl3pPr>
            <a:lvl4pPr marL="952387" indent="224092">
              <a:buClr>
                <a:srgbClr val="92D050"/>
              </a:buClr>
              <a:buSzPct val="100000"/>
              <a:buFont typeface="Wingdings" panose="05000000000000000000" pitchFamily="2" charset="2"/>
              <a:buChar char="ü"/>
              <a:defRPr>
                <a:gradFill>
                  <a:gsLst>
                    <a:gs pos="82500">
                      <a:schemeClr val="tx1"/>
                    </a:gs>
                    <a:gs pos="43000">
                      <a:schemeClr val="tx1"/>
                    </a:gs>
                  </a:gsLst>
                  <a:lin ang="5400000" scaled="0"/>
                </a:gradFill>
              </a:defRPr>
            </a:lvl4pPr>
            <a:lvl5pPr marL="1176477" indent="-224092">
              <a:buClr>
                <a:srgbClr val="92D050"/>
              </a:buClr>
              <a:buSzPct val="100000"/>
              <a:buFont typeface="Wingdings" panose="05000000000000000000" pitchFamily="2" charset="2"/>
              <a:buChar char="ü"/>
              <a:tabLst/>
              <a:defRPr>
                <a:gradFill>
                  <a:gsLst>
                    <a:gs pos="82500">
                      <a:schemeClr val="tx1"/>
                    </a:gs>
                    <a:gs pos="4300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a:xfrm>
            <a:off x="1557" y="5222104"/>
            <a:ext cx="12190443" cy="1635896"/>
          </a:xfrm>
          <a:prstGeom prst="rect">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344">
              <a:defRPr/>
            </a:pPr>
            <a:endParaRPr lang="en-US" sz="1765">
              <a:solidFill>
                <a:srgbClr val="FFFFFF"/>
              </a:solidFill>
            </a:endParaRPr>
          </a:p>
        </p:txBody>
      </p:sp>
      <p:sp>
        <p:nvSpPr>
          <p:cNvPr id="8" name="Freeform 99"/>
          <p:cNvSpPr>
            <a:spLocks noChangeAspect="1"/>
          </p:cNvSpPr>
          <p:nvPr userDrawn="1"/>
        </p:nvSpPr>
        <p:spPr bwMode="black">
          <a:xfrm>
            <a:off x="474670" y="5491049"/>
            <a:ext cx="564935" cy="414033"/>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tx1"/>
          </a:solidFill>
          <a:ln>
            <a:noFill/>
          </a:ln>
          <a:extLst/>
        </p:spPr>
        <p:txBody>
          <a:bodyPr lIns="68579" tIns="34288" rIns="68579" bIns="34288"/>
          <a:lstStyle/>
          <a:p>
            <a:pPr defTabSz="914344">
              <a:defRPr/>
            </a:pPr>
            <a:endParaRPr lang="en-US" sz="1323" dirty="0">
              <a:solidFill>
                <a:srgbClr val="000000"/>
              </a:solidFill>
              <a:ea typeface="MS PGothic" panose="020B0600070205080204" pitchFamily="34" charset="-128"/>
            </a:endParaRPr>
          </a:p>
        </p:txBody>
      </p:sp>
      <p:grpSp>
        <p:nvGrpSpPr>
          <p:cNvPr id="9" name="Group 8"/>
          <p:cNvGrpSpPr>
            <a:grpSpLocks/>
          </p:cNvGrpSpPr>
          <p:nvPr userDrawn="1"/>
        </p:nvGrpSpPr>
        <p:grpSpPr bwMode="auto">
          <a:xfrm flipH="1">
            <a:off x="7082691" y="1905173"/>
            <a:ext cx="4228448" cy="3343392"/>
            <a:chOff x="2348247" y="1709773"/>
            <a:chExt cx="7397345" cy="5322534"/>
          </a:xfrm>
        </p:grpSpPr>
        <p:pic>
          <p:nvPicPr>
            <p:cNvPr id="10" name="Picture 34"/>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bwMode="auto">
            <a:xfrm>
              <a:off x="2348247" y="1709773"/>
              <a:ext cx="3209061" cy="5322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35"/>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4130307" y="5211593"/>
              <a:ext cx="5615285" cy="1820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 name="Title 12"/>
          <p:cNvSpPr>
            <a:spLocks noGrp="1"/>
          </p:cNvSpPr>
          <p:nvPr>
            <p:ph type="title"/>
          </p:nvPr>
        </p:nvSpPr>
        <p:spPr/>
        <p:txBody>
          <a:bodyPr/>
          <a:lstStyle>
            <a:lvl1pPr>
              <a:defRPr>
                <a:gradFill>
                  <a:gsLst>
                    <a:gs pos="13750">
                      <a:schemeClr val="tx1"/>
                    </a:gs>
                    <a:gs pos="32000">
                      <a:schemeClr val="tx1"/>
                    </a:gs>
                  </a:gsLst>
                  <a:lin ang="5400000" scaled="0"/>
                </a:gradFill>
              </a:defRPr>
            </a:lvl1pPr>
          </a:lstStyle>
          <a:p>
            <a:r>
              <a:rPr lang="en-US"/>
              <a:t>Click to edit Master title style</a:t>
            </a:r>
          </a:p>
        </p:txBody>
      </p:sp>
      <p:sp>
        <p:nvSpPr>
          <p:cNvPr id="15" name="Text Placeholder 14"/>
          <p:cNvSpPr>
            <a:spLocks noGrp="1"/>
          </p:cNvSpPr>
          <p:nvPr>
            <p:ph type="body" sz="quarter" idx="11" hasCustomPrompt="1"/>
          </p:nvPr>
        </p:nvSpPr>
        <p:spPr>
          <a:xfrm>
            <a:off x="1039605" y="5403224"/>
            <a:ext cx="10883159" cy="619144"/>
          </a:xfrm>
        </p:spPr>
        <p:txBody>
          <a:bodyPr/>
          <a:lstStyle>
            <a:lvl1pPr marL="0" indent="0">
              <a:buFontTx/>
              <a:buNone/>
              <a:defRPr lang="en-US" sz="3137" kern="1200" spc="0" baseline="0" dirty="0" smtClean="0">
                <a:gradFill>
                  <a:gsLst>
                    <a:gs pos="15000">
                      <a:srgbClr val="1E1E1E"/>
                    </a:gs>
                    <a:gs pos="49000">
                      <a:srgbClr val="1E1E1E"/>
                    </a:gs>
                  </a:gsLst>
                  <a:lin ang="5400000" scaled="0"/>
                </a:gradFill>
                <a:latin typeface="+mj-lt"/>
                <a:ea typeface="+mn-ea"/>
                <a:cs typeface="+mn-cs"/>
              </a:defRPr>
            </a:lvl1pPr>
          </a:lstStyle>
          <a:p>
            <a:pPr marL="0" marR="0" lvl="0" indent="0" algn="l" defTabSz="914344" rtl="0" eaLnBrk="1" fontAlgn="auto" latinLnBrk="0" hangingPunct="1">
              <a:lnSpc>
                <a:spcPct val="90000"/>
              </a:lnSpc>
              <a:spcBef>
                <a:spcPct val="20000"/>
              </a:spcBef>
              <a:spcAft>
                <a:spcPts val="0"/>
              </a:spcAft>
              <a:buClrTx/>
              <a:buSzPct val="90000"/>
              <a:buFontTx/>
              <a:buNone/>
              <a:tabLst/>
            </a:pPr>
            <a:r>
              <a:rPr lang="en-US" dirty="0"/>
              <a:t>Potential highlight or call to action goes here</a:t>
            </a:r>
          </a:p>
        </p:txBody>
      </p:sp>
    </p:spTree>
    <p:extLst>
      <p:ext uri="{BB962C8B-B14F-4D97-AF65-F5344CB8AC3E}">
        <p14:creationId xmlns:p14="http://schemas.microsoft.com/office/powerpoint/2010/main" val="32944924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1646273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803288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7096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3" tIns="45723" rIns="45723" bIns="45723" numCol="1" spcCol="0" rtlCol="0" fromWordArt="0" anchor="ctr" anchorCtr="0" forceAA="0" compatLnSpc="1">
            <a:prstTxWarp prst="textNoShape">
              <a:avLst/>
            </a:prstTxWarp>
            <a:noAutofit/>
          </a:bodyPr>
          <a:lstStyle/>
          <a:p>
            <a:pPr algn="ctr" defTabSz="914080"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4"/>
            <a:ext cx="11653523" cy="1960345"/>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1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7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49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6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38550166"/>
      </p:ext>
    </p:extLst>
  </p:cSld>
  <p:clrMapOvr>
    <a:masterClrMapping/>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1" y="6170059"/>
            <a:ext cx="11623331" cy="395392"/>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01" eaLnBrk="0" hangingPunct="0"/>
            <a:r>
              <a:rPr lang="en-US" sz="687" dirty="0">
                <a:gradFill>
                  <a:gsLst>
                    <a:gs pos="0">
                      <a:schemeClr val="tx1"/>
                    </a:gs>
                    <a:gs pos="100000">
                      <a:schemeClr val="tx1"/>
                    </a:gs>
                  </a:gsLst>
                  <a:lin ang="5400000" scaled="0"/>
                </a:gradFill>
                <a:cs typeface="Segoe UI" pitchFamily="34" charset="0"/>
              </a:rPr>
              <a:t>© 2014 Microsoft Corporation. All rights reserved. </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5111" y="3083655"/>
            <a:ext cx="3214044" cy="690695"/>
          </a:xfrm>
          <a:prstGeom prst="rect">
            <a:avLst/>
          </a:prstGeom>
        </p:spPr>
      </p:pic>
    </p:spTree>
    <p:extLst>
      <p:ext uri="{BB962C8B-B14F-4D97-AF65-F5344CB8AC3E}">
        <p14:creationId xmlns:p14="http://schemas.microsoft.com/office/powerpoint/2010/main" val="20682804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9311"/>
          </a:xfrm>
          <a:prstGeom prst="rect">
            <a:avLst/>
          </a:prstGeom>
        </p:spPr>
        <p:txBody>
          <a:bodyPr/>
          <a:lstStyle>
            <a:lvl1pPr marL="284784" indent="-284784">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27" indent="-275446">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10" indent="-284784">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01" indent="-224092">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193" indent="-224092">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8"/>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4963605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userDrawn="1">
  <p:cSld name="Title Only - Blu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4022560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stretch>
            <a:fillRect/>
          </a:stretch>
        </p:blipFill>
        <p:spPr>
          <a:xfrm>
            <a:off x="0" y="0"/>
            <a:ext cx="12192000" cy="6858000"/>
          </a:xfrm>
          <a:prstGeom prst="rect">
            <a:avLst/>
          </a:prstGeom>
        </p:spPr>
      </p:pic>
      <p:sp>
        <p:nvSpPr>
          <p:cNvPr id="2" name="Rectangle 1"/>
          <p:cNvSpPr/>
          <p:nvPr userDrawn="1"/>
        </p:nvSpPr>
        <p:spPr bwMode="auto">
          <a:xfrm>
            <a:off x="266063" y="2084173"/>
            <a:ext cx="6278151" cy="3491849"/>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3" y="2084173"/>
            <a:ext cx="6274911" cy="1793104"/>
          </a:xfrm>
          <a:noFill/>
        </p:spPr>
        <p:txBody>
          <a:bodyPr lIns="146304" tIns="91440" rIns="146304" bIns="91440" anchor="t" anchorCtr="0"/>
          <a:lstStyle>
            <a:lvl1pPr>
              <a:defRPr sz="5295" spc="-99"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877259"/>
            <a:ext cx="6276531" cy="1698765"/>
          </a:xfrm>
        </p:spPr>
        <p:txBody>
          <a:bodyPr tIns="109728" bIns="109728">
            <a:noAutofit/>
          </a:bodyPr>
          <a:lstStyle>
            <a:lvl1pPr marL="0" indent="0">
              <a:spcBef>
                <a:spcPts val="0"/>
              </a:spcBef>
              <a:buNone/>
              <a:defRPr sz="3137">
                <a:gradFill>
                  <a:gsLst>
                    <a:gs pos="64646">
                      <a:srgbClr val="FFFFFF"/>
                    </a:gs>
                    <a:gs pos="45000">
                      <a:srgbClr val="FFFFFF"/>
                    </a:gs>
                  </a:gsLst>
                  <a:lin ang="5400000" scaled="0"/>
                </a:gradFill>
              </a:defRPr>
            </a:lvl1pPr>
          </a:lstStyle>
          <a:p>
            <a:pPr lvl="0"/>
            <a:r>
              <a:rPr lang="en-US" dirty="0"/>
              <a:t>Speaker Name</a:t>
            </a:r>
          </a:p>
        </p:txBody>
      </p:sp>
      <p:sp>
        <p:nvSpPr>
          <p:cNvPr id="8" name="Rectangle 7"/>
          <p:cNvSpPr/>
          <p:nvPr userDrawn="1"/>
        </p:nvSpPr>
        <p:spPr bwMode="auto">
          <a:xfrm>
            <a:off x="448212" y="470070"/>
            <a:ext cx="2060659" cy="393703"/>
          </a:xfrm>
          <a:prstGeom prst="rect">
            <a:avLst/>
          </a:prstGeom>
          <a:noFill/>
          <a:ln w="6350" cap="sq">
            <a:solidFill>
              <a:srgbClr val="525252"/>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080" rtl="0" eaLnBrk="1" fontAlgn="base" latinLnBrk="0" hangingPunct="1">
              <a:lnSpc>
                <a:spcPct val="90000"/>
              </a:lnSpc>
              <a:spcBef>
                <a:spcPct val="0"/>
              </a:spcBef>
              <a:spcAft>
                <a:spcPct val="0"/>
              </a:spcAft>
              <a:buClrTx/>
              <a:buSzTx/>
              <a:buFontTx/>
              <a:buNone/>
              <a:tabLst/>
              <a:defRPr/>
            </a:pPr>
            <a:r>
              <a:rPr kumimoji="0" lang="en-US" sz="2745" b="0" i="0" u="none" strike="noStrike" kern="1200" cap="none" spc="0" normalizeH="0" baseline="0" noProof="0" dirty="0">
                <a:ln>
                  <a:noFill/>
                </a:ln>
                <a:gradFill>
                  <a:gsLst>
                    <a:gs pos="93939">
                      <a:srgbClr val="525252"/>
                    </a:gs>
                    <a:gs pos="80808">
                      <a:srgbClr val="525252"/>
                    </a:gs>
                  </a:gsLst>
                  <a:lin ang="5400000" scaled="1"/>
                </a:gradFill>
                <a:effectLst/>
                <a:uLnTx/>
                <a:uFillTx/>
                <a:latin typeface="+mn-lt"/>
                <a:ea typeface="Segoe UI" pitchFamily="34" charset="0"/>
                <a:cs typeface="Segoe UI" pitchFamily="34" charset="0"/>
              </a:rPr>
              <a:t>Product logo</a:t>
            </a:r>
          </a:p>
        </p:txBody>
      </p:sp>
      <p:sp>
        <p:nvSpPr>
          <p:cNvPr id="10" name="Rectangle 9"/>
          <p:cNvSpPr/>
          <p:nvPr userDrawn="1"/>
        </p:nvSpPr>
        <p:spPr bwMode="auto">
          <a:xfrm>
            <a:off x="448212" y="863774"/>
            <a:ext cx="2060659" cy="271689"/>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080"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93939">
                      <a:srgbClr val="525252"/>
                    </a:gs>
                    <a:gs pos="80808">
                      <a:srgbClr val="525252"/>
                    </a:gs>
                  </a:gsLst>
                  <a:lin ang="5400000" scaled="1"/>
                </a:gradFill>
                <a:effectLst/>
                <a:uLnTx/>
                <a:uFillTx/>
                <a:latin typeface="+mn-lt"/>
                <a:ea typeface="Segoe UI" pitchFamily="34" charset="0"/>
                <a:cs typeface="Segoe UI" pitchFamily="34" charset="0"/>
              </a:rPr>
              <a:t>Update on slide master</a:t>
            </a:r>
          </a:p>
        </p:txBody>
      </p:sp>
      <p:pic>
        <p:nvPicPr>
          <p:cNvPr id="6" name="Picture 5"/>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46715" y="6029312"/>
            <a:ext cx="1673267" cy="368686"/>
          </a:xfrm>
          <a:prstGeom prst="rect">
            <a:avLst/>
          </a:prstGeom>
        </p:spPr>
      </p:pic>
    </p:spTree>
    <p:extLst>
      <p:ext uri="{BB962C8B-B14F-4D97-AF65-F5344CB8AC3E}">
        <p14:creationId xmlns:p14="http://schemas.microsoft.com/office/powerpoint/2010/main" val="33379650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4" y="2084187"/>
            <a:ext cx="8964185" cy="1793090"/>
          </a:xfrm>
          <a:noFill/>
        </p:spPr>
        <p:txBody>
          <a:bodyPr lIns="146304" tIns="91440" rIns="146304" bIns="91440" anchor="t" anchorCtr="0"/>
          <a:lstStyle>
            <a:lvl1pPr>
              <a:defRPr sz="5295" spc="-99"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8" name="Rectangle 7"/>
          <p:cNvSpPr/>
          <p:nvPr userDrawn="1"/>
        </p:nvSpPr>
        <p:spPr bwMode="auto">
          <a:xfrm>
            <a:off x="448212" y="470070"/>
            <a:ext cx="2060659" cy="393703"/>
          </a:xfrm>
          <a:prstGeom prst="rect">
            <a:avLst/>
          </a:prstGeom>
          <a:noFill/>
          <a:ln w="6350" cap="sq">
            <a:solidFill>
              <a:schemeClr val="tx1"/>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080" rtl="0" eaLnBrk="1" fontAlgn="base" latinLnBrk="0" hangingPunct="1">
              <a:lnSpc>
                <a:spcPct val="90000"/>
              </a:lnSpc>
              <a:spcBef>
                <a:spcPct val="0"/>
              </a:spcBef>
              <a:spcAft>
                <a:spcPct val="0"/>
              </a:spcAft>
              <a:buClrTx/>
              <a:buSzTx/>
              <a:buFontTx/>
              <a:buNone/>
              <a:tabLst/>
              <a:defRPr/>
            </a:pPr>
            <a:r>
              <a:rPr kumimoji="0" lang="en-US" sz="2745"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Product logo</a:t>
            </a:r>
          </a:p>
        </p:txBody>
      </p:sp>
      <p:sp>
        <p:nvSpPr>
          <p:cNvPr id="10" name="Rectangle 9"/>
          <p:cNvSpPr/>
          <p:nvPr userDrawn="1"/>
        </p:nvSpPr>
        <p:spPr bwMode="auto">
          <a:xfrm>
            <a:off x="448212" y="863774"/>
            <a:ext cx="2060659" cy="271689"/>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080"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Update on slide master</a:t>
            </a:r>
          </a:p>
        </p:txBody>
      </p:sp>
    </p:spTree>
    <p:extLst>
      <p:ext uri="{BB962C8B-B14F-4D97-AF65-F5344CB8AC3E}">
        <p14:creationId xmlns:p14="http://schemas.microsoft.com/office/powerpoint/2010/main" val="427280245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9"/>
            <a:ext cx="11653523" cy="1861535"/>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2" indent="0">
              <a:buNone/>
              <a:defRPr/>
            </a:lvl3pPr>
            <a:lvl4pPr marL="448182" indent="0">
              <a:buNone/>
              <a:defRPr/>
            </a:lvl4pPr>
            <a:lvl5pPr marL="672274"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26636168"/>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ingle column Grey with bullets">
    <p:bg>
      <p:bgPr>
        <a:solidFill>
          <a:srgbClr val="1E1E1E"/>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6274973" cy="1946751"/>
          </a:xfrm>
        </p:spPr>
        <p:txBody>
          <a:bodyPr wrap="square">
            <a:spAutoFit/>
          </a:bodyPr>
          <a:lstStyle>
            <a:lvl1pPr marL="392160" indent="-392160">
              <a:spcBef>
                <a:spcPts val="1200"/>
              </a:spcBef>
              <a:buClr>
                <a:srgbClr val="92D050"/>
              </a:buClr>
              <a:buSzPct val="100000"/>
              <a:buFont typeface="Wingdings" panose="05000000000000000000" pitchFamily="2" charset="2"/>
              <a:buChar char="ü"/>
              <a:defRPr sz="3137">
                <a:gradFill>
                  <a:gsLst>
                    <a:gs pos="82500">
                      <a:schemeClr val="tx1"/>
                    </a:gs>
                    <a:gs pos="43000">
                      <a:schemeClr val="tx1"/>
                    </a:gs>
                  </a:gsLst>
                  <a:lin ang="5400000" scaled="0"/>
                </a:gradFill>
              </a:defRPr>
            </a:lvl1pPr>
            <a:lvl2pPr marL="672274" indent="-280114">
              <a:buClr>
                <a:srgbClr val="92D050"/>
              </a:buClr>
              <a:buSzPct val="100000"/>
              <a:buFont typeface="Wingdings" panose="05000000000000000000" pitchFamily="2" charset="2"/>
              <a:buChar char="ü"/>
              <a:defRPr sz="2353">
                <a:gradFill>
                  <a:gsLst>
                    <a:gs pos="82500">
                      <a:schemeClr val="tx1"/>
                    </a:gs>
                    <a:gs pos="43000">
                      <a:schemeClr val="tx1"/>
                    </a:gs>
                  </a:gsLst>
                  <a:lin ang="5400000" scaled="0"/>
                </a:gradFill>
              </a:defRPr>
            </a:lvl2pPr>
            <a:lvl3pPr marL="684723" indent="267664">
              <a:buClr>
                <a:srgbClr val="92D050"/>
              </a:buClr>
              <a:buSzPct val="100000"/>
              <a:buFont typeface="Wingdings" panose="05000000000000000000" pitchFamily="2" charset="2"/>
              <a:buChar char="ü"/>
              <a:tabLst/>
              <a:defRPr sz="1961">
                <a:gradFill>
                  <a:gsLst>
                    <a:gs pos="82500">
                      <a:schemeClr val="tx1"/>
                    </a:gs>
                    <a:gs pos="43000">
                      <a:schemeClr val="tx1"/>
                    </a:gs>
                  </a:gsLst>
                  <a:lin ang="5400000" scaled="0"/>
                </a:gradFill>
              </a:defRPr>
            </a:lvl3pPr>
            <a:lvl4pPr marL="952387" indent="224092">
              <a:buClr>
                <a:srgbClr val="92D050"/>
              </a:buClr>
              <a:buSzPct val="100000"/>
              <a:buFont typeface="Wingdings" panose="05000000000000000000" pitchFamily="2" charset="2"/>
              <a:buChar char="ü"/>
              <a:defRPr>
                <a:gradFill>
                  <a:gsLst>
                    <a:gs pos="82500">
                      <a:schemeClr val="tx1"/>
                    </a:gs>
                    <a:gs pos="43000">
                      <a:schemeClr val="tx1"/>
                    </a:gs>
                  </a:gsLst>
                  <a:lin ang="5400000" scaled="0"/>
                </a:gradFill>
              </a:defRPr>
            </a:lvl4pPr>
            <a:lvl5pPr marL="1176477" indent="-224092">
              <a:buClr>
                <a:srgbClr val="92D050"/>
              </a:buClr>
              <a:buSzPct val="100000"/>
              <a:buFont typeface="Wingdings" panose="05000000000000000000" pitchFamily="2" charset="2"/>
              <a:buChar char="ü"/>
              <a:tabLst/>
              <a:defRPr>
                <a:gradFill>
                  <a:gsLst>
                    <a:gs pos="82500">
                      <a:schemeClr val="tx1"/>
                    </a:gs>
                    <a:gs pos="4300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a:xfrm>
            <a:off x="1557" y="5222104"/>
            <a:ext cx="12190443" cy="1635896"/>
          </a:xfrm>
          <a:prstGeom prst="rect">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344">
              <a:defRPr/>
            </a:pPr>
            <a:endParaRPr lang="en-US" sz="1765">
              <a:solidFill>
                <a:srgbClr val="FFFFFF"/>
              </a:solidFill>
            </a:endParaRPr>
          </a:p>
        </p:txBody>
      </p:sp>
      <p:sp>
        <p:nvSpPr>
          <p:cNvPr id="8" name="Freeform 99"/>
          <p:cNvSpPr>
            <a:spLocks noChangeAspect="1"/>
          </p:cNvSpPr>
          <p:nvPr userDrawn="1"/>
        </p:nvSpPr>
        <p:spPr bwMode="black">
          <a:xfrm>
            <a:off x="474670" y="5491049"/>
            <a:ext cx="564935" cy="414033"/>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tx1"/>
          </a:solidFill>
          <a:ln>
            <a:noFill/>
          </a:ln>
          <a:extLst/>
        </p:spPr>
        <p:txBody>
          <a:bodyPr lIns="68579" tIns="34288" rIns="68579" bIns="34288"/>
          <a:lstStyle/>
          <a:p>
            <a:pPr defTabSz="914344">
              <a:defRPr/>
            </a:pPr>
            <a:endParaRPr lang="en-US" sz="1323" dirty="0">
              <a:solidFill>
                <a:srgbClr val="000000"/>
              </a:solidFill>
              <a:ea typeface="MS PGothic" panose="020B0600070205080204" pitchFamily="34" charset="-128"/>
            </a:endParaRPr>
          </a:p>
        </p:txBody>
      </p:sp>
      <p:grpSp>
        <p:nvGrpSpPr>
          <p:cNvPr id="9" name="Group 8"/>
          <p:cNvGrpSpPr>
            <a:grpSpLocks/>
          </p:cNvGrpSpPr>
          <p:nvPr userDrawn="1"/>
        </p:nvGrpSpPr>
        <p:grpSpPr bwMode="auto">
          <a:xfrm flipH="1">
            <a:off x="7082691" y="1905173"/>
            <a:ext cx="4228448" cy="3343392"/>
            <a:chOff x="2348247" y="1709773"/>
            <a:chExt cx="7397345" cy="5322534"/>
          </a:xfrm>
        </p:grpSpPr>
        <p:pic>
          <p:nvPicPr>
            <p:cNvPr id="10" name="Picture 34"/>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bwMode="auto">
            <a:xfrm>
              <a:off x="2348247" y="1709773"/>
              <a:ext cx="3209061" cy="5322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35"/>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4130307" y="5211593"/>
              <a:ext cx="5615285" cy="1820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 name="Title 12"/>
          <p:cNvSpPr>
            <a:spLocks noGrp="1"/>
          </p:cNvSpPr>
          <p:nvPr>
            <p:ph type="title"/>
          </p:nvPr>
        </p:nvSpPr>
        <p:spPr/>
        <p:txBody>
          <a:bodyPr/>
          <a:lstStyle>
            <a:lvl1pPr>
              <a:defRPr>
                <a:gradFill>
                  <a:gsLst>
                    <a:gs pos="13750">
                      <a:schemeClr val="tx1"/>
                    </a:gs>
                    <a:gs pos="32000">
                      <a:schemeClr val="tx1"/>
                    </a:gs>
                  </a:gsLst>
                  <a:lin ang="5400000" scaled="0"/>
                </a:gradFill>
              </a:defRPr>
            </a:lvl1pPr>
          </a:lstStyle>
          <a:p>
            <a:r>
              <a:rPr lang="en-US"/>
              <a:t>Click to edit Master title style</a:t>
            </a:r>
          </a:p>
        </p:txBody>
      </p:sp>
      <p:sp>
        <p:nvSpPr>
          <p:cNvPr id="15" name="Text Placeholder 14"/>
          <p:cNvSpPr>
            <a:spLocks noGrp="1"/>
          </p:cNvSpPr>
          <p:nvPr>
            <p:ph type="body" sz="quarter" idx="11" hasCustomPrompt="1"/>
          </p:nvPr>
        </p:nvSpPr>
        <p:spPr>
          <a:xfrm>
            <a:off x="1039605" y="5403225"/>
            <a:ext cx="10883159" cy="619144"/>
          </a:xfrm>
        </p:spPr>
        <p:txBody>
          <a:bodyPr/>
          <a:lstStyle>
            <a:lvl1pPr marL="0" indent="0">
              <a:buFontTx/>
              <a:buNone/>
              <a:defRPr sz="3137" baseline="0">
                <a:gradFill>
                  <a:gsLst>
                    <a:gs pos="15000">
                      <a:srgbClr val="1E1E1E"/>
                    </a:gs>
                    <a:gs pos="49000">
                      <a:srgbClr val="1E1E1E"/>
                    </a:gs>
                  </a:gsLst>
                  <a:lin ang="5400000" scaled="0"/>
                </a:gradFill>
              </a:defRPr>
            </a:lvl1pPr>
          </a:lstStyle>
          <a:p>
            <a:pPr lvl="0"/>
            <a:r>
              <a:rPr lang="en-US" dirty="0"/>
              <a:t>Potential highlight or call to action goes here</a:t>
            </a:r>
          </a:p>
        </p:txBody>
      </p:sp>
    </p:spTree>
    <p:extLst>
      <p:ext uri="{BB962C8B-B14F-4D97-AF65-F5344CB8AC3E}">
        <p14:creationId xmlns:p14="http://schemas.microsoft.com/office/powerpoint/2010/main" val="373363359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1_Title &amp; Non-bulleted text White Backgroun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400">
                <a:solidFill>
                  <a:schemeClr val="bg1"/>
                </a:solidFill>
              </a:defRPr>
            </a:lvl1pPr>
          </a:lstStyle>
          <a:p>
            <a:r>
              <a:rPr lang="en-US" dirty="0"/>
              <a:t>Click to edit Master title style</a:t>
            </a:r>
          </a:p>
        </p:txBody>
      </p:sp>
      <p:sp>
        <p:nvSpPr>
          <p:cNvPr id="6" name="Text Placeholder 5"/>
          <p:cNvSpPr>
            <a:spLocks noGrp="1"/>
          </p:cNvSpPr>
          <p:nvPr>
            <p:ph type="body" sz="quarter" idx="10"/>
          </p:nvPr>
        </p:nvSpPr>
        <p:spPr>
          <a:xfrm>
            <a:off x="269240" y="1189178"/>
            <a:ext cx="11653523" cy="1834348"/>
          </a:xfrm>
        </p:spPr>
        <p:txBody>
          <a:bodyPr/>
          <a:lstStyle>
            <a:lvl1pPr marL="0" indent="0">
              <a:buNone/>
              <a:defRPr sz="3600">
                <a:solidFill>
                  <a:schemeClr val="bg1"/>
                </a:solidFill>
              </a:defRPr>
            </a:lvl1pPr>
            <a:lvl2pPr marL="0" indent="0">
              <a:buFontTx/>
              <a:buNone/>
              <a:defRPr sz="1800">
                <a:solidFill>
                  <a:schemeClr val="bg1"/>
                </a:solidFill>
              </a:defRPr>
            </a:lvl2pPr>
            <a:lvl3pPr marL="224092" indent="0">
              <a:buNone/>
              <a:defRPr sz="1800">
                <a:solidFill>
                  <a:schemeClr val="bg1"/>
                </a:solidFill>
              </a:defRPr>
            </a:lvl3pPr>
            <a:lvl4pPr marL="448182" indent="0">
              <a:buNone/>
              <a:defRPr sz="1600">
                <a:solidFill>
                  <a:schemeClr val="bg1"/>
                </a:solidFill>
              </a:defRPr>
            </a:lvl4pPr>
            <a:lvl5pPr marL="672274" indent="0">
              <a:buNone/>
              <a:defRPr sz="16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32516303"/>
      </p:ext>
    </p:extLst>
  </p:cSld>
  <p:clrMapOvr>
    <a:masterClrMapping/>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3_Title Only white backgroun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485589690"/>
      </p:ext>
    </p:extLst>
  </p:cSld>
  <p:clrMapOvr>
    <a:masterClrMapping/>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3" cy="1858394"/>
          </a:xfrm>
        </p:spPr>
        <p:txBody>
          <a:bodyPr>
            <a:spAutoFit/>
          </a:bodyPr>
          <a:lstStyle>
            <a:lvl1pPr>
              <a:defRPr sz="352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64117338"/>
      </p:ext>
    </p:extLst>
  </p:cSld>
  <p:clrMapOvr>
    <a:masterClrMapping/>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24602"/>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4" indent="0">
              <a:buNone/>
              <a:tabLst/>
              <a:defRPr sz="1961"/>
            </a:lvl3pPr>
            <a:lvl4pPr marL="451295" indent="0">
              <a:buNone/>
              <a:defRPr/>
            </a:lvl4pPr>
            <a:lvl5pPr marL="672274"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5"/>
            <a:ext cx="5378548" cy="1824602"/>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4" indent="0">
              <a:buNone/>
              <a:tabLst/>
              <a:defRPr sz="1961"/>
            </a:lvl3pPr>
            <a:lvl4pPr marL="451295" indent="0">
              <a:buNone/>
              <a:defRPr/>
            </a:lvl4pPr>
            <a:lvl5pPr marL="672274"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60327276"/>
      </p:ext>
    </p:extLst>
  </p:cSld>
  <p:clrMapOvr>
    <a:masterClrMapping/>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325445"/>
          </a:xfrm>
        </p:spPr>
        <p:txBody>
          <a:bodyPr wrap="square">
            <a:spAutoFit/>
          </a:bodyPr>
          <a:lstStyle>
            <a:lvl1pPr marL="281670" indent="-281670">
              <a:spcBef>
                <a:spcPts val="1200"/>
              </a:spcBef>
              <a:buClr>
                <a:schemeClr val="tx1"/>
              </a:buClr>
              <a:buFont typeface="Arial" pitchFamily="34" charset="0"/>
              <a:buChar char="•"/>
              <a:defRPr sz="3137"/>
            </a:lvl1pPr>
            <a:lvl2pPr marL="520690" indent="-228596">
              <a:defRPr sz="2353"/>
            </a:lvl2pPr>
            <a:lvl3pPr marL="685786" indent="-165097">
              <a:tabLst/>
              <a:defRPr sz="1961"/>
            </a:lvl3pPr>
            <a:lvl4pPr marL="863581" indent="-177797">
              <a:defRPr/>
            </a:lvl4pPr>
            <a:lvl5pPr marL="1028678" indent="-16509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6"/>
            <a:ext cx="5378548" cy="2325445"/>
          </a:xfrm>
        </p:spPr>
        <p:txBody>
          <a:bodyPr wrap="square">
            <a:spAutoFit/>
          </a:bodyPr>
          <a:lstStyle>
            <a:lvl1pPr marL="281670" indent="-281670">
              <a:spcBef>
                <a:spcPts val="1200"/>
              </a:spcBef>
              <a:buClr>
                <a:schemeClr val="tx1"/>
              </a:buClr>
              <a:buFont typeface="Arial" pitchFamily="34" charset="0"/>
              <a:buChar char="•"/>
              <a:defRPr sz="3137"/>
            </a:lvl1pPr>
            <a:lvl2pPr marL="520690" indent="-228596">
              <a:defRPr sz="2353"/>
            </a:lvl2pPr>
            <a:lvl3pPr marL="685786" indent="-165097">
              <a:tabLst/>
              <a:defRPr sz="1961"/>
            </a:lvl3pPr>
            <a:lvl4pPr marL="863581" indent="-177797">
              <a:defRPr/>
            </a:lvl4pPr>
            <a:lvl5pPr marL="1028678" indent="-16509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83841539"/>
      </p:ext>
    </p:extLst>
  </p:cSld>
  <p:clrMapOvr>
    <a:masterClrMapping/>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818988376"/>
      </p:ext>
    </p:extLst>
  </p:cSld>
  <p:clrMapOvr>
    <a:masterClrMapping/>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5" name="Content Placeholder 4"/>
          <p:cNvSpPr>
            <a:spLocks noGrp="1"/>
          </p:cNvSpPr>
          <p:nvPr>
            <p:ph sz="quarter" idx="10"/>
          </p:nvPr>
        </p:nvSpPr>
        <p:spPr>
          <a:xfrm>
            <a:off x="269241" y="964751"/>
            <a:ext cx="11655840" cy="683264"/>
          </a:xfrm>
        </p:spPr>
        <p:txBody>
          <a:bodyPr/>
          <a:lstStyle>
            <a:lvl1pPr marL="0" indent="0" algn="l" defTabSz="914344" rtl="0" eaLnBrk="1" latinLnBrk="0" hangingPunct="1">
              <a:lnSpc>
                <a:spcPct val="90000"/>
              </a:lnSpc>
              <a:spcBef>
                <a:spcPct val="0"/>
              </a:spcBef>
              <a:buNone/>
              <a:defRPr kumimoji="0" lang="en-US" sz="3600" b="0" i="1" u="none" strike="noStrike" kern="1200" cap="none" spc="-100" normalizeH="0" baseline="0" dirty="0" smtClean="0">
                <a:ln w="3175">
                  <a:noFill/>
                </a:ln>
                <a:solidFill>
                  <a:srgbClr val="0078D7"/>
                </a:solidFill>
                <a:effectLst/>
                <a:uLnTx/>
                <a:uFillTx/>
                <a:latin typeface="+mj-lt"/>
                <a:ea typeface="+mn-ea"/>
                <a:cs typeface="Segoe UI" pitchFamily="34" charset="0"/>
              </a:defRPr>
            </a:lvl1pPr>
          </a:lstStyle>
          <a:p>
            <a:pPr lvl="0"/>
            <a:r>
              <a:rPr lang="en-US" dirty="0"/>
              <a:t>Click to edit Master text styles</a:t>
            </a:r>
          </a:p>
        </p:txBody>
      </p:sp>
    </p:spTree>
    <p:extLst>
      <p:ext uri="{BB962C8B-B14F-4D97-AF65-F5344CB8AC3E}">
        <p14:creationId xmlns:p14="http://schemas.microsoft.com/office/powerpoint/2010/main" val="1607476688"/>
      </p:ext>
    </p:extLst>
  </p:cSld>
  <p:clrMapOvr>
    <a:masterClrMapping/>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endParaRPr lang="en-US" dirty="0"/>
          </a:p>
        </p:txBody>
      </p:sp>
      <p:sp>
        <p:nvSpPr>
          <p:cNvPr id="5" name="Content Placeholder 4"/>
          <p:cNvSpPr>
            <a:spLocks noGrp="1"/>
          </p:cNvSpPr>
          <p:nvPr>
            <p:ph sz="quarter" idx="10"/>
          </p:nvPr>
        </p:nvSpPr>
        <p:spPr>
          <a:xfrm>
            <a:off x="269241" y="1625151"/>
            <a:ext cx="11655840" cy="683264"/>
          </a:xfrm>
        </p:spPr>
        <p:txBody>
          <a:bodyPr/>
          <a:lstStyle>
            <a:lvl1pPr marL="0" indent="0" algn="l" defTabSz="914344" rtl="0" eaLnBrk="1" latinLnBrk="0" hangingPunct="1">
              <a:lnSpc>
                <a:spcPct val="90000"/>
              </a:lnSpc>
              <a:spcBef>
                <a:spcPct val="0"/>
              </a:spcBef>
              <a:buNone/>
              <a:defRPr kumimoji="0" lang="en-US" sz="3600" b="0" i="1" u="none" strike="noStrike" kern="1200" cap="none" spc="-100" normalizeH="0" baseline="0" dirty="0" smtClean="0">
                <a:ln w="3175">
                  <a:noFill/>
                </a:ln>
                <a:solidFill>
                  <a:srgbClr val="0078D7"/>
                </a:solidFill>
                <a:effectLst/>
                <a:uLnTx/>
                <a:uFillTx/>
                <a:latin typeface="+mj-lt"/>
                <a:ea typeface="+mn-ea"/>
                <a:cs typeface="Segoe UI" pitchFamily="34" charset="0"/>
              </a:defRPr>
            </a:lvl1pPr>
          </a:lstStyle>
          <a:p>
            <a:pPr lvl="0"/>
            <a:r>
              <a:rPr lang="en-US" dirty="0"/>
              <a:t>Click to edit Master text styles</a:t>
            </a:r>
          </a:p>
        </p:txBody>
      </p:sp>
    </p:spTree>
    <p:extLst>
      <p:ext uri="{BB962C8B-B14F-4D97-AF65-F5344CB8AC3E}">
        <p14:creationId xmlns:p14="http://schemas.microsoft.com/office/powerpoint/2010/main" val="401236470"/>
      </p:ext>
    </p:extLst>
  </p:cSld>
  <p:clrMapOvr>
    <a:masterClrMapping/>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186357"/>
            <a:ext cx="9859116" cy="1162178"/>
          </a:xfrm>
          <a:noFill/>
        </p:spPr>
        <p:txBody>
          <a:bodyPr tIns="91440" bIns="91440" anchor="t" anchorCtr="0">
            <a:spAutoFit/>
          </a:bodyPr>
          <a:lstStyle>
            <a:lvl1pPr>
              <a:defRPr sz="7058" spc="-99"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5" cy="784254"/>
          </a:xfrm>
          <a:noFill/>
        </p:spPr>
        <p:txBody>
          <a:bodyPr lIns="182880" tIns="146304" rIns="182880" bIns="146304">
            <a:sp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46860580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186357"/>
            <a:ext cx="9859116" cy="1162178"/>
          </a:xfrm>
          <a:noFill/>
        </p:spPr>
        <p:txBody>
          <a:bodyPr tIns="91440" bIns="91440" anchor="t" anchorCtr="0">
            <a:spAutoFit/>
          </a:bodyPr>
          <a:lstStyle>
            <a:lvl1pPr>
              <a:defRPr lang="en-US" sz="7058" b="0" kern="1200" cap="none" spc="-99"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6070224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mp; Non-bulleted text Blue">
    <p:spTree>
      <p:nvGrpSpPr>
        <p:cNvPr id="1" name=""/>
        <p:cNvGrpSpPr/>
        <p:nvPr/>
      </p:nvGrpSpPr>
      <p:grpSpPr>
        <a:xfrm>
          <a:off x="0" y="0"/>
          <a:ext cx="0" cy="0"/>
          <a:chOff x="0" y="0"/>
          <a:chExt cx="0" cy="0"/>
        </a:xfrm>
      </p:grpSpPr>
      <p:sp>
        <p:nvSpPr>
          <p:cNvPr id="2" name="Title 1"/>
          <p:cNvSpPr>
            <a:spLocks noGrp="1"/>
          </p:cNvSpPr>
          <p:nvPr>
            <p:ph type="title"/>
          </p:nvPr>
        </p:nvSpPr>
        <p:spPr>
          <a:xfrm>
            <a:off x="269242" y="289511"/>
            <a:ext cx="5826759" cy="1270732"/>
          </a:xfrm>
        </p:spPr>
        <p:txBody>
          <a:bodyPr vert="horz" wrap="square" lIns="146304" tIns="91440" rIns="146304" bIns="91440" rtlCol="0">
            <a:spAutoFit/>
          </a:bodyPr>
          <a:lstStyle>
            <a:lvl1pPr>
              <a:defRPr lang="en-US" sz="3921" spc="0" dirty="0">
                <a:gradFill>
                  <a:gsLst>
                    <a:gs pos="81250">
                      <a:schemeClr val="tx1"/>
                    </a:gs>
                    <a:gs pos="47000">
                      <a:schemeClr val="tx1"/>
                    </a:gs>
                  </a:gsLst>
                  <a:lin ang="5400000" scaled="0"/>
                </a:gradFill>
                <a:cs typeface="+mn-cs"/>
              </a:defRPr>
            </a:lvl1pPr>
          </a:lstStyle>
          <a:p>
            <a:pPr marL="0" marR="0" lvl="0" indent="0" fontAlgn="auto">
              <a:spcBef>
                <a:spcPct val="20000"/>
              </a:spcBef>
              <a:spcAft>
                <a:spcPts val="0"/>
              </a:spcAft>
              <a:buClrTx/>
              <a:buSzPct val="90000"/>
              <a:buFont typeface="Arial" pitchFamily="34" charset="0"/>
              <a:tabLst/>
            </a:pPr>
            <a:r>
              <a:rPr lang="en-US"/>
              <a:t>Click to edit Master title style</a:t>
            </a:r>
            <a:endParaRPr lang="en-US" dirty="0"/>
          </a:p>
        </p:txBody>
      </p:sp>
      <p:pic>
        <p:nvPicPr>
          <p:cNvPr id="4" name="Picture 2" descr="cropped16x9_code.jpg"/>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6099114" y="0"/>
            <a:ext cx="6092887"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Placeholder 4"/>
          <p:cNvSpPr>
            <a:spLocks noGrp="1"/>
          </p:cNvSpPr>
          <p:nvPr>
            <p:ph type="body" sz="quarter" idx="10"/>
          </p:nvPr>
        </p:nvSpPr>
        <p:spPr>
          <a:xfrm>
            <a:off x="269242" y="1635897"/>
            <a:ext cx="5826759" cy="564835"/>
          </a:xfrm>
        </p:spPr>
        <p:txBody>
          <a:bodyPr/>
          <a:lstStyle>
            <a:lvl1pPr marL="0" indent="0">
              <a:buNone/>
              <a:defRPr sz="2745"/>
            </a:lvl1pPr>
          </a:lstStyle>
          <a:p>
            <a:pPr lvl="0"/>
            <a:r>
              <a:rPr lang="en-US"/>
              <a:t>Click to edit Master text styles</a:t>
            </a:r>
          </a:p>
        </p:txBody>
      </p:sp>
    </p:spTree>
    <p:extLst>
      <p:ext uri="{BB962C8B-B14F-4D97-AF65-F5344CB8AC3E}">
        <p14:creationId xmlns:p14="http://schemas.microsoft.com/office/powerpoint/2010/main" val="2101929464"/>
      </p:ext>
    </p:extLst>
  </p:cSld>
  <p:clrMapOvr>
    <a:masterClrMapping/>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62178"/>
          </a:xfrm>
          <a:noFill/>
        </p:spPr>
        <p:txBody>
          <a:bodyPr tIns="91440" bIns="91440" anchor="t" anchorCtr="0">
            <a:spAutoFit/>
          </a:bodyPr>
          <a:lstStyle>
            <a:lvl1pPr>
              <a:defRPr sz="7058" spc="-99"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321566134"/>
      </p:ext>
    </p:extLst>
  </p:cSld>
  <p:clrMapOvr>
    <a:masterClrMapping/>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62178"/>
          </a:xfrm>
          <a:noFill/>
        </p:spPr>
        <p:txBody>
          <a:bodyPr tIns="91440" bIns="91440" anchor="t" anchorCtr="0">
            <a:spAutoFit/>
          </a:bodyPr>
          <a:lstStyle>
            <a:lvl1pPr>
              <a:defRPr sz="7058" spc="-99"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834582242"/>
      </p:ext>
    </p:extLst>
  </p:cSld>
  <p:clrMapOvr>
    <a:masterClrMapping/>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62178"/>
          </a:xfrm>
          <a:noFill/>
        </p:spPr>
        <p:txBody>
          <a:bodyPr tIns="91440" bIns="91440" anchor="t" anchorCtr="0">
            <a:spAutoFit/>
          </a:bodyPr>
          <a:lstStyle>
            <a:lvl1pPr>
              <a:defRPr sz="7058" spc="-99"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809583978"/>
      </p:ext>
    </p:extLst>
  </p:cSld>
  <p:clrMapOvr>
    <a:masterClrMapping/>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62178"/>
          </a:xfrm>
          <a:noFill/>
        </p:spPr>
        <p:txBody>
          <a:bodyPr tIns="91440" bIns="91440" anchor="t" anchorCtr="0">
            <a:spAutoFit/>
          </a:bodyPr>
          <a:lstStyle>
            <a:lvl1pPr>
              <a:defRPr sz="7058" spc="-99"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079823908"/>
      </p:ext>
    </p:extLst>
  </p:cSld>
  <p:clrMapOvr>
    <a:masterClrMapping/>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17195"/>
            <a:ext cx="5378548" cy="1977080"/>
          </a:xfrm>
        </p:spPr>
        <p:txBody>
          <a:bodyPr>
            <a:spAutoFit/>
          </a:bodyPr>
          <a:lstStyle>
            <a:lvl1pPr>
              <a:defRPr sz="6471"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7" y="0"/>
            <a:ext cx="6094444" cy="6856100"/>
          </a:xfrm>
          <a:blipFill>
            <a:blip r:embed="rId2" cstate="screen">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750293234"/>
      </p:ext>
    </p:extLst>
  </p:cSld>
  <p:clrMapOvr>
    <a:masterClrMapping/>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91860639"/>
      </p:ext>
    </p:extLst>
  </p:cSld>
  <p:clrMapOvr>
    <a:masterClrMapping/>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7956145"/>
      </p:ext>
    </p:extLst>
  </p:cSld>
  <p:clrMapOvr>
    <a:masterClrMapping/>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786447"/>
      </p:ext>
    </p:extLst>
  </p:cSld>
  <p:clrMapOvr>
    <a:masterClrMapping/>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37663974"/>
      </p:ext>
    </p:extLst>
  </p:cSld>
  <p:clrMapOvr>
    <a:masterClrMapping/>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3" tIns="45723" rIns="45723" bIns="45723" numCol="1" spcCol="0" rtlCol="0" fromWordArt="0" anchor="ctr" anchorCtr="0" forceAA="0" compatLnSpc="1">
            <a:prstTxWarp prst="textNoShape">
              <a:avLst/>
            </a:prstTxWarp>
            <a:noAutofit/>
          </a:bodyPr>
          <a:lstStyle/>
          <a:p>
            <a:pPr algn="ctr" defTabSz="914080"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3"/>
            <a:ext cx="11653523" cy="1817677"/>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1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7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49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6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75100412"/>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mp; Non-bulleted text Green">
    <p:bg>
      <p:bgPr>
        <a:solidFill>
          <a:srgbClr val="89C40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69240" y="291103"/>
            <a:ext cx="5826760" cy="1270732"/>
          </a:xfrm>
        </p:spPr>
        <p:txBody>
          <a:bodyPr/>
          <a:lstStyle>
            <a:lvl1pPr marL="0" indent="0">
              <a:buNone/>
              <a:defRPr sz="3921">
                <a:gradFill>
                  <a:gsLst>
                    <a:gs pos="15000">
                      <a:srgbClr val="1E1E1E"/>
                    </a:gs>
                    <a:gs pos="49000">
                      <a:srgbClr val="1E1E1E"/>
                    </a:gs>
                  </a:gsLst>
                  <a:lin ang="5400000" scaled="0"/>
                </a:gradFill>
              </a:defRPr>
            </a:lvl1pPr>
            <a:lvl2pPr marL="0" indent="0">
              <a:buFontTx/>
              <a:buNone/>
              <a:defRPr sz="1961">
                <a:gradFill>
                  <a:gsLst>
                    <a:gs pos="73750">
                      <a:schemeClr val="bg1"/>
                    </a:gs>
                    <a:gs pos="36000">
                      <a:schemeClr val="bg1"/>
                    </a:gs>
                  </a:gsLst>
                  <a:lin ang="5400000" scaled="0"/>
                </a:gradFill>
              </a:defRPr>
            </a:lvl2pPr>
            <a:lvl3pPr marL="224092" indent="0">
              <a:buNone/>
              <a:defRPr/>
            </a:lvl3pPr>
            <a:lvl4pPr marL="448182" indent="0">
              <a:buNone/>
              <a:defRPr/>
            </a:lvl4pPr>
            <a:lvl5pPr marL="672274" indent="0">
              <a:buNone/>
              <a:defRPr/>
            </a:lvl5pPr>
          </a:lstStyle>
          <a:p>
            <a:pPr lvl="0"/>
            <a:r>
              <a:rPr lang="en-US"/>
              <a:t>Click to edit Master text styles</a:t>
            </a:r>
          </a:p>
        </p:txBody>
      </p:sp>
      <p:pic>
        <p:nvPicPr>
          <p:cNvPr id="4" name="Picture 2" descr="cropped16x9_code.jpg"/>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6099114" y="0"/>
            <a:ext cx="6092887"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 Placeholder 7"/>
          <p:cNvSpPr>
            <a:spLocks noGrp="1"/>
          </p:cNvSpPr>
          <p:nvPr>
            <p:ph type="body" sz="quarter" idx="11"/>
          </p:nvPr>
        </p:nvSpPr>
        <p:spPr>
          <a:xfrm>
            <a:off x="269240" y="1635897"/>
            <a:ext cx="5737119" cy="564835"/>
          </a:xfrm>
        </p:spPr>
        <p:txBody>
          <a:bodyPr/>
          <a:lstStyle>
            <a:lvl1pPr marL="0" indent="0">
              <a:buNone/>
              <a:defRPr sz="2745">
                <a:gradFill>
                  <a:gsLst>
                    <a:gs pos="15000">
                      <a:srgbClr val="1E1E1E"/>
                    </a:gs>
                    <a:gs pos="49000">
                      <a:srgbClr val="1E1E1E"/>
                    </a:gs>
                  </a:gsLst>
                  <a:lin ang="5400000" scaled="0"/>
                </a:gradFill>
              </a:defRPr>
            </a:lvl1pPr>
          </a:lstStyle>
          <a:p>
            <a:pPr lvl="0"/>
            <a:r>
              <a:rPr lang="en-US"/>
              <a:t>Click to edit Master text styles</a:t>
            </a:r>
          </a:p>
        </p:txBody>
      </p:sp>
    </p:spTree>
    <p:extLst>
      <p:ext uri="{BB962C8B-B14F-4D97-AF65-F5344CB8AC3E}">
        <p14:creationId xmlns:p14="http://schemas.microsoft.com/office/powerpoint/2010/main" val="2147176195"/>
      </p:ext>
    </p:extLst>
  </p:cSld>
  <p:clrMapOvr>
    <a:masterClrMapping/>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1" y="6170059"/>
            <a:ext cx="11623331" cy="395392"/>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01" eaLnBrk="0" hangingPunct="0"/>
            <a:r>
              <a:rPr lang="en-US" sz="687" dirty="0">
                <a:gradFill>
                  <a:gsLst>
                    <a:gs pos="0">
                      <a:schemeClr val="tx1"/>
                    </a:gs>
                    <a:gs pos="100000">
                      <a:schemeClr val="tx1"/>
                    </a:gs>
                  </a:gsLst>
                  <a:lin ang="5400000" scaled="0"/>
                </a:gradFill>
                <a:cs typeface="Segoe UI" pitchFamily="34" charset="0"/>
              </a:rPr>
              <a:t>© 2015 Microsoft Corporation. All rights reserved. </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0203" y="3083655"/>
            <a:ext cx="3223861" cy="690695"/>
          </a:xfrm>
          <a:prstGeom prst="rect">
            <a:avLst/>
          </a:prstGeom>
        </p:spPr>
      </p:pic>
    </p:spTree>
    <p:extLst>
      <p:ext uri="{BB962C8B-B14F-4D97-AF65-F5344CB8AC3E}">
        <p14:creationId xmlns:p14="http://schemas.microsoft.com/office/powerpoint/2010/main" val="2785443327"/>
      </p:ext>
    </p:extLst>
  </p:cSld>
  <p:clrMapOvr>
    <a:masterClrMapping/>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9311"/>
          </a:xfrm>
          <a:prstGeom prst="rect">
            <a:avLst/>
          </a:prstGeom>
        </p:spPr>
        <p:txBody>
          <a:bodyPr/>
          <a:lstStyle>
            <a:lvl1pPr marL="284784" indent="-284784">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27" indent="-275446">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10" indent="-284784">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01" indent="-224092">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193" indent="-224092">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8"/>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1028914"/>
      </p:ext>
    </p:extLst>
  </p:cSld>
  <p:clrMapOvr>
    <a:masterClrMapping/>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userDrawn="1">
  <p:cSld name="11_Title Only white backgroun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36" name="Rectangle 35"/>
          <p:cNvSpPr/>
          <p:nvPr userDrawn="1"/>
        </p:nvSpPr>
        <p:spPr bwMode="auto">
          <a:xfrm>
            <a:off x="0" y="6325187"/>
            <a:ext cx="12192000" cy="532814"/>
          </a:xfrm>
          <a:prstGeom prst="rect">
            <a:avLst/>
          </a:prstGeom>
          <a:solidFill>
            <a:srgbClr val="409AE1"/>
          </a:solidFill>
          <a:ln w="28575">
            <a:noFill/>
          </a:ln>
        </p:spPr>
        <p:txBody>
          <a:bodyPr vert="horz" wrap="square" lIns="91427" tIns="45713" rIns="91427" bIns="45713" numCol="1" anchor="t" anchorCtr="0" compatLnSpc="1">
            <a:prstTxWarp prst="textNoShape">
              <a:avLst/>
            </a:prstTxWarp>
          </a:bodyPr>
          <a:lstStyle/>
          <a:p>
            <a:pPr marR="0" lvl="0" indent="0" defTabSz="932539" fontAlgn="auto">
              <a:lnSpc>
                <a:spcPct val="100000"/>
              </a:lnSpc>
              <a:spcBef>
                <a:spcPts val="0"/>
              </a:spcBef>
              <a:spcAft>
                <a:spcPts val="0"/>
              </a:spcAft>
              <a:buClrTx/>
              <a:buSzTx/>
              <a:buFontTx/>
              <a:buNone/>
              <a:tabLst/>
            </a:pPr>
            <a:endParaRPr kumimoji="0" lang="en-US" sz="1051" b="0" i="0" u="none" strike="noStrike" kern="0" cap="none" spc="0" normalizeH="0" baseline="0">
              <a:ln>
                <a:noFill/>
              </a:ln>
              <a:solidFill>
                <a:srgbClr val="333333"/>
              </a:solidFill>
              <a:effectLst/>
              <a:uLnTx/>
              <a:uFillTx/>
            </a:endParaRPr>
          </a:p>
        </p:txBody>
      </p:sp>
      <p:sp>
        <p:nvSpPr>
          <p:cNvPr id="6" name="Freeform 539"/>
          <p:cNvSpPr>
            <a:spLocks noChangeAspect="1"/>
          </p:cNvSpPr>
          <p:nvPr userDrawn="1"/>
        </p:nvSpPr>
        <p:spPr bwMode="auto">
          <a:xfrm>
            <a:off x="9303797" y="5959092"/>
            <a:ext cx="1968055" cy="1082010"/>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409AE1"/>
          </a:solidFill>
          <a:ln w="28575">
            <a:noFill/>
          </a:ln>
          <a:extLst/>
        </p:spPr>
        <p:txBody>
          <a:bodyPr vert="horz" wrap="square" lIns="91427" tIns="45713" rIns="91427" bIns="45713" numCol="1" anchor="t" anchorCtr="0" compatLnSpc="1">
            <a:prstTxWarp prst="textNoShape">
              <a:avLst/>
            </a:prstTxWarp>
          </a:bodyPr>
          <a:lstStyle/>
          <a:p>
            <a:pPr marL="0" marR="0" lvl="0" indent="0" defTabSz="932539" eaLnBrk="1" fontAlgn="auto" latinLnBrk="0" hangingPunct="1">
              <a:lnSpc>
                <a:spcPct val="100000"/>
              </a:lnSpc>
              <a:spcBef>
                <a:spcPts val="0"/>
              </a:spcBef>
              <a:spcAft>
                <a:spcPts val="0"/>
              </a:spcAft>
              <a:buClrTx/>
              <a:buSzTx/>
              <a:buFontTx/>
              <a:buNone/>
              <a:tabLst/>
              <a:defRPr/>
            </a:pPr>
            <a:endParaRPr kumimoji="0" lang="en-US" sz="1051" b="0" i="0" u="none" strike="noStrike" kern="0" cap="none" spc="0" normalizeH="0" baseline="0" noProof="0" dirty="0">
              <a:ln>
                <a:noFill/>
              </a:ln>
              <a:solidFill>
                <a:srgbClr val="333333"/>
              </a:solidFill>
              <a:effectLst/>
              <a:uLnTx/>
              <a:uFillTx/>
            </a:endParaRPr>
          </a:p>
        </p:txBody>
      </p:sp>
      <p:grpSp>
        <p:nvGrpSpPr>
          <p:cNvPr id="9" name="Group 8"/>
          <p:cNvGrpSpPr/>
          <p:nvPr userDrawn="1"/>
        </p:nvGrpSpPr>
        <p:grpSpPr>
          <a:xfrm>
            <a:off x="9338575" y="6216164"/>
            <a:ext cx="1824627" cy="773723"/>
            <a:chOff x="4494770" y="2621197"/>
            <a:chExt cx="3127126" cy="1326043"/>
          </a:xfrm>
        </p:grpSpPr>
        <p:sp>
          <p:nvSpPr>
            <p:cNvPr id="10" name="Freeform 12"/>
            <p:cNvSpPr>
              <a:spLocks/>
            </p:cNvSpPr>
            <p:nvPr/>
          </p:nvSpPr>
          <p:spPr bwMode="auto">
            <a:xfrm>
              <a:off x="4494770" y="3400845"/>
              <a:ext cx="457856" cy="62986"/>
            </a:xfrm>
            <a:custGeom>
              <a:avLst/>
              <a:gdLst>
                <a:gd name="T0" fmla="*/ 704 w 756"/>
                <a:gd name="T1" fmla="*/ 104 h 104"/>
                <a:gd name="T2" fmla="*/ 52 w 756"/>
                <a:gd name="T3" fmla="*/ 104 h 104"/>
                <a:gd name="T4" fmla="*/ 52 w 756"/>
                <a:gd name="T5" fmla="*/ 104 h 104"/>
                <a:gd name="T6" fmla="*/ 42 w 756"/>
                <a:gd name="T7" fmla="*/ 104 h 104"/>
                <a:gd name="T8" fmla="*/ 32 w 756"/>
                <a:gd name="T9" fmla="*/ 100 h 104"/>
                <a:gd name="T10" fmla="*/ 22 w 756"/>
                <a:gd name="T11" fmla="*/ 96 h 104"/>
                <a:gd name="T12" fmla="*/ 14 w 756"/>
                <a:gd name="T13" fmla="*/ 90 h 104"/>
                <a:gd name="T14" fmla="*/ 8 w 756"/>
                <a:gd name="T15" fmla="*/ 82 h 104"/>
                <a:gd name="T16" fmla="*/ 4 w 756"/>
                <a:gd name="T17" fmla="*/ 72 h 104"/>
                <a:gd name="T18" fmla="*/ 0 w 756"/>
                <a:gd name="T19" fmla="*/ 62 h 104"/>
                <a:gd name="T20" fmla="*/ 0 w 756"/>
                <a:gd name="T21" fmla="*/ 52 h 104"/>
                <a:gd name="T22" fmla="*/ 0 w 756"/>
                <a:gd name="T23" fmla="*/ 52 h 104"/>
                <a:gd name="T24" fmla="*/ 0 w 756"/>
                <a:gd name="T25" fmla="*/ 42 h 104"/>
                <a:gd name="T26" fmla="*/ 4 w 756"/>
                <a:gd name="T27" fmla="*/ 32 h 104"/>
                <a:gd name="T28" fmla="*/ 8 w 756"/>
                <a:gd name="T29" fmla="*/ 22 h 104"/>
                <a:gd name="T30" fmla="*/ 14 w 756"/>
                <a:gd name="T31" fmla="*/ 16 h 104"/>
                <a:gd name="T32" fmla="*/ 22 w 756"/>
                <a:gd name="T33" fmla="*/ 8 h 104"/>
                <a:gd name="T34" fmla="*/ 32 w 756"/>
                <a:gd name="T35" fmla="*/ 4 h 104"/>
                <a:gd name="T36" fmla="*/ 42 w 756"/>
                <a:gd name="T37" fmla="*/ 0 h 104"/>
                <a:gd name="T38" fmla="*/ 52 w 756"/>
                <a:gd name="T39" fmla="*/ 0 h 104"/>
                <a:gd name="T40" fmla="*/ 704 w 756"/>
                <a:gd name="T41" fmla="*/ 0 h 104"/>
                <a:gd name="T42" fmla="*/ 704 w 756"/>
                <a:gd name="T43" fmla="*/ 0 h 104"/>
                <a:gd name="T44" fmla="*/ 714 w 756"/>
                <a:gd name="T45" fmla="*/ 0 h 104"/>
                <a:gd name="T46" fmla="*/ 724 w 756"/>
                <a:gd name="T47" fmla="*/ 4 h 104"/>
                <a:gd name="T48" fmla="*/ 732 w 756"/>
                <a:gd name="T49" fmla="*/ 8 h 104"/>
                <a:gd name="T50" fmla="*/ 740 w 756"/>
                <a:gd name="T51" fmla="*/ 16 h 104"/>
                <a:gd name="T52" fmla="*/ 748 w 756"/>
                <a:gd name="T53" fmla="*/ 22 h 104"/>
                <a:gd name="T54" fmla="*/ 752 w 756"/>
                <a:gd name="T55" fmla="*/ 32 h 104"/>
                <a:gd name="T56" fmla="*/ 756 w 756"/>
                <a:gd name="T57" fmla="*/ 42 h 104"/>
                <a:gd name="T58" fmla="*/ 756 w 756"/>
                <a:gd name="T59" fmla="*/ 52 h 104"/>
                <a:gd name="T60" fmla="*/ 756 w 756"/>
                <a:gd name="T61" fmla="*/ 52 h 104"/>
                <a:gd name="T62" fmla="*/ 756 w 756"/>
                <a:gd name="T63" fmla="*/ 62 h 104"/>
                <a:gd name="T64" fmla="*/ 752 w 756"/>
                <a:gd name="T65" fmla="*/ 72 h 104"/>
                <a:gd name="T66" fmla="*/ 748 w 756"/>
                <a:gd name="T67" fmla="*/ 82 h 104"/>
                <a:gd name="T68" fmla="*/ 740 w 756"/>
                <a:gd name="T69" fmla="*/ 90 h 104"/>
                <a:gd name="T70" fmla="*/ 732 w 756"/>
                <a:gd name="T71" fmla="*/ 96 h 104"/>
                <a:gd name="T72" fmla="*/ 724 w 756"/>
                <a:gd name="T73" fmla="*/ 100 h 104"/>
                <a:gd name="T74" fmla="*/ 714 w 756"/>
                <a:gd name="T75" fmla="*/ 104 h 104"/>
                <a:gd name="T76" fmla="*/ 704 w 756"/>
                <a:gd name="T77" fmla="*/ 104 h 104"/>
                <a:gd name="T78" fmla="*/ 704 w 756"/>
                <a:gd name="T79"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56" h="104">
                  <a:moveTo>
                    <a:pt x="704" y="104"/>
                  </a:moveTo>
                  <a:lnTo>
                    <a:pt x="52" y="104"/>
                  </a:lnTo>
                  <a:lnTo>
                    <a:pt x="52" y="104"/>
                  </a:lnTo>
                  <a:lnTo>
                    <a:pt x="42" y="104"/>
                  </a:lnTo>
                  <a:lnTo>
                    <a:pt x="32" y="100"/>
                  </a:lnTo>
                  <a:lnTo>
                    <a:pt x="22" y="96"/>
                  </a:lnTo>
                  <a:lnTo>
                    <a:pt x="14" y="90"/>
                  </a:lnTo>
                  <a:lnTo>
                    <a:pt x="8" y="82"/>
                  </a:lnTo>
                  <a:lnTo>
                    <a:pt x="4" y="72"/>
                  </a:lnTo>
                  <a:lnTo>
                    <a:pt x="0" y="62"/>
                  </a:lnTo>
                  <a:lnTo>
                    <a:pt x="0" y="52"/>
                  </a:lnTo>
                  <a:lnTo>
                    <a:pt x="0" y="52"/>
                  </a:lnTo>
                  <a:lnTo>
                    <a:pt x="0" y="42"/>
                  </a:lnTo>
                  <a:lnTo>
                    <a:pt x="4" y="32"/>
                  </a:lnTo>
                  <a:lnTo>
                    <a:pt x="8" y="22"/>
                  </a:lnTo>
                  <a:lnTo>
                    <a:pt x="14" y="16"/>
                  </a:lnTo>
                  <a:lnTo>
                    <a:pt x="22" y="8"/>
                  </a:lnTo>
                  <a:lnTo>
                    <a:pt x="32" y="4"/>
                  </a:lnTo>
                  <a:lnTo>
                    <a:pt x="42" y="0"/>
                  </a:lnTo>
                  <a:lnTo>
                    <a:pt x="52" y="0"/>
                  </a:lnTo>
                  <a:lnTo>
                    <a:pt x="704" y="0"/>
                  </a:lnTo>
                  <a:lnTo>
                    <a:pt x="704" y="0"/>
                  </a:lnTo>
                  <a:lnTo>
                    <a:pt x="714" y="0"/>
                  </a:lnTo>
                  <a:lnTo>
                    <a:pt x="724" y="4"/>
                  </a:lnTo>
                  <a:lnTo>
                    <a:pt x="732" y="8"/>
                  </a:lnTo>
                  <a:lnTo>
                    <a:pt x="740" y="16"/>
                  </a:lnTo>
                  <a:lnTo>
                    <a:pt x="748" y="22"/>
                  </a:lnTo>
                  <a:lnTo>
                    <a:pt x="752" y="32"/>
                  </a:lnTo>
                  <a:lnTo>
                    <a:pt x="756" y="42"/>
                  </a:lnTo>
                  <a:lnTo>
                    <a:pt x="756" y="52"/>
                  </a:lnTo>
                  <a:lnTo>
                    <a:pt x="756" y="52"/>
                  </a:lnTo>
                  <a:lnTo>
                    <a:pt x="756" y="62"/>
                  </a:lnTo>
                  <a:lnTo>
                    <a:pt x="752" y="72"/>
                  </a:lnTo>
                  <a:lnTo>
                    <a:pt x="748" y="82"/>
                  </a:lnTo>
                  <a:lnTo>
                    <a:pt x="740" y="90"/>
                  </a:lnTo>
                  <a:lnTo>
                    <a:pt x="732" y="96"/>
                  </a:lnTo>
                  <a:lnTo>
                    <a:pt x="724" y="100"/>
                  </a:lnTo>
                  <a:lnTo>
                    <a:pt x="714" y="104"/>
                  </a:lnTo>
                  <a:lnTo>
                    <a:pt x="704" y="104"/>
                  </a:lnTo>
                  <a:lnTo>
                    <a:pt x="70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37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1" name="Freeform 13"/>
            <p:cNvSpPr>
              <a:spLocks/>
            </p:cNvSpPr>
            <p:nvPr/>
          </p:nvSpPr>
          <p:spPr bwMode="auto">
            <a:xfrm>
              <a:off x="4889641" y="3331803"/>
              <a:ext cx="540222" cy="245886"/>
            </a:xfrm>
            <a:custGeom>
              <a:avLst/>
              <a:gdLst>
                <a:gd name="T0" fmla="*/ 456 w 892"/>
                <a:gd name="T1" fmla="*/ 406 h 406"/>
                <a:gd name="T2" fmla="*/ 436 w 892"/>
                <a:gd name="T3" fmla="*/ 402 h 406"/>
                <a:gd name="T4" fmla="*/ 418 w 892"/>
                <a:gd name="T5" fmla="*/ 390 h 406"/>
                <a:gd name="T6" fmla="*/ 408 w 892"/>
                <a:gd name="T7" fmla="*/ 374 h 406"/>
                <a:gd name="T8" fmla="*/ 404 w 892"/>
                <a:gd name="T9" fmla="*/ 354 h 406"/>
                <a:gd name="T10" fmla="*/ 402 w 892"/>
                <a:gd name="T11" fmla="*/ 346 h 406"/>
                <a:gd name="T12" fmla="*/ 396 w 892"/>
                <a:gd name="T13" fmla="*/ 344 h 406"/>
                <a:gd name="T14" fmla="*/ 164 w 892"/>
                <a:gd name="T15" fmla="*/ 344 h 406"/>
                <a:gd name="T16" fmla="*/ 138 w 892"/>
                <a:gd name="T17" fmla="*/ 344 h 406"/>
                <a:gd name="T18" fmla="*/ 104 w 892"/>
                <a:gd name="T19" fmla="*/ 336 h 406"/>
                <a:gd name="T20" fmla="*/ 66 w 892"/>
                <a:gd name="T21" fmla="*/ 318 h 406"/>
                <a:gd name="T22" fmla="*/ 46 w 892"/>
                <a:gd name="T23" fmla="*/ 302 h 406"/>
                <a:gd name="T24" fmla="*/ 30 w 892"/>
                <a:gd name="T25" fmla="*/ 284 h 406"/>
                <a:gd name="T26" fmla="*/ 14 w 892"/>
                <a:gd name="T27" fmla="*/ 258 h 406"/>
                <a:gd name="T28" fmla="*/ 4 w 892"/>
                <a:gd name="T29" fmla="*/ 224 h 406"/>
                <a:gd name="T30" fmla="*/ 0 w 892"/>
                <a:gd name="T31" fmla="*/ 180 h 406"/>
                <a:gd name="T32" fmla="*/ 0 w 892"/>
                <a:gd name="T33" fmla="*/ 156 h 406"/>
                <a:gd name="T34" fmla="*/ 10 w 892"/>
                <a:gd name="T35" fmla="*/ 114 h 406"/>
                <a:gd name="T36" fmla="*/ 28 w 892"/>
                <a:gd name="T37" fmla="*/ 80 h 406"/>
                <a:gd name="T38" fmla="*/ 52 w 892"/>
                <a:gd name="T39" fmla="*/ 54 h 406"/>
                <a:gd name="T40" fmla="*/ 78 w 892"/>
                <a:gd name="T41" fmla="*/ 32 h 406"/>
                <a:gd name="T42" fmla="*/ 108 w 892"/>
                <a:gd name="T43" fmla="*/ 18 h 406"/>
                <a:gd name="T44" fmla="*/ 150 w 892"/>
                <a:gd name="T45" fmla="*/ 4 h 406"/>
                <a:gd name="T46" fmla="*/ 840 w 892"/>
                <a:gd name="T47" fmla="*/ 0 h 406"/>
                <a:gd name="T48" fmla="*/ 852 w 892"/>
                <a:gd name="T49" fmla="*/ 2 h 406"/>
                <a:gd name="T50" fmla="*/ 870 w 892"/>
                <a:gd name="T51" fmla="*/ 10 h 406"/>
                <a:gd name="T52" fmla="*/ 884 w 892"/>
                <a:gd name="T53" fmla="*/ 24 h 406"/>
                <a:gd name="T54" fmla="*/ 892 w 892"/>
                <a:gd name="T55" fmla="*/ 42 h 406"/>
                <a:gd name="T56" fmla="*/ 892 w 892"/>
                <a:gd name="T57" fmla="*/ 52 h 406"/>
                <a:gd name="T58" fmla="*/ 888 w 892"/>
                <a:gd name="T59" fmla="*/ 74 h 406"/>
                <a:gd name="T60" fmla="*/ 878 w 892"/>
                <a:gd name="T61" fmla="*/ 90 h 406"/>
                <a:gd name="T62" fmla="*/ 860 w 892"/>
                <a:gd name="T63" fmla="*/ 102 h 406"/>
                <a:gd name="T64" fmla="*/ 840 w 892"/>
                <a:gd name="T65" fmla="*/ 106 h 406"/>
                <a:gd name="T66" fmla="*/ 180 w 892"/>
                <a:gd name="T67" fmla="*/ 106 h 406"/>
                <a:gd name="T68" fmla="*/ 148 w 892"/>
                <a:gd name="T69" fmla="*/ 114 h 406"/>
                <a:gd name="T70" fmla="*/ 124 w 892"/>
                <a:gd name="T71" fmla="*/ 130 h 406"/>
                <a:gd name="T72" fmla="*/ 110 w 892"/>
                <a:gd name="T73" fmla="*/ 150 h 406"/>
                <a:gd name="T74" fmla="*/ 104 w 892"/>
                <a:gd name="T75" fmla="*/ 170 h 406"/>
                <a:gd name="T76" fmla="*/ 104 w 892"/>
                <a:gd name="T77" fmla="*/ 180 h 406"/>
                <a:gd name="T78" fmla="*/ 108 w 892"/>
                <a:gd name="T79" fmla="*/ 208 h 406"/>
                <a:gd name="T80" fmla="*/ 118 w 892"/>
                <a:gd name="T81" fmla="*/ 226 h 406"/>
                <a:gd name="T82" fmla="*/ 130 w 892"/>
                <a:gd name="T83" fmla="*/ 234 h 406"/>
                <a:gd name="T84" fmla="*/ 152 w 892"/>
                <a:gd name="T85" fmla="*/ 240 h 406"/>
                <a:gd name="T86" fmla="*/ 394 w 892"/>
                <a:gd name="T87" fmla="*/ 240 h 406"/>
                <a:gd name="T88" fmla="*/ 406 w 892"/>
                <a:gd name="T89" fmla="*/ 240 h 406"/>
                <a:gd name="T90" fmla="*/ 438 w 892"/>
                <a:gd name="T91" fmla="*/ 248 h 406"/>
                <a:gd name="T92" fmla="*/ 464 w 892"/>
                <a:gd name="T93" fmla="*/ 260 h 406"/>
                <a:gd name="T94" fmla="*/ 476 w 892"/>
                <a:gd name="T95" fmla="*/ 270 h 406"/>
                <a:gd name="T96" fmla="*/ 498 w 892"/>
                <a:gd name="T97" fmla="*/ 302 h 406"/>
                <a:gd name="T98" fmla="*/ 506 w 892"/>
                <a:gd name="T99" fmla="*/ 324 h 406"/>
                <a:gd name="T100" fmla="*/ 508 w 892"/>
                <a:gd name="T101" fmla="*/ 354 h 406"/>
                <a:gd name="T102" fmla="*/ 508 w 892"/>
                <a:gd name="T103" fmla="*/ 364 h 406"/>
                <a:gd name="T104" fmla="*/ 500 w 892"/>
                <a:gd name="T105" fmla="*/ 384 h 406"/>
                <a:gd name="T106" fmla="*/ 486 w 892"/>
                <a:gd name="T107" fmla="*/ 398 h 406"/>
                <a:gd name="T108" fmla="*/ 466 w 892"/>
                <a:gd name="T109" fmla="*/ 406 h 406"/>
                <a:gd name="T110" fmla="*/ 456 w 892"/>
                <a:gd name="T111"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92" h="406">
                  <a:moveTo>
                    <a:pt x="456" y="406"/>
                  </a:moveTo>
                  <a:lnTo>
                    <a:pt x="456" y="406"/>
                  </a:lnTo>
                  <a:lnTo>
                    <a:pt x="446" y="406"/>
                  </a:lnTo>
                  <a:lnTo>
                    <a:pt x="436" y="402"/>
                  </a:lnTo>
                  <a:lnTo>
                    <a:pt x="426" y="398"/>
                  </a:lnTo>
                  <a:lnTo>
                    <a:pt x="418" y="390"/>
                  </a:lnTo>
                  <a:lnTo>
                    <a:pt x="412" y="384"/>
                  </a:lnTo>
                  <a:lnTo>
                    <a:pt x="408" y="374"/>
                  </a:lnTo>
                  <a:lnTo>
                    <a:pt x="404" y="364"/>
                  </a:lnTo>
                  <a:lnTo>
                    <a:pt x="404" y="354"/>
                  </a:lnTo>
                  <a:lnTo>
                    <a:pt x="404" y="354"/>
                  </a:lnTo>
                  <a:lnTo>
                    <a:pt x="402" y="346"/>
                  </a:lnTo>
                  <a:lnTo>
                    <a:pt x="402" y="346"/>
                  </a:lnTo>
                  <a:lnTo>
                    <a:pt x="396" y="344"/>
                  </a:lnTo>
                  <a:lnTo>
                    <a:pt x="164" y="344"/>
                  </a:lnTo>
                  <a:lnTo>
                    <a:pt x="164" y="344"/>
                  </a:lnTo>
                  <a:lnTo>
                    <a:pt x="150" y="344"/>
                  </a:lnTo>
                  <a:lnTo>
                    <a:pt x="138" y="344"/>
                  </a:lnTo>
                  <a:lnTo>
                    <a:pt x="122" y="340"/>
                  </a:lnTo>
                  <a:lnTo>
                    <a:pt x="104" y="336"/>
                  </a:lnTo>
                  <a:lnTo>
                    <a:pt x="84" y="328"/>
                  </a:lnTo>
                  <a:lnTo>
                    <a:pt x="66" y="318"/>
                  </a:lnTo>
                  <a:lnTo>
                    <a:pt x="46" y="302"/>
                  </a:lnTo>
                  <a:lnTo>
                    <a:pt x="46" y="302"/>
                  </a:lnTo>
                  <a:lnTo>
                    <a:pt x="38" y="294"/>
                  </a:lnTo>
                  <a:lnTo>
                    <a:pt x="30" y="284"/>
                  </a:lnTo>
                  <a:lnTo>
                    <a:pt x="22" y="272"/>
                  </a:lnTo>
                  <a:lnTo>
                    <a:pt x="14" y="258"/>
                  </a:lnTo>
                  <a:lnTo>
                    <a:pt x="8" y="242"/>
                  </a:lnTo>
                  <a:lnTo>
                    <a:pt x="4" y="224"/>
                  </a:lnTo>
                  <a:lnTo>
                    <a:pt x="0" y="204"/>
                  </a:lnTo>
                  <a:lnTo>
                    <a:pt x="0" y="180"/>
                  </a:lnTo>
                  <a:lnTo>
                    <a:pt x="0" y="180"/>
                  </a:lnTo>
                  <a:lnTo>
                    <a:pt x="0" y="156"/>
                  </a:lnTo>
                  <a:lnTo>
                    <a:pt x="4" y="134"/>
                  </a:lnTo>
                  <a:lnTo>
                    <a:pt x="10" y="114"/>
                  </a:lnTo>
                  <a:lnTo>
                    <a:pt x="18" y="96"/>
                  </a:lnTo>
                  <a:lnTo>
                    <a:pt x="28" y="80"/>
                  </a:lnTo>
                  <a:lnTo>
                    <a:pt x="38" y="66"/>
                  </a:lnTo>
                  <a:lnTo>
                    <a:pt x="52" y="54"/>
                  </a:lnTo>
                  <a:lnTo>
                    <a:pt x="64" y="42"/>
                  </a:lnTo>
                  <a:lnTo>
                    <a:pt x="78" y="32"/>
                  </a:lnTo>
                  <a:lnTo>
                    <a:pt x="92" y="24"/>
                  </a:lnTo>
                  <a:lnTo>
                    <a:pt x="108" y="18"/>
                  </a:lnTo>
                  <a:lnTo>
                    <a:pt x="122" y="12"/>
                  </a:lnTo>
                  <a:lnTo>
                    <a:pt x="150" y="4"/>
                  </a:lnTo>
                  <a:lnTo>
                    <a:pt x="176" y="0"/>
                  </a:lnTo>
                  <a:lnTo>
                    <a:pt x="840" y="0"/>
                  </a:lnTo>
                  <a:lnTo>
                    <a:pt x="840" y="0"/>
                  </a:lnTo>
                  <a:lnTo>
                    <a:pt x="852" y="2"/>
                  </a:lnTo>
                  <a:lnTo>
                    <a:pt x="860" y="4"/>
                  </a:lnTo>
                  <a:lnTo>
                    <a:pt x="870" y="10"/>
                  </a:lnTo>
                  <a:lnTo>
                    <a:pt x="878" y="16"/>
                  </a:lnTo>
                  <a:lnTo>
                    <a:pt x="884" y="24"/>
                  </a:lnTo>
                  <a:lnTo>
                    <a:pt x="888" y="32"/>
                  </a:lnTo>
                  <a:lnTo>
                    <a:pt x="892" y="42"/>
                  </a:lnTo>
                  <a:lnTo>
                    <a:pt x="892" y="52"/>
                  </a:lnTo>
                  <a:lnTo>
                    <a:pt x="892" y="52"/>
                  </a:lnTo>
                  <a:lnTo>
                    <a:pt x="892" y="64"/>
                  </a:lnTo>
                  <a:lnTo>
                    <a:pt x="888" y="74"/>
                  </a:lnTo>
                  <a:lnTo>
                    <a:pt x="884" y="82"/>
                  </a:lnTo>
                  <a:lnTo>
                    <a:pt x="878" y="90"/>
                  </a:lnTo>
                  <a:lnTo>
                    <a:pt x="870" y="96"/>
                  </a:lnTo>
                  <a:lnTo>
                    <a:pt x="860" y="102"/>
                  </a:lnTo>
                  <a:lnTo>
                    <a:pt x="852" y="104"/>
                  </a:lnTo>
                  <a:lnTo>
                    <a:pt x="840" y="106"/>
                  </a:lnTo>
                  <a:lnTo>
                    <a:pt x="180" y="106"/>
                  </a:lnTo>
                  <a:lnTo>
                    <a:pt x="180" y="106"/>
                  </a:lnTo>
                  <a:lnTo>
                    <a:pt x="162" y="108"/>
                  </a:lnTo>
                  <a:lnTo>
                    <a:pt x="148" y="114"/>
                  </a:lnTo>
                  <a:lnTo>
                    <a:pt x="136" y="120"/>
                  </a:lnTo>
                  <a:lnTo>
                    <a:pt x="124" y="130"/>
                  </a:lnTo>
                  <a:lnTo>
                    <a:pt x="114" y="142"/>
                  </a:lnTo>
                  <a:lnTo>
                    <a:pt x="110" y="150"/>
                  </a:lnTo>
                  <a:lnTo>
                    <a:pt x="106" y="158"/>
                  </a:lnTo>
                  <a:lnTo>
                    <a:pt x="104" y="170"/>
                  </a:lnTo>
                  <a:lnTo>
                    <a:pt x="104" y="180"/>
                  </a:lnTo>
                  <a:lnTo>
                    <a:pt x="104" y="180"/>
                  </a:lnTo>
                  <a:lnTo>
                    <a:pt x="106" y="196"/>
                  </a:lnTo>
                  <a:lnTo>
                    <a:pt x="108" y="208"/>
                  </a:lnTo>
                  <a:lnTo>
                    <a:pt x="112" y="218"/>
                  </a:lnTo>
                  <a:lnTo>
                    <a:pt x="118" y="226"/>
                  </a:lnTo>
                  <a:lnTo>
                    <a:pt x="118" y="226"/>
                  </a:lnTo>
                  <a:lnTo>
                    <a:pt x="130" y="234"/>
                  </a:lnTo>
                  <a:lnTo>
                    <a:pt x="142" y="238"/>
                  </a:lnTo>
                  <a:lnTo>
                    <a:pt x="152" y="240"/>
                  </a:lnTo>
                  <a:lnTo>
                    <a:pt x="160" y="240"/>
                  </a:lnTo>
                  <a:lnTo>
                    <a:pt x="394" y="240"/>
                  </a:lnTo>
                  <a:lnTo>
                    <a:pt x="394" y="240"/>
                  </a:lnTo>
                  <a:lnTo>
                    <a:pt x="406" y="240"/>
                  </a:lnTo>
                  <a:lnTo>
                    <a:pt x="426" y="244"/>
                  </a:lnTo>
                  <a:lnTo>
                    <a:pt x="438" y="248"/>
                  </a:lnTo>
                  <a:lnTo>
                    <a:pt x="450" y="252"/>
                  </a:lnTo>
                  <a:lnTo>
                    <a:pt x="464" y="260"/>
                  </a:lnTo>
                  <a:lnTo>
                    <a:pt x="476" y="270"/>
                  </a:lnTo>
                  <a:lnTo>
                    <a:pt x="476" y="270"/>
                  </a:lnTo>
                  <a:lnTo>
                    <a:pt x="488" y="284"/>
                  </a:lnTo>
                  <a:lnTo>
                    <a:pt x="498" y="302"/>
                  </a:lnTo>
                  <a:lnTo>
                    <a:pt x="502" y="312"/>
                  </a:lnTo>
                  <a:lnTo>
                    <a:pt x="506" y="324"/>
                  </a:lnTo>
                  <a:lnTo>
                    <a:pt x="508" y="338"/>
                  </a:lnTo>
                  <a:lnTo>
                    <a:pt x="508" y="354"/>
                  </a:lnTo>
                  <a:lnTo>
                    <a:pt x="508" y="354"/>
                  </a:lnTo>
                  <a:lnTo>
                    <a:pt x="508" y="364"/>
                  </a:lnTo>
                  <a:lnTo>
                    <a:pt x="504" y="374"/>
                  </a:lnTo>
                  <a:lnTo>
                    <a:pt x="500" y="384"/>
                  </a:lnTo>
                  <a:lnTo>
                    <a:pt x="494" y="390"/>
                  </a:lnTo>
                  <a:lnTo>
                    <a:pt x="486" y="398"/>
                  </a:lnTo>
                  <a:lnTo>
                    <a:pt x="476" y="402"/>
                  </a:lnTo>
                  <a:lnTo>
                    <a:pt x="466" y="406"/>
                  </a:lnTo>
                  <a:lnTo>
                    <a:pt x="456" y="406"/>
                  </a:lnTo>
                  <a:lnTo>
                    <a:pt x="456"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37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2" name="Freeform 14"/>
            <p:cNvSpPr>
              <a:spLocks/>
            </p:cNvSpPr>
            <p:nvPr/>
          </p:nvSpPr>
          <p:spPr bwMode="auto">
            <a:xfrm>
              <a:off x="6726775" y="3077438"/>
              <a:ext cx="895121" cy="245886"/>
            </a:xfrm>
            <a:custGeom>
              <a:avLst/>
              <a:gdLst>
                <a:gd name="T0" fmla="*/ 52 w 1478"/>
                <a:gd name="T1" fmla="*/ 406 h 406"/>
                <a:gd name="T2" fmla="*/ 32 w 1478"/>
                <a:gd name="T3" fmla="*/ 402 h 406"/>
                <a:gd name="T4" fmla="*/ 14 w 1478"/>
                <a:gd name="T5" fmla="*/ 390 h 406"/>
                <a:gd name="T6" fmla="*/ 4 w 1478"/>
                <a:gd name="T7" fmla="*/ 374 h 406"/>
                <a:gd name="T8" fmla="*/ 0 w 1478"/>
                <a:gd name="T9" fmla="*/ 352 h 406"/>
                <a:gd name="T10" fmla="*/ 0 w 1478"/>
                <a:gd name="T11" fmla="*/ 342 h 406"/>
                <a:gd name="T12" fmla="*/ 8 w 1478"/>
                <a:gd name="T13" fmla="*/ 324 h 406"/>
                <a:gd name="T14" fmla="*/ 22 w 1478"/>
                <a:gd name="T15" fmla="*/ 310 h 406"/>
                <a:gd name="T16" fmla="*/ 42 w 1478"/>
                <a:gd name="T17" fmla="*/ 302 h 406"/>
                <a:gd name="T18" fmla="*/ 1300 w 1478"/>
                <a:gd name="T19" fmla="*/ 300 h 406"/>
                <a:gd name="T20" fmla="*/ 1316 w 1478"/>
                <a:gd name="T21" fmla="*/ 296 h 406"/>
                <a:gd name="T22" fmla="*/ 1342 w 1478"/>
                <a:gd name="T23" fmla="*/ 286 h 406"/>
                <a:gd name="T24" fmla="*/ 1364 w 1478"/>
                <a:gd name="T25" fmla="*/ 264 h 406"/>
                <a:gd name="T26" fmla="*/ 1372 w 1478"/>
                <a:gd name="T27" fmla="*/ 246 h 406"/>
                <a:gd name="T28" fmla="*/ 1374 w 1478"/>
                <a:gd name="T29" fmla="*/ 226 h 406"/>
                <a:gd name="T30" fmla="*/ 1374 w 1478"/>
                <a:gd name="T31" fmla="*/ 210 h 406"/>
                <a:gd name="T32" fmla="*/ 1366 w 1478"/>
                <a:gd name="T33" fmla="*/ 188 h 406"/>
                <a:gd name="T34" fmla="*/ 1360 w 1478"/>
                <a:gd name="T35" fmla="*/ 180 h 406"/>
                <a:gd name="T36" fmla="*/ 1336 w 1478"/>
                <a:gd name="T37" fmla="*/ 168 h 406"/>
                <a:gd name="T38" fmla="*/ 1318 w 1478"/>
                <a:gd name="T39" fmla="*/ 166 h 406"/>
                <a:gd name="T40" fmla="*/ 1084 w 1478"/>
                <a:gd name="T41" fmla="*/ 166 h 406"/>
                <a:gd name="T42" fmla="*/ 1052 w 1478"/>
                <a:gd name="T43" fmla="*/ 162 h 406"/>
                <a:gd name="T44" fmla="*/ 1028 w 1478"/>
                <a:gd name="T45" fmla="*/ 152 h 406"/>
                <a:gd name="T46" fmla="*/ 1002 w 1478"/>
                <a:gd name="T47" fmla="*/ 134 h 406"/>
                <a:gd name="T48" fmla="*/ 990 w 1478"/>
                <a:gd name="T49" fmla="*/ 122 h 406"/>
                <a:gd name="T50" fmla="*/ 976 w 1478"/>
                <a:gd name="T51" fmla="*/ 94 h 406"/>
                <a:gd name="T52" fmla="*/ 970 w 1478"/>
                <a:gd name="T53" fmla="*/ 68 h 406"/>
                <a:gd name="T54" fmla="*/ 970 w 1478"/>
                <a:gd name="T55" fmla="*/ 52 h 406"/>
                <a:gd name="T56" fmla="*/ 974 w 1478"/>
                <a:gd name="T57" fmla="*/ 32 h 406"/>
                <a:gd name="T58" fmla="*/ 984 w 1478"/>
                <a:gd name="T59" fmla="*/ 14 h 406"/>
                <a:gd name="T60" fmla="*/ 1002 w 1478"/>
                <a:gd name="T61" fmla="*/ 4 h 406"/>
                <a:gd name="T62" fmla="*/ 1022 w 1478"/>
                <a:gd name="T63" fmla="*/ 0 h 406"/>
                <a:gd name="T64" fmla="*/ 1032 w 1478"/>
                <a:gd name="T65" fmla="*/ 0 h 406"/>
                <a:gd name="T66" fmla="*/ 1052 w 1478"/>
                <a:gd name="T67" fmla="*/ 8 h 406"/>
                <a:gd name="T68" fmla="*/ 1066 w 1478"/>
                <a:gd name="T69" fmla="*/ 22 h 406"/>
                <a:gd name="T70" fmla="*/ 1074 w 1478"/>
                <a:gd name="T71" fmla="*/ 42 h 406"/>
                <a:gd name="T72" fmla="*/ 1074 w 1478"/>
                <a:gd name="T73" fmla="*/ 52 h 406"/>
                <a:gd name="T74" fmla="*/ 1076 w 1478"/>
                <a:gd name="T75" fmla="*/ 60 h 406"/>
                <a:gd name="T76" fmla="*/ 1314 w 1478"/>
                <a:gd name="T77" fmla="*/ 60 h 406"/>
                <a:gd name="T78" fmla="*/ 1328 w 1478"/>
                <a:gd name="T79" fmla="*/ 60 h 406"/>
                <a:gd name="T80" fmla="*/ 1356 w 1478"/>
                <a:gd name="T81" fmla="*/ 64 h 406"/>
                <a:gd name="T82" fmla="*/ 1394 w 1478"/>
                <a:gd name="T83" fmla="*/ 78 h 406"/>
                <a:gd name="T84" fmla="*/ 1432 w 1478"/>
                <a:gd name="T85" fmla="*/ 104 h 406"/>
                <a:gd name="T86" fmla="*/ 1440 w 1478"/>
                <a:gd name="T87" fmla="*/ 112 h 406"/>
                <a:gd name="T88" fmla="*/ 1456 w 1478"/>
                <a:gd name="T89" fmla="*/ 134 h 406"/>
                <a:gd name="T90" fmla="*/ 1470 w 1478"/>
                <a:gd name="T91" fmla="*/ 164 h 406"/>
                <a:gd name="T92" fmla="*/ 1478 w 1478"/>
                <a:gd name="T93" fmla="*/ 202 h 406"/>
                <a:gd name="T94" fmla="*/ 1478 w 1478"/>
                <a:gd name="T95" fmla="*/ 226 h 406"/>
                <a:gd name="T96" fmla="*/ 1474 w 1478"/>
                <a:gd name="T97" fmla="*/ 272 h 406"/>
                <a:gd name="T98" fmla="*/ 1460 w 1478"/>
                <a:gd name="T99" fmla="*/ 310 h 406"/>
                <a:gd name="T100" fmla="*/ 1440 w 1478"/>
                <a:gd name="T101" fmla="*/ 340 h 406"/>
                <a:gd name="T102" fmla="*/ 1414 w 1478"/>
                <a:gd name="T103" fmla="*/ 364 h 406"/>
                <a:gd name="T104" fmla="*/ 1386 w 1478"/>
                <a:gd name="T105" fmla="*/ 382 h 406"/>
                <a:gd name="T106" fmla="*/ 1356 w 1478"/>
                <a:gd name="T107" fmla="*/ 394 h 406"/>
                <a:gd name="T108" fmla="*/ 1302 w 1478"/>
                <a:gd name="T109"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78" h="406">
                  <a:moveTo>
                    <a:pt x="52" y="406"/>
                  </a:moveTo>
                  <a:lnTo>
                    <a:pt x="52" y="406"/>
                  </a:lnTo>
                  <a:lnTo>
                    <a:pt x="42" y="404"/>
                  </a:lnTo>
                  <a:lnTo>
                    <a:pt x="32" y="402"/>
                  </a:lnTo>
                  <a:lnTo>
                    <a:pt x="22" y="396"/>
                  </a:lnTo>
                  <a:lnTo>
                    <a:pt x="14" y="390"/>
                  </a:lnTo>
                  <a:lnTo>
                    <a:pt x="8" y="382"/>
                  </a:lnTo>
                  <a:lnTo>
                    <a:pt x="4" y="374"/>
                  </a:lnTo>
                  <a:lnTo>
                    <a:pt x="0" y="364"/>
                  </a:lnTo>
                  <a:lnTo>
                    <a:pt x="0" y="352"/>
                  </a:lnTo>
                  <a:lnTo>
                    <a:pt x="0" y="352"/>
                  </a:lnTo>
                  <a:lnTo>
                    <a:pt x="0" y="342"/>
                  </a:lnTo>
                  <a:lnTo>
                    <a:pt x="4" y="332"/>
                  </a:lnTo>
                  <a:lnTo>
                    <a:pt x="8" y="324"/>
                  </a:lnTo>
                  <a:lnTo>
                    <a:pt x="14" y="316"/>
                  </a:lnTo>
                  <a:lnTo>
                    <a:pt x="22" y="310"/>
                  </a:lnTo>
                  <a:lnTo>
                    <a:pt x="32" y="304"/>
                  </a:lnTo>
                  <a:lnTo>
                    <a:pt x="42" y="302"/>
                  </a:lnTo>
                  <a:lnTo>
                    <a:pt x="52" y="300"/>
                  </a:lnTo>
                  <a:lnTo>
                    <a:pt x="1300" y="300"/>
                  </a:lnTo>
                  <a:lnTo>
                    <a:pt x="1300" y="300"/>
                  </a:lnTo>
                  <a:lnTo>
                    <a:pt x="1316" y="296"/>
                  </a:lnTo>
                  <a:lnTo>
                    <a:pt x="1330" y="292"/>
                  </a:lnTo>
                  <a:lnTo>
                    <a:pt x="1342" y="286"/>
                  </a:lnTo>
                  <a:lnTo>
                    <a:pt x="1354" y="276"/>
                  </a:lnTo>
                  <a:lnTo>
                    <a:pt x="1364" y="264"/>
                  </a:lnTo>
                  <a:lnTo>
                    <a:pt x="1368" y="256"/>
                  </a:lnTo>
                  <a:lnTo>
                    <a:pt x="1372" y="246"/>
                  </a:lnTo>
                  <a:lnTo>
                    <a:pt x="1374" y="236"/>
                  </a:lnTo>
                  <a:lnTo>
                    <a:pt x="1374" y="226"/>
                  </a:lnTo>
                  <a:lnTo>
                    <a:pt x="1374" y="226"/>
                  </a:lnTo>
                  <a:lnTo>
                    <a:pt x="1374" y="210"/>
                  </a:lnTo>
                  <a:lnTo>
                    <a:pt x="1370" y="198"/>
                  </a:lnTo>
                  <a:lnTo>
                    <a:pt x="1366" y="188"/>
                  </a:lnTo>
                  <a:lnTo>
                    <a:pt x="1360" y="180"/>
                  </a:lnTo>
                  <a:lnTo>
                    <a:pt x="1360" y="180"/>
                  </a:lnTo>
                  <a:lnTo>
                    <a:pt x="1348" y="172"/>
                  </a:lnTo>
                  <a:lnTo>
                    <a:pt x="1336" y="168"/>
                  </a:lnTo>
                  <a:lnTo>
                    <a:pt x="1326" y="166"/>
                  </a:lnTo>
                  <a:lnTo>
                    <a:pt x="1318" y="166"/>
                  </a:lnTo>
                  <a:lnTo>
                    <a:pt x="1084" y="166"/>
                  </a:lnTo>
                  <a:lnTo>
                    <a:pt x="1084" y="166"/>
                  </a:lnTo>
                  <a:lnTo>
                    <a:pt x="1072" y="166"/>
                  </a:lnTo>
                  <a:lnTo>
                    <a:pt x="1052" y="162"/>
                  </a:lnTo>
                  <a:lnTo>
                    <a:pt x="1040" y="158"/>
                  </a:lnTo>
                  <a:lnTo>
                    <a:pt x="1028" y="152"/>
                  </a:lnTo>
                  <a:lnTo>
                    <a:pt x="1014" y="146"/>
                  </a:lnTo>
                  <a:lnTo>
                    <a:pt x="1002" y="134"/>
                  </a:lnTo>
                  <a:lnTo>
                    <a:pt x="1002" y="134"/>
                  </a:lnTo>
                  <a:lnTo>
                    <a:pt x="990" y="122"/>
                  </a:lnTo>
                  <a:lnTo>
                    <a:pt x="980" y="104"/>
                  </a:lnTo>
                  <a:lnTo>
                    <a:pt x="976" y="94"/>
                  </a:lnTo>
                  <a:lnTo>
                    <a:pt x="972" y="80"/>
                  </a:lnTo>
                  <a:lnTo>
                    <a:pt x="970" y="68"/>
                  </a:lnTo>
                  <a:lnTo>
                    <a:pt x="970" y="52"/>
                  </a:lnTo>
                  <a:lnTo>
                    <a:pt x="970" y="52"/>
                  </a:lnTo>
                  <a:lnTo>
                    <a:pt x="970" y="42"/>
                  </a:lnTo>
                  <a:lnTo>
                    <a:pt x="974" y="32"/>
                  </a:lnTo>
                  <a:lnTo>
                    <a:pt x="978" y="22"/>
                  </a:lnTo>
                  <a:lnTo>
                    <a:pt x="984" y="14"/>
                  </a:lnTo>
                  <a:lnTo>
                    <a:pt x="992" y="8"/>
                  </a:lnTo>
                  <a:lnTo>
                    <a:pt x="1002" y="4"/>
                  </a:lnTo>
                  <a:lnTo>
                    <a:pt x="1012" y="0"/>
                  </a:lnTo>
                  <a:lnTo>
                    <a:pt x="1022" y="0"/>
                  </a:lnTo>
                  <a:lnTo>
                    <a:pt x="1022" y="0"/>
                  </a:lnTo>
                  <a:lnTo>
                    <a:pt x="1032" y="0"/>
                  </a:lnTo>
                  <a:lnTo>
                    <a:pt x="1042" y="4"/>
                  </a:lnTo>
                  <a:lnTo>
                    <a:pt x="1052" y="8"/>
                  </a:lnTo>
                  <a:lnTo>
                    <a:pt x="1060" y="14"/>
                  </a:lnTo>
                  <a:lnTo>
                    <a:pt x="1066" y="22"/>
                  </a:lnTo>
                  <a:lnTo>
                    <a:pt x="1070" y="32"/>
                  </a:lnTo>
                  <a:lnTo>
                    <a:pt x="1074" y="42"/>
                  </a:lnTo>
                  <a:lnTo>
                    <a:pt x="1074" y="52"/>
                  </a:lnTo>
                  <a:lnTo>
                    <a:pt x="1074" y="52"/>
                  </a:lnTo>
                  <a:lnTo>
                    <a:pt x="1076" y="60"/>
                  </a:lnTo>
                  <a:lnTo>
                    <a:pt x="1076" y="60"/>
                  </a:lnTo>
                  <a:lnTo>
                    <a:pt x="1082" y="60"/>
                  </a:lnTo>
                  <a:lnTo>
                    <a:pt x="1314" y="60"/>
                  </a:lnTo>
                  <a:lnTo>
                    <a:pt x="1314" y="60"/>
                  </a:lnTo>
                  <a:lnTo>
                    <a:pt x="1328" y="60"/>
                  </a:lnTo>
                  <a:lnTo>
                    <a:pt x="1340" y="62"/>
                  </a:lnTo>
                  <a:lnTo>
                    <a:pt x="1356" y="64"/>
                  </a:lnTo>
                  <a:lnTo>
                    <a:pt x="1374" y="70"/>
                  </a:lnTo>
                  <a:lnTo>
                    <a:pt x="1394" y="78"/>
                  </a:lnTo>
                  <a:lnTo>
                    <a:pt x="1412" y="88"/>
                  </a:lnTo>
                  <a:lnTo>
                    <a:pt x="1432" y="104"/>
                  </a:lnTo>
                  <a:lnTo>
                    <a:pt x="1432" y="104"/>
                  </a:lnTo>
                  <a:lnTo>
                    <a:pt x="1440" y="112"/>
                  </a:lnTo>
                  <a:lnTo>
                    <a:pt x="1448" y="122"/>
                  </a:lnTo>
                  <a:lnTo>
                    <a:pt x="1456" y="134"/>
                  </a:lnTo>
                  <a:lnTo>
                    <a:pt x="1464" y="148"/>
                  </a:lnTo>
                  <a:lnTo>
                    <a:pt x="1470" y="164"/>
                  </a:lnTo>
                  <a:lnTo>
                    <a:pt x="1474" y="182"/>
                  </a:lnTo>
                  <a:lnTo>
                    <a:pt x="1478" y="202"/>
                  </a:lnTo>
                  <a:lnTo>
                    <a:pt x="1478" y="226"/>
                  </a:lnTo>
                  <a:lnTo>
                    <a:pt x="1478" y="226"/>
                  </a:lnTo>
                  <a:lnTo>
                    <a:pt x="1478" y="250"/>
                  </a:lnTo>
                  <a:lnTo>
                    <a:pt x="1474" y="272"/>
                  </a:lnTo>
                  <a:lnTo>
                    <a:pt x="1468" y="292"/>
                  </a:lnTo>
                  <a:lnTo>
                    <a:pt x="1460" y="310"/>
                  </a:lnTo>
                  <a:lnTo>
                    <a:pt x="1450" y="326"/>
                  </a:lnTo>
                  <a:lnTo>
                    <a:pt x="1440" y="340"/>
                  </a:lnTo>
                  <a:lnTo>
                    <a:pt x="1426" y="352"/>
                  </a:lnTo>
                  <a:lnTo>
                    <a:pt x="1414" y="364"/>
                  </a:lnTo>
                  <a:lnTo>
                    <a:pt x="1400" y="374"/>
                  </a:lnTo>
                  <a:lnTo>
                    <a:pt x="1386" y="382"/>
                  </a:lnTo>
                  <a:lnTo>
                    <a:pt x="1370" y="388"/>
                  </a:lnTo>
                  <a:lnTo>
                    <a:pt x="1356" y="394"/>
                  </a:lnTo>
                  <a:lnTo>
                    <a:pt x="1328" y="402"/>
                  </a:lnTo>
                  <a:lnTo>
                    <a:pt x="1302" y="406"/>
                  </a:lnTo>
                  <a:lnTo>
                    <a:pt x="52"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37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3" name="Freeform 15"/>
            <p:cNvSpPr>
              <a:spLocks noEditPoints="1"/>
            </p:cNvSpPr>
            <p:nvPr/>
          </p:nvSpPr>
          <p:spPr bwMode="auto">
            <a:xfrm>
              <a:off x="6892717" y="3505013"/>
              <a:ext cx="208337" cy="208337"/>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37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4" name="Freeform 18"/>
            <p:cNvSpPr>
              <a:spLocks/>
            </p:cNvSpPr>
            <p:nvPr/>
          </p:nvSpPr>
          <p:spPr bwMode="auto">
            <a:xfrm>
              <a:off x="6965393" y="3268818"/>
              <a:ext cx="64197" cy="213182"/>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37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5" name="Freeform 19"/>
            <p:cNvSpPr>
              <a:spLocks noEditPoints="1"/>
            </p:cNvSpPr>
            <p:nvPr/>
          </p:nvSpPr>
          <p:spPr bwMode="auto">
            <a:xfrm>
              <a:off x="5077386" y="3609182"/>
              <a:ext cx="186534" cy="185323"/>
            </a:xfrm>
            <a:custGeom>
              <a:avLst/>
              <a:gdLst>
                <a:gd name="T0" fmla="*/ 154 w 308"/>
                <a:gd name="T1" fmla="*/ 306 h 306"/>
                <a:gd name="T2" fmla="*/ 124 w 308"/>
                <a:gd name="T3" fmla="*/ 304 h 306"/>
                <a:gd name="T4" fmla="*/ 94 w 308"/>
                <a:gd name="T5" fmla="*/ 294 h 306"/>
                <a:gd name="T6" fmla="*/ 68 w 308"/>
                <a:gd name="T7" fmla="*/ 280 h 306"/>
                <a:gd name="T8" fmla="*/ 46 w 308"/>
                <a:gd name="T9" fmla="*/ 262 h 306"/>
                <a:gd name="T10" fmla="*/ 26 w 308"/>
                <a:gd name="T11" fmla="*/ 240 h 306"/>
                <a:gd name="T12" fmla="*/ 12 w 308"/>
                <a:gd name="T13" fmla="*/ 212 h 306"/>
                <a:gd name="T14" fmla="*/ 4 w 308"/>
                <a:gd name="T15" fmla="*/ 184 h 306"/>
                <a:gd name="T16" fmla="*/ 0 w 308"/>
                <a:gd name="T17" fmla="*/ 154 h 306"/>
                <a:gd name="T18" fmla="*/ 2 w 308"/>
                <a:gd name="T19" fmla="*/ 138 h 306"/>
                <a:gd name="T20" fmla="*/ 8 w 308"/>
                <a:gd name="T21" fmla="*/ 108 h 306"/>
                <a:gd name="T22" fmla="*/ 20 w 308"/>
                <a:gd name="T23" fmla="*/ 80 h 306"/>
                <a:gd name="T24" fmla="*/ 36 w 308"/>
                <a:gd name="T25" fmla="*/ 56 h 306"/>
                <a:gd name="T26" fmla="*/ 56 w 308"/>
                <a:gd name="T27" fmla="*/ 34 h 306"/>
                <a:gd name="T28" fmla="*/ 82 w 308"/>
                <a:gd name="T29" fmla="*/ 18 h 306"/>
                <a:gd name="T30" fmla="*/ 108 w 308"/>
                <a:gd name="T31" fmla="*/ 6 h 306"/>
                <a:gd name="T32" fmla="*/ 138 w 308"/>
                <a:gd name="T33" fmla="*/ 0 h 306"/>
                <a:gd name="T34" fmla="*/ 154 w 308"/>
                <a:gd name="T35" fmla="*/ 0 h 306"/>
                <a:gd name="T36" fmla="*/ 186 w 308"/>
                <a:gd name="T37" fmla="*/ 2 h 306"/>
                <a:gd name="T38" fmla="*/ 214 w 308"/>
                <a:gd name="T39" fmla="*/ 12 h 306"/>
                <a:gd name="T40" fmla="*/ 240 w 308"/>
                <a:gd name="T41" fmla="*/ 26 h 306"/>
                <a:gd name="T42" fmla="*/ 262 w 308"/>
                <a:gd name="T43" fmla="*/ 44 h 306"/>
                <a:gd name="T44" fmla="*/ 282 w 308"/>
                <a:gd name="T45" fmla="*/ 68 h 306"/>
                <a:gd name="T46" fmla="*/ 296 w 308"/>
                <a:gd name="T47" fmla="*/ 94 h 306"/>
                <a:gd name="T48" fmla="*/ 304 w 308"/>
                <a:gd name="T49" fmla="*/ 122 h 306"/>
                <a:gd name="T50" fmla="*/ 308 w 308"/>
                <a:gd name="T51" fmla="*/ 154 h 306"/>
                <a:gd name="T52" fmla="*/ 308 w 308"/>
                <a:gd name="T53" fmla="*/ 168 h 306"/>
                <a:gd name="T54" fmla="*/ 302 w 308"/>
                <a:gd name="T55" fmla="*/ 198 h 306"/>
                <a:gd name="T56" fmla="*/ 290 w 308"/>
                <a:gd name="T57" fmla="*/ 226 h 306"/>
                <a:gd name="T58" fmla="*/ 272 w 308"/>
                <a:gd name="T59" fmla="*/ 250 h 306"/>
                <a:gd name="T60" fmla="*/ 252 w 308"/>
                <a:gd name="T61" fmla="*/ 272 h 306"/>
                <a:gd name="T62" fmla="*/ 228 w 308"/>
                <a:gd name="T63" fmla="*/ 288 h 306"/>
                <a:gd name="T64" fmla="*/ 200 w 308"/>
                <a:gd name="T65" fmla="*/ 300 h 306"/>
                <a:gd name="T66" fmla="*/ 170 w 308"/>
                <a:gd name="T67" fmla="*/ 306 h 306"/>
                <a:gd name="T68" fmla="*/ 154 w 308"/>
                <a:gd name="T69" fmla="*/ 306 h 306"/>
                <a:gd name="T70" fmla="*/ 154 w 308"/>
                <a:gd name="T71" fmla="*/ 104 h 306"/>
                <a:gd name="T72" fmla="*/ 136 w 308"/>
                <a:gd name="T73" fmla="*/ 108 h 306"/>
                <a:gd name="T74" fmla="*/ 120 w 308"/>
                <a:gd name="T75" fmla="*/ 118 h 306"/>
                <a:gd name="T76" fmla="*/ 110 w 308"/>
                <a:gd name="T77" fmla="*/ 134 h 306"/>
                <a:gd name="T78" fmla="*/ 106 w 308"/>
                <a:gd name="T79" fmla="*/ 154 h 306"/>
                <a:gd name="T80" fmla="*/ 106 w 308"/>
                <a:gd name="T81" fmla="*/ 164 h 306"/>
                <a:gd name="T82" fmla="*/ 114 w 308"/>
                <a:gd name="T83" fmla="*/ 180 h 306"/>
                <a:gd name="T84" fmla="*/ 128 w 308"/>
                <a:gd name="T85" fmla="*/ 194 h 306"/>
                <a:gd name="T86" fmla="*/ 144 w 308"/>
                <a:gd name="T87" fmla="*/ 200 h 306"/>
                <a:gd name="T88" fmla="*/ 154 w 308"/>
                <a:gd name="T89" fmla="*/ 202 h 306"/>
                <a:gd name="T90" fmla="*/ 174 w 308"/>
                <a:gd name="T91" fmla="*/ 198 h 306"/>
                <a:gd name="T92" fmla="*/ 188 w 308"/>
                <a:gd name="T93" fmla="*/ 188 h 306"/>
                <a:gd name="T94" fmla="*/ 200 w 308"/>
                <a:gd name="T95" fmla="*/ 172 h 306"/>
                <a:gd name="T96" fmla="*/ 202 w 308"/>
                <a:gd name="T97" fmla="*/ 154 h 306"/>
                <a:gd name="T98" fmla="*/ 202 w 308"/>
                <a:gd name="T99" fmla="*/ 144 h 306"/>
                <a:gd name="T100" fmla="*/ 194 w 308"/>
                <a:gd name="T101" fmla="*/ 126 h 306"/>
                <a:gd name="T102" fmla="*/ 182 w 308"/>
                <a:gd name="T103" fmla="*/ 112 h 306"/>
                <a:gd name="T104" fmla="*/ 164 w 308"/>
                <a:gd name="T105" fmla="*/ 106 h 306"/>
                <a:gd name="T106" fmla="*/ 154 w 308"/>
                <a:gd name="T107" fmla="*/ 10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6">
                  <a:moveTo>
                    <a:pt x="154" y="306"/>
                  </a:moveTo>
                  <a:lnTo>
                    <a:pt x="154" y="306"/>
                  </a:lnTo>
                  <a:lnTo>
                    <a:pt x="138" y="306"/>
                  </a:lnTo>
                  <a:lnTo>
                    <a:pt x="124" y="304"/>
                  </a:lnTo>
                  <a:lnTo>
                    <a:pt x="108" y="300"/>
                  </a:lnTo>
                  <a:lnTo>
                    <a:pt x="94" y="294"/>
                  </a:lnTo>
                  <a:lnTo>
                    <a:pt x="82" y="288"/>
                  </a:lnTo>
                  <a:lnTo>
                    <a:pt x="68" y="280"/>
                  </a:lnTo>
                  <a:lnTo>
                    <a:pt x="56" y="272"/>
                  </a:lnTo>
                  <a:lnTo>
                    <a:pt x="46" y="262"/>
                  </a:lnTo>
                  <a:lnTo>
                    <a:pt x="36" y="250"/>
                  </a:lnTo>
                  <a:lnTo>
                    <a:pt x="26" y="240"/>
                  </a:lnTo>
                  <a:lnTo>
                    <a:pt x="20" y="226"/>
                  </a:lnTo>
                  <a:lnTo>
                    <a:pt x="12" y="212"/>
                  </a:lnTo>
                  <a:lnTo>
                    <a:pt x="8" y="198"/>
                  </a:lnTo>
                  <a:lnTo>
                    <a:pt x="4" y="184"/>
                  </a:lnTo>
                  <a:lnTo>
                    <a:pt x="2" y="168"/>
                  </a:lnTo>
                  <a:lnTo>
                    <a:pt x="0" y="154"/>
                  </a:lnTo>
                  <a:lnTo>
                    <a:pt x="0" y="154"/>
                  </a:lnTo>
                  <a:lnTo>
                    <a:pt x="2" y="138"/>
                  </a:lnTo>
                  <a:lnTo>
                    <a:pt x="4" y="122"/>
                  </a:lnTo>
                  <a:lnTo>
                    <a:pt x="8" y="108"/>
                  </a:lnTo>
                  <a:lnTo>
                    <a:pt x="12" y="94"/>
                  </a:lnTo>
                  <a:lnTo>
                    <a:pt x="20" y="80"/>
                  </a:lnTo>
                  <a:lnTo>
                    <a:pt x="26" y="68"/>
                  </a:lnTo>
                  <a:lnTo>
                    <a:pt x="36" y="56"/>
                  </a:lnTo>
                  <a:lnTo>
                    <a:pt x="46" y="44"/>
                  </a:lnTo>
                  <a:lnTo>
                    <a:pt x="56" y="34"/>
                  </a:lnTo>
                  <a:lnTo>
                    <a:pt x="68" y="26"/>
                  </a:lnTo>
                  <a:lnTo>
                    <a:pt x="82" y="18"/>
                  </a:lnTo>
                  <a:lnTo>
                    <a:pt x="94" y="12"/>
                  </a:lnTo>
                  <a:lnTo>
                    <a:pt x="108" y="6"/>
                  </a:lnTo>
                  <a:lnTo>
                    <a:pt x="124" y="2"/>
                  </a:lnTo>
                  <a:lnTo>
                    <a:pt x="138" y="0"/>
                  </a:lnTo>
                  <a:lnTo>
                    <a:pt x="154" y="0"/>
                  </a:lnTo>
                  <a:lnTo>
                    <a:pt x="154" y="0"/>
                  </a:lnTo>
                  <a:lnTo>
                    <a:pt x="170" y="0"/>
                  </a:lnTo>
                  <a:lnTo>
                    <a:pt x="186" y="2"/>
                  </a:lnTo>
                  <a:lnTo>
                    <a:pt x="200" y="6"/>
                  </a:lnTo>
                  <a:lnTo>
                    <a:pt x="214" y="12"/>
                  </a:lnTo>
                  <a:lnTo>
                    <a:pt x="228" y="18"/>
                  </a:lnTo>
                  <a:lnTo>
                    <a:pt x="240" y="26"/>
                  </a:lnTo>
                  <a:lnTo>
                    <a:pt x="252" y="34"/>
                  </a:lnTo>
                  <a:lnTo>
                    <a:pt x="262" y="44"/>
                  </a:lnTo>
                  <a:lnTo>
                    <a:pt x="272" y="56"/>
                  </a:lnTo>
                  <a:lnTo>
                    <a:pt x="282" y="68"/>
                  </a:lnTo>
                  <a:lnTo>
                    <a:pt x="290" y="80"/>
                  </a:lnTo>
                  <a:lnTo>
                    <a:pt x="296" y="94"/>
                  </a:lnTo>
                  <a:lnTo>
                    <a:pt x="302" y="108"/>
                  </a:lnTo>
                  <a:lnTo>
                    <a:pt x="304" y="122"/>
                  </a:lnTo>
                  <a:lnTo>
                    <a:pt x="308" y="138"/>
                  </a:lnTo>
                  <a:lnTo>
                    <a:pt x="308" y="154"/>
                  </a:lnTo>
                  <a:lnTo>
                    <a:pt x="308" y="154"/>
                  </a:lnTo>
                  <a:lnTo>
                    <a:pt x="308" y="168"/>
                  </a:lnTo>
                  <a:lnTo>
                    <a:pt x="304" y="184"/>
                  </a:lnTo>
                  <a:lnTo>
                    <a:pt x="302" y="198"/>
                  </a:lnTo>
                  <a:lnTo>
                    <a:pt x="296" y="212"/>
                  </a:lnTo>
                  <a:lnTo>
                    <a:pt x="290" y="226"/>
                  </a:lnTo>
                  <a:lnTo>
                    <a:pt x="282" y="240"/>
                  </a:lnTo>
                  <a:lnTo>
                    <a:pt x="272" y="250"/>
                  </a:lnTo>
                  <a:lnTo>
                    <a:pt x="262" y="262"/>
                  </a:lnTo>
                  <a:lnTo>
                    <a:pt x="252" y="272"/>
                  </a:lnTo>
                  <a:lnTo>
                    <a:pt x="240" y="280"/>
                  </a:lnTo>
                  <a:lnTo>
                    <a:pt x="228" y="288"/>
                  </a:lnTo>
                  <a:lnTo>
                    <a:pt x="214" y="294"/>
                  </a:lnTo>
                  <a:lnTo>
                    <a:pt x="200" y="300"/>
                  </a:lnTo>
                  <a:lnTo>
                    <a:pt x="186" y="304"/>
                  </a:lnTo>
                  <a:lnTo>
                    <a:pt x="170" y="306"/>
                  </a:lnTo>
                  <a:lnTo>
                    <a:pt x="154" y="306"/>
                  </a:lnTo>
                  <a:lnTo>
                    <a:pt x="154" y="306"/>
                  </a:lnTo>
                  <a:close/>
                  <a:moveTo>
                    <a:pt x="154" y="104"/>
                  </a:moveTo>
                  <a:lnTo>
                    <a:pt x="154" y="104"/>
                  </a:lnTo>
                  <a:lnTo>
                    <a:pt x="144" y="106"/>
                  </a:lnTo>
                  <a:lnTo>
                    <a:pt x="136" y="108"/>
                  </a:lnTo>
                  <a:lnTo>
                    <a:pt x="128" y="112"/>
                  </a:lnTo>
                  <a:lnTo>
                    <a:pt x="120" y="118"/>
                  </a:lnTo>
                  <a:lnTo>
                    <a:pt x="114" y="126"/>
                  </a:lnTo>
                  <a:lnTo>
                    <a:pt x="110" y="134"/>
                  </a:lnTo>
                  <a:lnTo>
                    <a:pt x="106" y="144"/>
                  </a:lnTo>
                  <a:lnTo>
                    <a:pt x="106" y="154"/>
                  </a:lnTo>
                  <a:lnTo>
                    <a:pt x="106" y="154"/>
                  </a:lnTo>
                  <a:lnTo>
                    <a:pt x="106" y="164"/>
                  </a:lnTo>
                  <a:lnTo>
                    <a:pt x="110" y="172"/>
                  </a:lnTo>
                  <a:lnTo>
                    <a:pt x="114" y="180"/>
                  </a:lnTo>
                  <a:lnTo>
                    <a:pt x="120" y="188"/>
                  </a:lnTo>
                  <a:lnTo>
                    <a:pt x="128" y="194"/>
                  </a:lnTo>
                  <a:lnTo>
                    <a:pt x="136" y="198"/>
                  </a:lnTo>
                  <a:lnTo>
                    <a:pt x="144" y="200"/>
                  </a:lnTo>
                  <a:lnTo>
                    <a:pt x="154" y="202"/>
                  </a:lnTo>
                  <a:lnTo>
                    <a:pt x="154" y="202"/>
                  </a:lnTo>
                  <a:lnTo>
                    <a:pt x="164" y="200"/>
                  </a:lnTo>
                  <a:lnTo>
                    <a:pt x="174" y="198"/>
                  </a:lnTo>
                  <a:lnTo>
                    <a:pt x="182" y="194"/>
                  </a:lnTo>
                  <a:lnTo>
                    <a:pt x="188" y="188"/>
                  </a:lnTo>
                  <a:lnTo>
                    <a:pt x="194" y="180"/>
                  </a:lnTo>
                  <a:lnTo>
                    <a:pt x="200" y="172"/>
                  </a:lnTo>
                  <a:lnTo>
                    <a:pt x="202" y="164"/>
                  </a:lnTo>
                  <a:lnTo>
                    <a:pt x="202" y="154"/>
                  </a:lnTo>
                  <a:lnTo>
                    <a:pt x="202" y="154"/>
                  </a:lnTo>
                  <a:lnTo>
                    <a:pt x="202" y="144"/>
                  </a:lnTo>
                  <a:lnTo>
                    <a:pt x="200" y="134"/>
                  </a:lnTo>
                  <a:lnTo>
                    <a:pt x="194" y="126"/>
                  </a:lnTo>
                  <a:lnTo>
                    <a:pt x="188" y="118"/>
                  </a:lnTo>
                  <a:lnTo>
                    <a:pt x="182" y="112"/>
                  </a:lnTo>
                  <a:lnTo>
                    <a:pt x="174"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37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6" name="Freeform 20"/>
            <p:cNvSpPr>
              <a:spLocks noEditPoints="1"/>
            </p:cNvSpPr>
            <p:nvPr/>
          </p:nvSpPr>
          <p:spPr bwMode="auto">
            <a:xfrm>
              <a:off x="7250039" y="2854566"/>
              <a:ext cx="186534" cy="186534"/>
            </a:xfrm>
            <a:custGeom>
              <a:avLst/>
              <a:gdLst>
                <a:gd name="T0" fmla="*/ 154 w 308"/>
                <a:gd name="T1" fmla="*/ 308 h 308"/>
                <a:gd name="T2" fmla="*/ 122 w 308"/>
                <a:gd name="T3" fmla="*/ 304 h 308"/>
                <a:gd name="T4" fmla="*/ 94 w 308"/>
                <a:gd name="T5" fmla="*/ 296 h 308"/>
                <a:gd name="T6" fmla="*/ 68 w 308"/>
                <a:gd name="T7" fmla="*/ 282 h 308"/>
                <a:gd name="T8" fmla="*/ 44 w 308"/>
                <a:gd name="T9" fmla="*/ 262 h 308"/>
                <a:gd name="T10" fmla="*/ 26 w 308"/>
                <a:gd name="T11" fmla="*/ 240 h 308"/>
                <a:gd name="T12" fmla="*/ 12 w 308"/>
                <a:gd name="T13" fmla="*/ 214 h 308"/>
                <a:gd name="T14" fmla="*/ 2 w 308"/>
                <a:gd name="T15" fmla="*/ 184 h 308"/>
                <a:gd name="T16" fmla="*/ 0 w 308"/>
                <a:gd name="T17" fmla="*/ 154 h 308"/>
                <a:gd name="T18" fmla="*/ 0 w 308"/>
                <a:gd name="T19" fmla="*/ 138 h 308"/>
                <a:gd name="T20" fmla="*/ 6 w 308"/>
                <a:gd name="T21" fmla="*/ 108 h 308"/>
                <a:gd name="T22" fmla="*/ 18 w 308"/>
                <a:gd name="T23" fmla="*/ 80 h 308"/>
                <a:gd name="T24" fmla="*/ 34 w 308"/>
                <a:gd name="T25" fmla="*/ 56 h 308"/>
                <a:gd name="T26" fmla="*/ 56 w 308"/>
                <a:gd name="T27" fmla="*/ 36 h 308"/>
                <a:gd name="T28" fmla="*/ 80 w 308"/>
                <a:gd name="T29" fmla="*/ 18 h 308"/>
                <a:gd name="T30" fmla="*/ 108 w 308"/>
                <a:gd name="T31" fmla="*/ 6 h 308"/>
                <a:gd name="T32" fmla="*/ 138 w 308"/>
                <a:gd name="T33" fmla="*/ 0 h 308"/>
                <a:gd name="T34" fmla="*/ 154 w 308"/>
                <a:gd name="T35" fmla="*/ 0 h 308"/>
                <a:gd name="T36" fmla="*/ 184 w 308"/>
                <a:gd name="T37" fmla="*/ 4 h 308"/>
                <a:gd name="T38" fmla="*/ 214 w 308"/>
                <a:gd name="T39" fmla="*/ 12 h 308"/>
                <a:gd name="T40" fmla="*/ 240 w 308"/>
                <a:gd name="T41" fmla="*/ 26 h 308"/>
                <a:gd name="T42" fmla="*/ 262 w 308"/>
                <a:gd name="T43" fmla="*/ 46 h 308"/>
                <a:gd name="T44" fmla="*/ 280 w 308"/>
                <a:gd name="T45" fmla="*/ 68 h 308"/>
                <a:gd name="T46" fmla="*/ 294 w 308"/>
                <a:gd name="T47" fmla="*/ 94 h 308"/>
                <a:gd name="T48" fmla="*/ 304 w 308"/>
                <a:gd name="T49" fmla="*/ 122 h 308"/>
                <a:gd name="T50" fmla="*/ 308 w 308"/>
                <a:gd name="T51" fmla="*/ 154 h 308"/>
                <a:gd name="T52" fmla="*/ 306 w 308"/>
                <a:gd name="T53" fmla="*/ 170 h 308"/>
                <a:gd name="T54" fmla="*/ 300 w 308"/>
                <a:gd name="T55" fmla="*/ 200 h 308"/>
                <a:gd name="T56" fmla="*/ 288 w 308"/>
                <a:gd name="T57" fmla="*/ 226 h 308"/>
                <a:gd name="T58" fmla="*/ 272 w 308"/>
                <a:gd name="T59" fmla="*/ 252 h 308"/>
                <a:gd name="T60" fmla="*/ 252 w 308"/>
                <a:gd name="T61" fmla="*/ 272 h 308"/>
                <a:gd name="T62" fmla="*/ 226 w 308"/>
                <a:gd name="T63" fmla="*/ 288 h 308"/>
                <a:gd name="T64" fmla="*/ 200 w 308"/>
                <a:gd name="T65" fmla="*/ 300 h 308"/>
                <a:gd name="T66" fmla="*/ 170 w 308"/>
                <a:gd name="T67" fmla="*/ 306 h 308"/>
                <a:gd name="T68" fmla="*/ 154 w 308"/>
                <a:gd name="T69" fmla="*/ 308 h 308"/>
                <a:gd name="T70" fmla="*/ 154 w 308"/>
                <a:gd name="T71" fmla="*/ 104 h 308"/>
                <a:gd name="T72" fmla="*/ 134 w 308"/>
                <a:gd name="T73" fmla="*/ 108 h 308"/>
                <a:gd name="T74" fmla="*/ 120 w 308"/>
                <a:gd name="T75" fmla="*/ 120 h 308"/>
                <a:gd name="T76" fmla="*/ 108 w 308"/>
                <a:gd name="T77" fmla="*/ 134 h 308"/>
                <a:gd name="T78" fmla="*/ 104 w 308"/>
                <a:gd name="T79" fmla="*/ 154 h 308"/>
                <a:gd name="T80" fmla="*/ 106 w 308"/>
                <a:gd name="T81" fmla="*/ 164 h 308"/>
                <a:gd name="T82" fmla="*/ 114 w 308"/>
                <a:gd name="T83" fmla="*/ 180 h 308"/>
                <a:gd name="T84" fmla="*/ 126 w 308"/>
                <a:gd name="T85" fmla="*/ 194 h 308"/>
                <a:gd name="T86" fmla="*/ 144 w 308"/>
                <a:gd name="T87" fmla="*/ 202 h 308"/>
                <a:gd name="T88" fmla="*/ 154 w 308"/>
                <a:gd name="T89" fmla="*/ 202 h 308"/>
                <a:gd name="T90" fmla="*/ 172 w 308"/>
                <a:gd name="T91" fmla="*/ 198 h 308"/>
                <a:gd name="T92" fmla="*/ 188 w 308"/>
                <a:gd name="T93" fmla="*/ 188 h 308"/>
                <a:gd name="T94" fmla="*/ 198 w 308"/>
                <a:gd name="T95" fmla="*/ 172 h 308"/>
                <a:gd name="T96" fmla="*/ 202 w 308"/>
                <a:gd name="T97" fmla="*/ 154 h 308"/>
                <a:gd name="T98" fmla="*/ 202 w 308"/>
                <a:gd name="T99" fmla="*/ 144 h 308"/>
                <a:gd name="T100" fmla="*/ 194 w 308"/>
                <a:gd name="T101" fmla="*/ 126 h 308"/>
                <a:gd name="T102" fmla="*/ 180 w 308"/>
                <a:gd name="T103" fmla="*/ 114 h 308"/>
                <a:gd name="T104" fmla="*/ 164 w 308"/>
                <a:gd name="T105" fmla="*/ 106 h 308"/>
                <a:gd name="T106" fmla="*/ 154 w 308"/>
                <a:gd name="T107" fmla="*/ 10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8">
                  <a:moveTo>
                    <a:pt x="154" y="308"/>
                  </a:moveTo>
                  <a:lnTo>
                    <a:pt x="154" y="308"/>
                  </a:lnTo>
                  <a:lnTo>
                    <a:pt x="138" y="306"/>
                  </a:lnTo>
                  <a:lnTo>
                    <a:pt x="122" y="304"/>
                  </a:lnTo>
                  <a:lnTo>
                    <a:pt x="108" y="300"/>
                  </a:lnTo>
                  <a:lnTo>
                    <a:pt x="94" y="296"/>
                  </a:lnTo>
                  <a:lnTo>
                    <a:pt x="80" y="288"/>
                  </a:lnTo>
                  <a:lnTo>
                    <a:pt x="68" y="282"/>
                  </a:lnTo>
                  <a:lnTo>
                    <a:pt x="56" y="272"/>
                  </a:lnTo>
                  <a:lnTo>
                    <a:pt x="44" y="262"/>
                  </a:lnTo>
                  <a:lnTo>
                    <a:pt x="34" y="252"/>
                  </a:lnTo>
                  <a:lnTo>
                    <a:pt x="26" y="240"/>
                  </a:lnTo>
                  <a:lnTo>
                    <a:pt x="18" y="226"/>
                  </a:lnTo>
                  <a:lnTo>
                    <a:pt x="12" y="214"/>
                  </a:lnTo>
                  <a:lnTo>
                    <a:pt x="6" y="200"/>
                  </a:lnTo>
                  <a:lnTo>
                    <a:pt x="2" y="184"/>
                  </a:lnTo>
                  <a:lnTo>
                    <a:pt x="0" y="170"/>
                  </a:lnTo>
                  <a:lnTo>
                    <a:pt x="0" y="154"/>
                  </a:lnTo>
                  <a:lnTo>
                    <a:pt x="0" y="154"/>
                  </a:lnTo>
                  <a:lnTo>
                    <a:pt x="0" y="138"/>
                  </a:lnTo>
                  <a:lnTo>
                    <a:pt x="2" y="122"/>
                  </a:lnTo>
                  <a:lnTo>
                    <a:pt x="6" y="108"/>
                  </a:lnTo>
                  <a:lnTo>
                    <a:pt x="12" y="94"/>
                  </a:lnTo>
                  <a:lnTo>
                    <a:pt x="18" y="80"/>
                  </a:lnTo>
                  <a:lnTo>
                    <a:pt x="26" y="68"/>
                  </a:lnTo>
                  <a:lnTo>
                    <a:pt x="34" y="56"/>
                  </a:lnTo>
                  <a:lnTo>
                    <a:pt x="44" y="46"/>
                  </a:lnTo>
                  <a:lnTo>
                    <a:pt x="56" y="36"/>
                  </a:lnTo>
                  <a:lnTo>
                    <a:pt x="68" y="26"/>
                  </a:lnTo>
                  <a:lnTo>
                    <a:pt x="80" y="18"/>
                  </a:lnTo>
                  <a:lnTo>
                    <a:pt x="94" y="12"/>
                  </a:lnTo>
                  <a:lnTo>
                    <a:pt x="108" y="6"/>
                  </a:lnTo>
                  <a:lnTo>
                    <a:pt x="122" y="4"/>
                  </a:lnTo>
                  <a:lnTo>
                    <a:pt x="138" y="0"/>
                  </a:lnTo>
                  <a:lnTo>
                    <a:pt x="154" y="0"/>
                  </a:lnTo>
                  <a:lnTo>
                    <a:pt x="154" y="0"/>
                  </a:lnTo>
                  <a:lnTo>
                    <a:pt x="170" y="0"/>
                  </a:lnTo>
                  <a:lnTo>
                    <a:pt x="184" y="4"/>
                  </a:lnTo>
                  <a:lnTo>
                    <a:pt x="200" y="6"/>
                  </a:lnTo>
                  <a:lnTo>
                    <a:pt x="214" y="12"/>
                  </a:lnTo>
                  <a:lnTo>
                    <a:pt x="226" y="18"/>
                  </a:lnTo>
                  <a:lnTo>
                    <a:pt x="240" y="26"/>
                  </a:lnTo>
                  <a:lnTo>
                    <a:pt x="252" y="36"/>
                  </a:lnTo>
                  <a:lnTo>
                    <a:pt x="262" y="46"/>
                  </a:lnTo>
                  <a:lnTo>
                    <a:pt x="272" y="56"/>
                  </a:lnTo>
                  <a:lnTo>
                    <a:pt x="280" y="68"/>
                  </a:lnTo>
                  <a:lnTo>
                    <a:pt x="288" y="80"/>
                  </a:lnTo>
                  <a:lnTo>
                    <a:pt x="294" y="94"/>
                  </a:lnTo>
                  <a:lnTo>
                    <a:pt x="300" y="108"/>
                  </a:lnTo>
                  <a:lnTo>
                    <a:pt x="304" y="122"/>
                  </a:lnTo>
                  <a:lnTo>
                    <a:pt x="306" y="138"/>
                  </a:lnTo>
                  <a:lnTo>
                    <a:pt x="308" y="154"/>
                  </a:lnTo>
                  <a:lnTo>
                    <a:pt x="308" y="154"/>
                  </a:lnTo>
                  <a:lnTo>
                    <a:pt x="306" y="170"/>
                  </a:lnTo>
                  <a:lnTo>
                    <a:pt x="304" y="184"/>
                  </a:lnTo>
                  <a:lnTo>
                    <a:pt x="300" y="200"/>
                  </a:lnTo>
                  <a:lnTo>
                    <a:pt x="294" y="214"/>
                  </a:lnTo>
                  <a:lnTo>
                    <a:pt x="288" y="226"/>
                  </a:lnTo>
                  <a:lnTo>
                    <a:pt x="280" y="240"/>
                  </a:lnTo>
                  <a:lnTo>
                    <a:pt x="272" y="252"/>
                  </a:lnTo>
                  <a:lnTo>
                    <a:pt x="262" y="262"/>
                  </a:lnTo>
                  <a:lnTo>
                    <a:pt x="252" y="272"/>
                  </a:lnTo>
                  <a:lnTo>
                    <a:pt x="240" y="282"/>
                  </a:lnTo>
                  <a:lnTo>
                    <a:pt x="226" y="288"/>
                  </a:lnTo>
                  <a:lnTo>
                    <a:pt x="214" y="296"/>
                  </a:lnTo>
                  <a:lnTo>
                    <a:pt x="200" y="300"/>
                  </a:lnTo>
                  <a:lnTo>
                    <a:pt x="184" y="304"/>
                  </a:lnTo>
                  <a:lnTo>
                    <a:pt x="170" y="306"/>
                  </a:lnTo>
                  <a:lnTo>
                    <a:pt x="154" y="308"/>
                  </a:lnTo>
                  <a:lnTo>
                    <a:pt x="154" y="308"/>
                  </a:lnTo>
                  <a:close/>
                  <a:moveTo>
                    <a:pt x="154" y="104"/>
                  </a:moveTo>
                  <a:lnTo>
                    <a:pt x="154" y="104"/>
                  </a:lnTo>
                  <a:lnTo>
                    <a:pt x="144" y="106"/>
                  </a:lnTo>
                  <a:lnTo>
                    <a:pt x="134" y="108"/>
                  </a:lnTo>
                  <a:lnTo>
                    <a:pt x="126" y="114"/>
                  </a:lnTo>
                  <a:lnTo>
                    <a:pt x="120" y="120"/>
                  </a:lnTo>
                  <a:lnTo>
                    <a:pt x="114" y="126"/>
                  </a:lnTo>
                  <a:lnTo>
                    <a:pt x="108" y="134"/>
                  </a:lnTo>
                  <a:lnTo>
                    <a:pt x="106" y="144"/>
                  </a:lnTo>
                  <a:lnTo>
                    <a:pt x="104" y="154"/>
                  </a:lnTo>
                  <a:lnTo>
                    <a:pt x="104" y="154"/>
                  </a:lnTo>
                  <a:lnTo>
                    <a:pt x="106" y="164"/>
                  </a:lnTo>
                  <a:lnTo>
                    <a:pt x="108" y="172"/>
                  </a:lnTo>
                  <a:lnTo>
                    <a:pt x="114" y="180"/>
                  </a:lnTo>
                  <a:lnTo>
                    <a:pt x="120" y="188"/>
                  </a:lnTo>
                  <a:lnTo>
                    <a:pt x="126" y="194"/>
                  </a:lnTo>
                  <a:lnTo>
                    <a:pt x="134" y="198"/>
                  </a:lnTo>
                  <a:lnTo>
                    <a:pt x="144" y="202"/>
                  </a:lnTo>
                  <a:lnTo>
                    <a:pt x="154" y="202"/>
                  </a:lnTo>
                  <a:lnTo>
                    <a:pt x="154" y="202"/>
                  </a:lnTo>
                  <a:lnTo>
                    <a:pt x="164" y="202"/>
                  </a:lnTo>
                  <a:lnTo>
                    <a:pt x="172" y="198"/>
                  </a:lnTo>
                  <a:lnTo>
                    <a:pt x="180" y="194"/>
                  </a:lnTo>
                  <a:lnTo>
                    <a:pt x="188" y="188"/>
                  </a:lnTo>
                  <a:lnTo>
                    <a:pt x="194" y="180"/>
                  </a:lnTo>
                  <a:lnTo>
                    <a:pt x="198" y="172"/>
                  </a:lnTo>
                  <a:lnTo>
                    <a:pt x="202" y="164"/>
                  </a:lnTo>
                  <a:lnTo>
                    <a:pt x="202" y="154"/>
                  </a:lnTo>
                  <a:lnTo>
                    <a:pt x="202" y="154"/>
                  </a:lnTo>
                  <a:lnTo>
                    <a:pt x="202" y="144"/>
                  </a:lnTo>
                  <a:lnTo>
                    <a:pt x="198" y="134"/>
                  </a:lnTo>
                  <a:lnTo>
                    <a:pt x="194" y="126"/>
                  </a:lnTo>
                  <a:lnTo>
                    <a:pt x="188" y="120"/>
                  </a:lnTo>
                  <a:lnTo>
                    <a:pt x="180" y="114"/>
                  </a:lnTo>
                  <a:lnTo>
                    <a:pt x="172"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37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nvGrpSpPr>
            <p:cNvPr id="17" name="Group 16"/>
            <p:cNvGrpSpPr/>
            <p:nvPr/>
          </p:nvGrpSpPr>
          <p:grpSpPr>
            <a:xfrm>
              <a:off x="5413104" y="2621197"/>
              <a:ext cx="1326042" cy="1326043"/>
              <a:chOff x="5413104" y="2598477"/>
              <a:chExt cx="1326042" cy="1326043"/>
            </a:xfrm>
          </p:grpSpPr>
          <p:sp>
            <p:nvSpPr>
              <p:cNvPr id="18" name="Freeform 5"/>
              <p:cNvSpPr>
                <a:spLocks/>
              </p:cNvSpPr>
              <p:nvPr/>
            </p:nvSpPr>
            <p:spPr bwMode="auto">
              <a:xfrm>
                <a:off x="5642613" y="3166154"/>
                <a:ext cx="838193" cy="391237"/>
              </a:xfrm>
              <a:custGeom>
                <a:avLst/>
                <a:gdLst>
                  <a:gd name="T0" fmla="*/ 1228 w 1384"/>
                  <a:gd name="T1" fmla="*/ 646 h 646"/>
                  <a:gd name="T2" fmla="*/ 1198 w 1384"/>
                  <a:gd name="T3" fmla="*/ 636 h 646"/>
                  <a:gd name="T4" fmla="*/ 1178 w 1384"/>
                  <a:gd name="T5" fmla="*/ 614 h 646"/>
                  <a:gd name="T6" fmla="*/ 1174 w 1384"/>
                  <a:gd name="T7" fmla="*/ 106 h 646"/>
                  <a:gd name="T8" fmla="*/ 1118 w 1384"/>
                  <a:gd name="T9" fmla="*/ 594 h 646"/>
                  <a:gd name="T10" fmla="*/ 1108 w 1384"/>
                  <a:gd name="T11" fmla="*/ 622 h 646"/>
                  <a:gd name="T12" fmla="*/ 1086 w 1384"/>
                  <a:gd name="T13" fmla="*/ 642 h 646"/>
                  <a:gd name="T14" fmla="*/ 824 w 1384"/>
                  <a:gd name="T15" fmla="*/ 646 h 646"/>
                  <a:gd name="T16" fmla="*/ 804 w 1384"/>
                  <a:gd name="T17" fmla="*/ 642 h 646"/>
                  <a:gd name="T18" fmla="*/ 780 w 1384"/>
                  <a:gd name="T19" fmla="*/ 622 h 646"/>
                  <a:gd name="T20" fmla="*/ 772 w 1384"/>
                  <a:gd name="T21" fmla="*/ 594 h 646"/>
                  <a:gd name="T22" fmla="*/ 714 w 1384"/>
                  <a:gd name="T23" fmla="*/ 594 h 646"/>
                  <a:gd name="T24" fmla="*/ 710 w 1384"/>
                  <a:gd name="T25" fmla="*/ 614 h 646"/>
                  <a:gd name="T26" fmla="*/ 690 w 1384"/>
                  <a:gd name="T27" fmla="*/ 636 h 646"/>
                  <a:gd name="T28" fmla="*/ 662 w 1384"/>
                  <a:gd name="T29" fmla="*/ 646 h 646"/>
                  <a:gd name="T30" fmla="*/ 410 w 1384"/>
                  <a:gd name="T31" fmla="*/ 644 h 646"/>
                  <a:gd name="T32" fmla="*/ 384 w 1384"/>
                  <a:gd name="T33" fmla="*/ 630 h 646"/>
                  <a:gd name="T34" fmla="*/ 368 w 1384"/>
                  <a:gd name="T35" fmla="*/ 604 h 646"/>
                  <a:gd name="T36" fmla="*/ 310 w 1384"/>
                  <a:gd name="T37" fmla="*/ 322 h 646"/>
                  <a:gd name="T38" fmla="*/ 310 w 1384"/>
                  <a:gd name="T39" fmla="*/ 604 h 646"/>
                  <a:gd name="T40" fmla="*/ 296 w 1384"/>
                  <a:gd name="T41" fmla="*/ 630 h 646"/>
                  <a:gd name="T42" fmla="*/ 268 w 1384"/>
                  <a:gd name="T43" fmla="*/ 644 h 646"/>
                  <a:gd name="T44" fmla="*/ 52 w 1384"/>
                  <a:gd name="T45" fmla="*/ 646 h 646"/>
                  <a:gd name="T46" fmla="*/ 24 w 1384"/>
                  <a:gd name="T47" fmla="*/ 636 h 646"/>
                  <a:gd name="T48" fmla="*/ 4 w 1384"/>
                  <a:gd name="T49" fmla="*/ 614 h 646"/>
                  <a:gd name="T50" fmla="*/ 0 w 1384"/>
                  <a:gd name="T51" fmla="*/ 594 h 646"/>
                  <a:gd name="T52" fmla="*/ 10 w 1384"/>
                  <a:gd name="T53" fmla="*/ 564 h 646"/>
                  <a:gd name="T54" fmla="*/ 32 w 1384"/>
                  <a:gd name="T55" fmla="*/ 544 h 646"/>
                  <a:gd name="T56" fmla="*/ 206 w 1384"/>
                  <a:gd name="T57" fmla="*/ 540 h 646"/>
                  <a:gd name="T58" fmla="*/ 208 w 1384"/>
                  <a:gd name="T59" fmla="*/ 278 h 646"/>
                  <a:gd name="T60" fmla="*/ 228 w 1384"/>
                  <a:gd name="T61" fmla="*/ 240 h 646"/>
                  <a:gd name="T62" fmla="*/ 266 w 1384"/>
                  <a:gd name="T63" fmla="*/ 218 h 646"/>
                  <a:gd name="T64" fmla="*/ 398 w 1384"/>
                  <a:gd name="T65" fmla="*/ 218 h 646"/>
                  <a:gd name="T66" fmla="*/ 440 w 1384"/>
                  <a:gd name="T67" fmla="*/ 230 h 646"/>
                  <a:gd name="T68" fmla="*/ 466 w 1384"/>
                  <a:gd name="T69" fmla="*/ 264 h 646"/>
                  <a:gd name="T70" fmla="*/ 472 w 1384"/>
                  <a:gd name="T71" fmla="*/ 540 h 646"/>
                  <a:gd name="T72" fmla="*/ 608 w 1384"/>
                  <a:gd name="T73" fmla="*/ 152 h 646"/>
                  <a:gd name="T74" fmla="*/ 622 w 1384"/>
                  <a:gd name="T75" fmla="*/ 110 h 646"/>
                  <a:gd name="T76" fmla="*/ 654 w 1384"/>
                  <a:gd name="T77" fmla="*/ 82 h 646"/>
                  <a:gd name="T78" fmla="*/ 800 w 1384"/>
                  <a:gd name="T79" fmla="*/ 76 h 646"/>
                  <a:gd name="T80" fmla="*/ 830 w 1384"/>
                  <a:gd name="T81" fmla="*/ 82 h 646"/>
                  <a:gd name="T82" fmla="*/ 864 w 1384"/>
                  <a:gd name="T83" fmla="*/ 110 h 646"/>
                  <a:gd name="T84" fmla="*/ 876 w 1384"/>
                  <a:gd name="T85" fmla="*/ 152 h 646"/>
                  <a:gd name="T86" fmla="*/ 1012 w 1384"/>
                  <a:gd name="T87" fmla="*/ 76 h 646"/>
                  <a:gd name="T88" fmla="*/ 1018 w 1384"/>
                  <a:gd name="T89" fmla="*/ 46 h 646"/>
                  <a:gd name="T90" fmla="*/ 1046 w 1384"/>
                  <a:gd name="T91" fmla="*/ 12 h 646"/>
                  <a:gd name="T92" fmla="*/ 1088 w 1384"/>
                  <a:gd name="T93" fmla="*/ 0 h 646"/>
                  <a:gd name="T94" fmla="*/ 1220 w 1384"/>
                  <a:gd name="T95" fmla="*/ 2 h 646"/>
                  <a:gd name="T96" fmla="*/ 1258 w 1384"/>
                  <a:gd name="T97" fmla="*/ 22 h 646"/>
                  <a:gd name="T98" fmla="*/ 1278 w 1384"/>
                  <a:gd name="T99" fmla="*/ 60 h 646"/>
                  <a:gd name="T100" fmla="*/ 1332 w 1384"/>
                  <a:gd name="T101" fmla="*/ 540 h 646"/>
                  <a:gd name="T102" fmla="*/ 1352 w 1384"/>
                  <a:gd name="T103" fmla="*/ 544 h 646"/>
                  <a:gd name="T104" fmla="*/ 1376 w 1384"/>
                  <a:gd name="T105" fmla="*/ 564 h 646"/>
                  <a:gd name="T106" fmla="*/ 1384 w 1384"/>
                  <a:gd name="T107" fmla="*/ 594 h 646"/>
                  <a:gd name="T108" fmla="*/ 1380 w 1384"/>
                  <a:gd name="T109" fmla="*/ 614 h 646"/>
                  <a:gd name="T110" fmla="*/ 1362 w 1384"/>
                  <a:gd name="T111" fmla="*/ 636 h 646"/>
                  <a:gd name="T112" fmla="*/ 1332 w 1384"/>
                  <a:gd name="T113" fmla="*/ 646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384" h="646">
                    <a:moveTo>
                      <a:pt x="1332" y="646"/>
                    </a:moveTo>
                    <a:lnTo>
                      <a:pt x="1228" y="646"/>
                    </a:lnTo>
                    <a:lnTo>
                      <a:pt x="1228" y="646"/>
                    </a:lnTo>
                    <a:lnTo>
                      <a:pt x="1216" y="644"/>
                    </a:lnTo>
                    <a:lnTo>
                      <a:pt x="1206" y="642"/>
                    </a:lnTo>
                    <a:lnTo>
                      <a:pt x="1198" y="636"/>
                    </a:lnTo>
                    <a:lnTo>
                      <a:pt x="1190" y="630"/>
                    </a:lnTo>
                    <a:lnTo>
                      <a:pt x="1184" y="622"/>
                    </a:lnTo>
                    <a:lnTo>
                      <a:pt x="1178" y="614"/>
                    </a:lnTo>
                    <a:lnTo>
                      <a:pt x="1176" y="604"/>
                    </a:lnTo>
                    <a:lnTo>
                      <a:pt x="1174" y="594"/>
                    </a:lnTo>
                    <a:lnTo>
                      <a:pt x="1174" y="106"/>
                    </a:lnTo>
                    <a:lnTo>
                      <a:pt x="1118" y="106"/>
                    </a:lnTo>
                    <a:lnTo>
                      <a:pt x="1118" y="594"/>
                    </a:lnTo>
                    <a:lnTo>
                      <a:pt x="1118" y="594"/>
                    </a:lnTo>
                    <a:lnTo>
                      <a:pt x="1116" y="604"/>
                    </a:lnTo>
                    <a:lnTo>
                      <a:pt x="1114" y="614"/>
                    </a:lnTo>
                    <a:lnTo>
                      <a:pt x="1108" y="622"/>
                    </a:lnTo>
                    <a:lnTo>
                      <a:pt x="1102" y="630"/>
                    </a:lnTo>
                    <a:lnTo>
                      <a:pt x="1094" y="636"/>
                    </a:lnTo>
                    <a:lnTo>
                      <a:pt x="1086" y="642"/>
                    </a:lnTo>
                    <a:lnTo>
                      <a:pt x="1076" y="644"/>
                    </a:lnTo>
                    <a:lnTo>
                      <a:pt x="1064" y="646"/>
                    </a:lnTo>
                    <a:lnTo>
                      <a:pt x="824" y="646"/>
                    </a:lnTo>
                    <a:lnTo>
                      <a:pt x="824" y="646"/>
                    </a:lnTo>
                    <a:lnTo>
                      <a:pt x="814" y="644"/>
                    </a:lnTo>
                    <a:lnTo>
                      <a:pt x="804" y="642"/>
                    </a:lnTo>
                    <a:lnTo>
                      <a:pt x="794" y="636"/>
                    </a:lnTo>
                    <a:lnTo>
                      <a:pt x="786" y="630"/>
                    </a:lnTo>
                    <a:lnTo>
                      <a:pt x="780" y="622"/>
                    </a:lnTo>
                    <a:lnTo>
                      <a:pt x="776" y="614"/>
                    </a:lnTo>
                    <a:lnTo>
                      <a:pt x="772" y="604"/>
                    </a:lnTo>
                    <a:lnTo>
                      <a:pt x="772" y="594"/>
                    </a:lnTo>
                    <a:lnTo>
                      <a:pt x="772" y="182"/>
                    </a:lnTo>
                    <a:lnTo>
                      <a:pt x="714" y="182"/>
                    </a:lnTo>
                    <a:lnTo>
                      <a:pt x="714" y="594"/>
                    </a:lnTo>
                    <a:lnTo>
                      <a:pt x="714" y="594"/>
                    </a:lnTo>
                    <a:lnTo>
                      <a:pt x="712" y="604"/>
                    </a:lnTo>
                    <a:lnTo>
                      <a:pt x="710" y="614"/>
                    </a:lnTo>
                    <a:lnTo>
                      <a:pt x="706" y="622"/>
                    </a:lnTo>
                    <a:lnTo>
                      <a:pt x="698" y="630"/>
                    </a:lnTo>
                    <a:lnTo>
                      <a:pt x="690" y="636"/>
                    </a:lnTo>
                    <a:lnTo>
                      <a:pt x="682" y="642"/>
                    </a:lnTo>
                    <a:lnTo>
                      <a:pt x="672" y="644"/>
                    </a:lnTo>
                    <a:lnTo>
                      <a:pt x="662" y="646"/>
                    </a:lnTo>
                    <a:lnTo>
                      <a:pt x="420" y="646"/>
                    </a:lnTo>
                    <a:lnTo>
                      <a:pt x="420" y="646"/>
                    </a:lnTo>
                    <a:lnTo>
                      <a:pt x="410" y="644"/>
                    </a:lnTo>
                    <a:lnTo>
                      <a:pt x="400" y="642"/>
                    </a:lnTo>
                    <a:lnTo>
                      <a:pt x="390" y="636"/>
                    </a:lnTo>
                    <a:lnTo>
                      <a:pt x="384" y="630"/>
                    </a:lnTo>
                    <a:lnTo>
                      <a:pt x="376" y="622"/>
                    </a:lnTo>
                    <a:lnTo>
                      <a:pt x="372" y="614"/>
                    </a:lnTo>
                    <a:lnTo>
                      <a:pt x="368" y="604"/>
                    </a:lnTo>
                    <a:lnTo>
                      <a:pt x="368" y="594"/>
                    </a:lnTo>
                    <a:lnTo>
                      <a:pt x="368" y="322"/>
                    </a:lnTo>
                    <a:lnTo>
                      <a:pt x="310" y="322"/>
                    </a:lnTo>
                    <a:lnTo>
                      <a:pt x="310" y="594"/>
                    </a:lnTo>
                    <a:lnTo>
                      <a:pt x="310" y="594"/>
                    </a:lnTo>
                    <a:lnTo>
                      <a:pt x="310" y="604"/>
                    </a:lnTo>
                    <a:lnTo>
                      <a:pt x="306" y="614"/>
                    </a:lnTo>
                    <a:lnTo>
                      <a:pt x="302" y="622"/>
                    </a:lnTo>
                    <a:lnTo>
                      <a:pt x="296" y="630"/>
                    </a:lnTo>
                    <a:lnTo>
                      <a:pt x="288" y="636"/>
                    </a:lnTo>
                    <a:lnTo>
                      <a:pt x="278" y="642"/>
                    </a:lnTo>
                    <a:lnTo>
                      <a:pt x="268" y="644"/>
                    </a:lnTo>
                    <a:lnTo>
                      <a:pt x="258" y="646"/>
                    </a:lnTo>
                    <a:lnTo>
                      <a:pt x="52" y="646"/>
                    </a:lnTo>
                    <a:lnTo>
                      <a:pt x="52" y="646"/>
                    </a:lnTo>
                    <a:lnTo>
                      <a:pt x="42" y="644"/>
                    </a:lnTo>
                    <a:lnTo>
                      <a:pt x="32" y="642"/>
                    </a:lnTo>
                    <a:lnTo>
                      <a:pt x="24" y="636"/>
                    </a:lnTo>
                    <a:lnTo>
                      <a:pt x="16" y="630"/>
                    </a:lnTo>
                    <a:lnTo>
                      <a:pt x="10" y="622"/>
                    </a:lnTo>
                    <a:lnTo>
                      <a:pt x="4" y="614"/>
                    </a:lnTo>
                    <a:lnTo>
                      <a:pt x="2" y="604"/>
                    </a:lnTo>
                    <a:lnTo>
                      <a:pt x="0" y="594"/>
                    </a:lnTo>
                    <a:lnTo>
                      <a:pt x="0" y="594"/>
                    </a:lnTo>
                    <a:lnTo>
                      <a:pt x="2" y="582"/>
                    </a:lnTo>
                    <a:lnTo>
                      <a:pt x="4" y="572"/>
                    </a:lnTo>
                    <a:lnTo>
                      <a:pt x="10" y="564"/>
                    </a:lnTo>
                    <a:lnTo>
                      <a:pt x="16" y="556"/>
                    </a:lnTo>
                    <a:lnTo>
                      <a:pt x="24" y="550"/>
                    </a:lnTo>
                    <a:lnTo>
                      <a:pt x="32" y="544"/>
                    </a:lnTo>
                    <a:lnTo>
                      <a:pt x="42" y="542"/>
                    </a:lnTo>
                    <a:lnTo>
                      <a:pt x="52" y="540"/>
                    </a:lnTo>
                    <a:lnTo>
                      <a:pt x="206" y="540"/>
                    </a:lnTo>
                    <a:lnTo>
                      <a:pt x="206" y="292"/>
                    </a:lnTo>
                    <a:lnTo>
                      <a:pt x="206" y="292"/>
                    </a:lnTo>
                    <a:lnTo>
                      <a:pt x="208" y="278"/>
                    </a:lnTo>
                    <a:lnTo>
                      <a:pt x="212" y="264"/>
                    </a:lnTo>
                    <a:lnTo>
                      <a:pt x="218" y="250"/>
                    </a:lnTo>
                    <a:lnTo>
                      <a:pt x="228" y="240"/>
                    </a:lnTo>
                    <a:lnTo>
                      <a:pt x="238" y="230"/>
                    </a:lnTo>
                    <a:lnTo>
                      <a:pt x="252" y="224"/>
                    </a:lnTo>
                    <a:lnTo>
                      <a:pt x="266" y="218"/>
                    </a:lnTo>
                    <a:lnTo>
                      <a:pt x="280" y="218"/>
                    </a:lnTo>
                    <a:lnTo>
                      <a:pt x="398" y="218"/>
                    </a:lnTo>
                    <a:lnTo>
                      <a:pt x="398" y="218"/>
                    </a:lnTo>
                    <a:lnTo>
                      <a:pt x="412" y="218"/>
                    </a:lnTo>
                    <a:lnTo>
                      <a:pt x="426" y="224"/>
                    </a:lnTo>
                    <a:lnTo>
                      <a:pt x="440" y="230"/>
                    </a:lnTo>
                    <a:lnTo>
                      <a:pt x="450" y="240"/>
                    </a:lnTo>
                    <a:lnTo>
                      <a:pt x="460" y="250"/>
                    </a:lnTo>
                    <a:lnTo>
                      <a:pt x="466" y="264"/>
                    </a:lnTo>
                    <a:lnTo>
                      <a:pt x="472" y="278"/>
                    </a:lnTo>
                    <a:lnTo>
                      <a:pt x="472" y="292"/>
                    </a:lnTo>
                    <a:lnTo>
                      <a:pt x="472" y="540"/>
                    </a:lnTo>
                    <a:lnTo>
                      <a:pt x="608" y="540"/>
                    </a:lnTo>
                    <a:lnTo>
                      <a:pt x="608" y="152"/>
                    </a:lnTo>
                    <a:lnTo>
                      <a:pt x="608" y="152"/>
                    </a:lnTo>
                    <a:lnTo>
                      <a:pt x="610" y="136"/>
                    </a:lnTo>
                    <a:lnTo>
                      <a:pt x="614" y="122"/>
                    </a:lnTo>
                    <a:lnTo>
                      <a:pt x="622" y="110"/>
                    </a:lnTo>
                    <a:lnTo>
                      <a:pt x="632" y="98"/>
                    </a:lnTo>
                    <a:lnTo>
                      <a:pt x="642" y="90"/>
                    </a:lnTo>
                    <a:lnTo>
                      <a:pt x="654" y="82"/>
                    </a:lnTo>
                    <a:lnTo>
                      <a:pt x="668" y="78"/>
                    </a:lnTo>
                    <a:lnTo>
                      <a:pt x="684" y="76"/>
                    </a:lnTo>
                    <a:lnTo>
                      <a:pt x="800" y="76"/>
                    </a:lnTo>
                    <a:lnTo>
                      <a:pt x="800" y="76"/>
                    </a:lnTo>
                    <a:lnTo>
                      <a:pt x="816" y="78"/>
                    </a:lnTo>
                    <a:lnTo>
                      <a:pt x="830" y="82"/>
                    </a:lnTo>
                    <a:lnTo>
                      <a:pt x="842" y="90"/>
                    </a:lnTo>
                    <a:lnTo>
                      <a:pt x="854" y="98"/>
                    </a:lnTo>
                    <a:lnTo>
                      <a:pt x="864" y="110"/>
                    </a:lnTo>
                    <a:lnTo>
                      <a:pt x="870" y="122"/>
                    </a:lnTo>
                    <a:lnTo>
                      <a:pt x="874" y="136"/>
                    </a:lnTo>
                    <a:lnTo>
                      <a:pt x="876" y="152"/>
                    </a:lnTo>
                    <a:lnTo>
                      <a:pt x="876" y="540"/>
                    </a:lnTo>
                    <a:lnTo>
                      <a:pt x="1012" y="540"/>
                    </a:lnTo>
                    <a:lnTo>
                      <a:pt x="1012" y="76"/>
                    </a:lnTo>
                    <a:lnTo>
                      <a:pt x="1012" y="76"/>
                    </a:lnTo>
                    <a:lnTo>
                      <a:pt x="1014" y="60"/>
                    </a:lnTo>
                    <a:lnTo>
                      <a:pt x="1018" y="46"/>
                    </a:lnTo>
                    <a:lnTo>
                      <a:pt x="1026" y="34"/>
                    </a:lnTo>
                    <a:lnTo>
                      <a:pt x="1034" y="22"/>
                    </a:lnTo>
                    <a:lnTo>
                      <a:pt x="1046" y="12"/>
                    </a:lnTo>
                    <a:lnTo>
                      <a:pt x="1058" y="6"/>
                    </a:lnTo>
                    <a:lnTo>
                      <a:pt x="1072" y="2"/>
                    </a:lnTo>
                    <a:lnTo>
                      <a:pt x="1088" y="0"/>
                    </a:lnTo>
                    <a:lnTo>
                      <a:pt x="1204" y="0"/>
                    </a:lnTo>
                    <a:lnTo>
                      <a:pt x="1204" y="0"/>
                    </a:lnTo>
                    <a:lnTo>
                      <a:pt x="1220" y="2"/>
                    </a:lnTo>
                    <a:lnTo>
                      <a:pt x="1234" y="6"/>
                    </a:lnTo>
                    <a:lnTo>
                      <a:pt x="1246" y="12"/>
                    </a:lnTo>
                    <a:lnTo>
                      <a:pt x="1258" y="22"/>
                    </a:lnTo>
                    <a:lnTo>
                      <a:pt x="1266" y="34"/>
                    </a:lnTo>
                    <a:lnTo>
                      <a:pt x="1274" y="46"/>
                    </a:lnTo>
                    <a:lnTo>
                      <a:pt x="1278" y="60"/>
                    </a:lnTo>
                    <a:lnTo>
                      <a:pt x="1280" y="76"/>
                    </a:lnTo>
                    <a:lnTo>
                      <a:pt x="1280" y="540"/>
                    </a:lnTo>
                    <a:lnTo>
                      <a:pt x="1332" y="540"/>
                    </a:lnTo>
                    <a:lnTo>
                      <a:pt x="1332" y="540"/>
                    </a:lnTo>
                    <a:lnTo>
                      <a:pt x="1342" y="542"/>
                    </a:lnTo>
                    <a:lnTo>
                      <a:pt x="1352" y="544"/>
                    </a:lnTo>
                    <a:lnTo>
                      <a:pt x="1362" y="550"/>
                    </a:lnTo>
                    <a:lnTo>
                      <a:pt x="1370" y="556"/>
                    </a:lnTo>
                    <a:lnTo>
                      <a:pt x="1376" y="564"/>
                    </a:lnTo>
                    <a:lnTo>
                      <a:pt x="1380" y="572"/>
                    </a:lnTo>
                    <a:lnTo>
                      <a:pt x="1384" y="582"/>
                    </a:lnTo>
                    <a:lnTo>
                      <a:pt x="1384" y="594"/>
                    </a:lnTo>
                    <a:lnTo>
                      <a:pt x="1384" y="594"/>
                    </a:lnTo>
                    <a:lnTo>
                      <a:pt x="1384" y="604"/>
                    </a:lnTo>
                    <a:lnTo>
                      <a:pt x="1380" y="614"/>
                    </a:lnTo>
                    <a:lnTo>
                      <a:pt x="1376" y="622"/>
                    </a:lnTo>
                    <a:lnTo>
                      <a:pt x="1370" y="630"/>
                    </a:lnTo>
                    <a:lnTo>
                      <a:pt x="1362" y="636"/>
                    </a:lnTo>
                    <a:lnTo>
                      <a:pt x="1352" y="642"/>
                    </a:lnTo>
                    <a:lnTo>
                      <a:pt x="1342" y="644"/>
                    </a:lnTo>
                    <a:lnTo>
                      <a:pt x="1332" y="646"/>
                    </a:lnTo>
                    <a:lnTo>
                      <a:pt x="1332" y="64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37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9" name="Freeform 6"/>
              <p:cNvSpPr>
                <a:spLocks noEditPoints="1"/>
              </p:cNvSpPr>
              <p:nvPr/>
            </p:nvSpPr>
            <p:spPr bwMode="auto">
              <a:xfrm>
                <a:off x="5757683" y="2925113"/>
                <a:ext cx="184112" cy="184112"/>
              </a:xfrm>
              <a:custGeom>
                <a:avLst/>
                <a:gdLst>
                  <a:gd name="T0" fmla="*/ 152 w 304"/>
                  <a:gd name="T1" fmla="*/ 304 h 304"/>
                  <a:gd name="T2" fmla="*/ 122 w 304"/>
                  <a:gd name="T3" fmla="*/ 302 h 304"/>
                  <a:gd name="T4" fmla="*/ 92 w 304"/>
                  <a:gd name="T5" fmla="*/ 292 h 304"/>
                  <a:gd name="T6" fmla="*/ 66 w 304"/>
                  <a:gd name="T7" fmla="*/ 278 h 304"/>
                  <a:gd name="T8" fmla="*/ 44 w 304"/>
                  <a:gd name="T9" fmla="*/ 260 h 304"/>
                  <a:gd name="T10" fmla="*/ 26 w 304"/>
                  <a:gd name="T11" fmla="*/ 238 h 304"/>
                  <a:gd name="T12" fmla="*/ 12 w 304"/>
                  <a:gd name="T13" fmla="*/ 212 h 304"/>
                  <a:gd name="T14" fmla="*/ 2 w 304"/>
                  <a:gd name="T15" fmla="*/ 182 h 304"/>
                  <a:gd name="T16" fmla="*/ 0 w 304"/>
                  <a:gd name="T17" fmla="*/ 152 h 304"/>
                  <a:gd name="T18" fmla="*/ 0 w 304"/>
                  <a:gd name="T19" fmla="*/ 136 h 304"/>
                  <a:gd name="T20" fmla="*/ 6 w 304"/>
                  <a:gd name="T21" fmla="*/ 106 h 304"/>
                  <a:gd name="T22" fmla="*/ 18 w 304"/>
                  <a:gd name="T23" fmla="*/ 80 h 304"/>
                  <a:gd name="T24" fmla="*/ 34 w 304"/>
                  <a:gd name="T25" fmla="*/ 56 h 304"/>
                  <a:gd name="T26" fmla="*/ 56 w 304"/>
                  <a:gd name="T27" fmla="*/ 34 h 304"/>
                  <a:gd name="T28" fmla="*/ 80 w 304"/>
                  <a:gd name="T29" fmla="*/ 18 h 304"/>
                  <a:gd name="T30" fmla="*/ 106 w 304"/>
                  <a:gd name="T31" fmla="*/ 6 h 304"/>
                  <a:gd name="T32" fmla="*/ 136 w 304"/>
                  <a:gd name="T33" fmla="*/ 0 h 304"/>
                  <a:gd name="T34" fmla="*/ 152 w 304"/>
                  <a:gd name="T35" fmla="*/ 0 h 304"/>
                  <a:gd name="T36" fmla="*/ 182 w 304"/>
                  <a:gd name="T37" fmla="*/ 2 h 304"/>
                  <a:gd name="T38" fmla="*/ 212 w 304"/>
                  <a:gd name="T39" fmla="*/ 12 h 304"/>
                  <a:gd name="T40" fmla="*/ 238 w 304"/>
                  <a:gd name="T41" fmla="*/ 26 h 304"/>
                  <a:gd name="T42" fmla="*/ 260 w 304"/>
                  <a:gd name="T43" fmla="*/ 44 h 304"/>
                  <a:gd name="T44" fmla="*/ 278 w 304"/>
                  <a:gd name="T45" fmla="*/ 66 h 304"/>
                  <a:gd name="T46" fmla="*/ 292 w 304"/>
                  <a:gd name="T47" fmla="*/ 92 h 304"/>
                  <a:gd name="T48" fmla="*/ 302 w 304"/>
                  <a:gd name="T49" fmla="*/ 122 h 304"/>
                  <a:gd name="T50" fmla="*/ 304 w 304"/>
                  <a:gd name="T51" fmla="*/ 152 h 304"/>
                  <a:gd name="T52" fmla="*/ 304 w 304"/>
                  <a:gd name="T53" fmla="*/ 168 h 304"/>
                  <a:gd name="T54" fmla="*/ 298 w 304"/>
                  <a:gd name="T55" fmla="*/ 198 h 304"/>
                  <a:gd name="T56" fmla="*/ 286 w 304"/>
                  <a:gd name="T57" fmla="*/ 224 h 304"/>
                  <a:gd name="T58" fmla="*/ 270 w 304"/>
                  <a:gd name="T59" fmla="*/ 250 h 304"/>
                  <a:gd name="T60" fmla="*/ 250 w 304"/>
                  <a:gd name="T61" fmla="*/ 270 h 304"/>
                  <a:gd name="T62" fmla="*/ 224 w 304"/>
                  <a:gd name="T63" fmla="*/ 286 h 304"/>
                  <a:gd name="T64" fmla="*/ 198 w 304"/>
                  <a:gd name="T65" fmla="*/ 298 h 304"/>
                  <a:gd name="T66" fmla="*/ 168 w 304"/>
                  <a:gd name="T67" fmla="*/ 304 h 304"/>
                  <a:gd name="T68" fmla="*/ 152 w 304"/>
                  <a:gd name="T69" fmla="*/ 304 h 304"/>
                  <a:gd name="T70" fmla="*/ 152 w 304"/>
                  <a:gd name="T71" fmla="*/ 104 h 304"/>
                  <a:gd name="T72" fmla="*/ 134 w 304"/>
                  <a:gd name="T73" fmla="*/ 108 h 304"/>
                  <a:gd name="T74" fmla="*/ 118 w 304"/>
                  <a:gd name="T75" fmla="*/ 118 h 304"/>
                  <a:gd name="T76" fmla="*/ 108 w 304"/>
                  <a:gd name="T77" fmla="*/ 134 h 304"/>
                  <a:gd name="T78" fmla="*/ 104 w 304"/>
                  <a:gd name="T79" fmla="*/ 152 h 304"/>
                  <a:gd name="T80" fmla="*/ 106 w 304"/>
                  <a:gd name="T81" fmla="*/ 162 h 304"/>
                  <a:gd name="T82" fmla="*/ 112 w 304"/>
                  <a:gd name="T83" fmla="*/ 178 h 304"/>
                  <a:gd name="T84" fmla="*/ 126 w 304"/>
                  <a:gd name="T85" fmla="*/ 192 h 304"/>
                  <a:gd name="T86" fmla="*/ 142 w 304"/>
                  <a:gd name="T87" fmla="*/ 198 h 304"/>
                  <a:gd name="T88" fmla="*/ 152 w 304"/>
                  <a:gd name="T89" fmla="*/ 200 h 304"/>
                  <a:gd name="T90" fmla="*/ 170 w 304"/>
                  <a:gd name="T91" fmla="*/ 196 h 304"/>
                  <a:gd name="T92" fmla="*/ 186 w 304"/>
                  <a:gd name="T93" fmla="*/ 186 h 304"/>
                  <a:gd name="T94" fmla="*/ 196 w 304"/>
                  <a:gd name="T95" fmla="*/ 170 h 304"/>
                  <a:gd name="T96" fmla="*/ 200 w 304"/>
                  <a:gd name="T97" fmla="*/ 152 h 304"/>
                  <a:gd name="T98" fmla="*/ 198 w 304"/>
                  <a:gd name="T99" fmla="*/ 142 h 304"/>
                  <a:gd name="T100" fmla="*/ 192 w 304"/>
                  <a:gd name="T101" fmla="*/ 126 h 304"/>
                  <a:gd name="T102" fmla="*/ 178 w 304"/>
                  <a:gd name="T103" fmla="*/ 112 h 304"/>
                  <a:gd name="T104" fmla="*/ 162 w 304"/>
                  <a:gd name="T105" fmla="*/ 106 h 304"/>
                  <a:gd name="T106" fmla="*/ 152 w 304"/>
                  <a:gd name="T107" fmla="*/ 10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4">
                    <a:moveTo>
                      <a:pt x="152" y="304"/>
                    </a:moveTo>
                    <a:lnTo>
                      <a:pt x="152" y="304"/>
                    </a:lnTo>
                    <a:lnTo>
                      <a:pt x="136" y="304"/>
                    </a:lnTo>
                    <a:lnTo>
                      <a:pt x="122" y="302"/>
                    </a:lnTo>
                    <a:lnTo>
                      <a:pt x="106" y="298"/>
                    </a:lnTo>
                    <a:lnTo>
                      <a:pt x="92" y="292"/>
                    </a:lnTo>
                    <a:lnTo>
                      <a:pt x="80" y="286"/>
                    </a:lnTo>
                    <a:lnTo>
                      <a:pt x="66" y="278"/>
                    </a:lnTo>
                    <a:lnTo>
                      <a:pt x="56" y="270"/>
                    </a:lnTo>
                    <a:lnTo>
                      <a:pt x="44" y="260"/>
                    </a:lnTo>
                    <a:lnTo>
                      <a:pt x="34" y="250"/>
                    </a:lnTo>
                    <a:lnTo>
                      <a:pt x="26" y="238"/>
                    </a:lnTo>
                    <a:lnTo>
                      <a:pt x="18" y="224"/>
                    </a:lnTo>
                    <a:lnTo>
                      <a:pt x="12" y="212"/>
                    </a:lnTo>
                    <a:lnTo>
                      <a:pt x="6" y="198"/>
                    </a:lnTo>
                    <a:lnTo>
                      <a:pt x="2" y="182"/>
                    </a:lnTo>
                    <a:lnTo>
                      <a:pt x="0" y="168"/>
                    </a:lnTo>
                    <a:lnTo>
                      <a:pt x="0" y="152"/>
                    </a:lnTo>
                    <a:lnTo>
                      <a:pt x="0" y="152"/>
                    </a:lnTo>
                    <a:lnTo>
                      <a:pt x="0" y="136"/>
                    </a:lnTo>
                    <a:lnTo>
                      <a:pt x="2" y="122"/>
                    </a:lnTo>
                    <a:lnTo>
                      <a:pt x="6" y="106"/>
                    </a:lnTo>
                    <a:lnTo>
                      <a:pt x="12" y="92"/>
                    </a:lnTo>
                    <a:lnTo>
                      <a:pt x="18" y="80"/>
                    </a:lnTo>
                    <a:lnTo>
                      <a:pt x="26" y="66"/>
                    </a:lnTo>
                    <a:lnTo>
                      <a:pt x="34" y="56"/>
                    </a:lnTo>
                    <a:lnTo>
                      <a:pt x="44" y="44"/>
                    </a:lnTo>
                    <a:lnTo>
                      <a:pt x="56" y="34"/>
                    </a:lnTo>
                    <a:lnTo>
                      <a:pt x="66" y="26"/>
                    </a:lnTo>
                    <a:lnTo>
                      <a:pt x="80" y="18"/>
                    </a:lnTo>
                    <a:lnTo>
                      <a:pt x="92" y="12"/>
                    </a:lnTo>
                    <a:lnTo>
                      <a:pt x="106" y="6"/>
                    </a:lnTo>
                    <a:lnTo>
                      <a:pt x="122" y="2"/>
                    </a:lnTo>
                    <a:lnTo>
                      <a:pt x="136" y="0"/>
                    </a:lnTo>
                    <a:lnTo>
                      <a:pt x="152" y="0"/>
                    </a:lnTo>
                    <a:lnTo>
                      <a:pt x="152" y="0"/>
                    </a:lnTo>
                    <a:lnTo>
                      <a:pt x="168" y="0"/>
                    </a:lnTo>
                    <a:lnTo>
                      <a:pt x="182" y="2"/>
                    </a:lnTo>
                    <a:lnTo>
                      <a:pt x="198" y="6"/>
                    </a:lnTo>
                    <a:lnTo>
                      <a:pt x="212" y="12"/>
                    </a:lnTo>
                    <a:lnTo>
                      <a:pt x="224" y="18"/>
                    </a:lnTo>
                    <a:lnTo>
                      <a:pt x="238" y="26"/>
                    </a:lnTo>
                    <a:lnTo>
                      <a:pt x="250" y="34"/>
                    </a:lnTo>
                    <a:lnTo>
                      <a:pt x="260" y="44"/>
                    </a:lnTo>
                    <a:lnTo>
                      <a:pt x="270" y="56"/>
                    </a:lnTo>
                    <a:lnTo>
                      <a:pt x="278" y="66"/>
                    </a:lnTo>
                    <a:lnTo>
                      <a:pt x="286" y="80"/>
                    </a:lnTo>
                    <a:lnTo>
                      <a:pt x="292" y="92"/>
                    </a:lnTo>
                    <a:lnTo>
                      <a:pt x="298" y="106"/>
                    </a:lnTo>
                    <a:lnTo>
                      <a:pt x="302" y="122"/>
                    </a:lnTo>
                    <a:lnTo>
                      <a:pt x="304" y="136"/>
                    </a:lnTo>
                    <a:lnTo>
                      <a:pt x="304" y="152"/>
                    </a:lnTo>
                    <a:lnTo>
                      <a:pt x="304" y="152"/>
                    </a:lnTo>
                    <a:lnTo>
                      <a:pt x="304" y="168"/>
                    </a:lnTo>
                    <a:lnTo>
                      <a:pt x="302" y="182"/>
                    </a:lnTo>
                    <a:lnTo>
                      <a:pt x="298" y="198"/>
                    </a:lnTo>
                    <a:lnTo>
                      <a:pt x="292" y="212"/>
                    </a:lnTo>
                    <a:lnTo>
                      <a:pt x="286" y="224"/>
                    </a:lnTo>
                    <a:lnTo>
                      <a:pt x="278" y="238"/>
                    </a:lnTo>
                    <a:lnTo>
                      <a:pt x="270" y="250"/>
                    </a:lnTo>
                    <a:lnTo>
                      <a:pt x="260" y="260"/>
                    </a:lnTo>
                    <a:lnTo>
                      <a:pt x="250" y="270"/>
                    </a:lnTo>
                    <a:lnTo>
                      <a:pt x="238" y="278"/>
                    </a:lnTo>
                    <a:lnTo>
                      <a:pt x="224" y="286"/>
                    </a:lnTo>
                    <a:lnTo>
                      <a:pt x="212" y="292"/>
                    </a:lnTo>
                    <a:lnTo>
                      <a:pt x="198" y="298"/>
                    </a:lnTo>
                    <a:lnTo>
                      <a:pt x="182" y="302"/>
                    </a:lnTo>
                    <a:lnTo>
                      <a:pt x="168" y="304"/>
                    </a:lnTo>
                    <a:lnTo>
                      <a:pt x="152" y="304"/>
                    </a:lnTo>
                    <a:lnTo>
                      <a:pt x="152" y="304"/>
                    </a:lnTo>
                    <a:close/>
                    <a:moveTo>
                      <a:pt x="152" y="104"/>
                    </a:moveTo>
                    <a:lnTo>
                      <a:pt x="152" y="104"/>
                    </a:lnTo>
                    <a:lnTo>
                      <a:pt x="142" y="106"/>
                    </a:lnTo>
                    <a:lnTo>
                      <a:pt x="134" y="108"/>
                    </a:lnTo>
                    <a:lnTo>
                      <a:pt x="126" y="112"/>
                    </a:lnTo>
                    <a:lnTo>
                      <a:pt x="118" y="118"/>
                    </a:lnTo>
                    <a:lnTo>
                      <a:pt x="112" y="126"/>
                    </a:lnTo>
                    <a:lnTo>
                      <a:pt x="108" y="134"/>
                    </a:lnTo>
                    <a:lnTo>
                      <a:pt x="106" y="142"/>
                    </a:lnTo>
                    <a:lnTo>
                      <a:pt x="104" y="152"/>
                    </a:lnTo>
                    <a:lnTo>
                      <a:pt x="104" y="152"/>
                    </a:lnTo>
                    <a:lnTo>
                      <a:pt x="106" y="162"/>
                    </a:lnTo>
                    <a:lnTo>
                      <a:pt x="108" y="170"/>
                    </a:lnTo>
                    <a:lnTo>
                      <a:pt x="112" y="178"/>
                    </a:lnTo>
                    <a:lnTo>
                      <a:pt x="118" y="186"/>
                    </a:lnTo>
                    <a:lnTo>
                      <a:pt x="126" y="192"/>
                    </a:lnTo>
                    <a:lnTo>
                      <a:pt x="134" y="196"/>
                    </a:lnTo>
                    <a:lnTo>
                      <a:pt x="142" y="198"/>
                    </a:lnTo>
                    <a:lnTo>
                      <a:pt x="152" y="200"/>
                    </a:lnTo>
                    <a:lnTo>
                      <a:pt x="152" y="200"/>
                    </a:lnTo>
                    <a:lnTo>
                      <a:pt x="162" y="198"/>
                    </a:lnTo>
                    <a:lnTo>
                      <a:pt x="170" y="196"/>
                    </a:lnTo>
                    <a:lnTo>
                      <a:pt x="178" y="192"/>
                    </a:lnTo>
                    <a:lnTo>
                      <a:pt x="186" y="186"/>
                    </a:lnTo>
                    <a:lnTo>
                      <a:pt x="192" y="178"/>
                    </a:lnTo>
                    <a:lnTo>
                      <a:pt x="196" y="170"/>
                    </a:lnTo>
                    <a:lnTo>
                      <a:pt x="198" y="162"/>
                    </a:lnTo>
                    <a:lnTo>
                      <a:pt x="200" y="152"/>
                    </a:lnTo>
                    <a:lnTo>
                      <a:pt x="200" y="152"/>
                    </a:lnTo>
                    <a:lnTo>
                      <a:pt x="198" y="142"/>
                    </a:lnTo>
                    <a:lnTo>
                      <a:pt x="196" y="134"/>
                    </a:lnTo>
                    <a:lnTo>
                      <a:pt x="192" y="126"/>
                    </a:lnTo>
                    <a:lnTo>
                      <a:pt x="186" y="118"/>
                    </a:lnTo>
                    <a:lnTo>
                      <a:pt x="178" y="112"/>
                    </a:lnTo>
                    <a:lnTo>
                      <a:pt x="170" y="108"/>
                    </a:lnTo>
                    <a:lnTo>
                      <a:pt x="162" y="106"/>
                    </a:lnTo>
                    <a:lnTo>
                      <a:pt x="152" y="104"/>
                    </a:lnTo>
                    <a:lnTo>
                      <a:pt x="152"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37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0" name="Freeform 7"/>
              <p:cNvSpPr>
                <a:spLocks noEditPoints="1"/>
              </p:cNvSpPr>
              <p:nvPr/>
            </p:nvSpPr>
            <p:spPr bwMode="auto">
              <a:xfrm>
                <a:off x="6002359" y="2994156"/>
                <a:ext cx="184112" cy="185323"/>
              </a:xfrm>
              <a:custGeom>
                <a:avLst/>
                <a:gdLst>
                  <a:gd name="T0" fmla="*/ 152 w 304"/>
                  <a:gd name="T1" fmla="*/ 306 h 306"/>
                  <a:gd name="T2" fmla="*/ 120 w 304"/>
                  <a:gd name="T3" fmla="*/ 302 h 306"/>
                  <a:gd name="T4" fmla="*/ 92 w 304"/>
                  <a:gd name="T5" fmla="*/ 294 h 306"/>
                  <a:gd name="T6" fmla="*/ 66 w 304"/>
                  <a:gd name="T7" fmla="*/ 280 h 306"/>
                  <a:gd name="T8" fmla="*/ 44 w 304"/>
                  <a:gd name="T9" fmla="*/ 262 h 306"/>
                  <a:gd name="T10" fmla="*/ 26 w 304"/>
                  <a:gd name="T11" fmla="*/ 238 h 306"/>
                  <a:gd name="T12" fmla="*/ 12 w 304"/>
                  <a:gd name="T13" fmla="*/ 212 h 306"/>
                  <a:gd name="T14" fmla="*/ 2 w 304"/>
                  <a:gd name="T15" fmla="*/ 184 h 306"/>
                  <a:gd name="T16" fmla="*/ 0 w 304"/>
                  <a:gd name="T17" fmla="*/ 154 h 306"/>
                  <a:gd name="T18" fmla="*/ 0 w 304"/>
                  <a:gd name="T19" fmla="*/ 138 h 306"/>
                  <a:gd name="T20" fmla="*/ 6 w 304"/>
                  <a:gd name="T21" fmla="*/ 108 h 306"/>
                  <a:gd name="T22" fmla="*/ 18 w 304"/>
                  <a:gd name="T23" fmla="*/ 80 h 306"/>
                  <a:gd name="T24" fmla="*/ 34 w 304"/>
                  <a:gd name="T25" fmla="*/ 56 h 306"/>
                  <a:gd name="T26" fmla="*/ 54 w 304"/>
                  <a:gd name="T27" fmla="*/ 36 h 306"/>
                  <a:gd name="T28" fmla="*/ 78 w 304"/>
                  <a:gd name="T29" fmla="*/ 20 h 306"/>
                  <a:gd name="T30" fmla="*/ 106 w 304"/>
                  <a:gd name="T31" fmla="*/ 8 h 306"/>
                  <a:gd name="T32" fmla="*/ 136 w 304"/>
                  <a:gd name="T33" fmla="*/ 2 h 306"/>
                  <a:gd name="T34" fmla="*/ 152 w 304"/>
                  <a:gd name="T35" fmla="*/ 0 h 306"/>
                  <a:gd name="T36" fmla="*/ 182 w 304"/>
                  <a:gd name="T37" fmla="*/ 4 h 306"/>
                  <a:gd name="T38" fmla="*/ 212 w 304"/>
                  <a:gd name="T39" fmla="*/ 12 h 306"/>
                  <a:gd name="T40" fmla="*/ 236 w 304"/>
                  <a:gd name="T41" fmla="*/ 26 h 306"/>
                  <a:gd name="T42" fmla="*/ 260 w 304"/>
                  <a:gd name="T43" fmla="*/ 46 h 306"/>
                  <a:gd name="T44" fmla="*/ 278 w 304"/>
                  <a:gd name="T45" fmla="*/ 68 h 306"/>
                  <a:gd name="T46" fmla="*/ 292 w 304"/>
                  <a:gd name="T47" fmla="*/ 94 h 306"/>
                  <a:gd name="T48" fmla="*/ 302 w 304"/>
                  <a:gd name="T49" fmla="*/ 122 h 306"/>
                  <a:gd name="T50" fmla="*/ 304 w 304"/>
                  <a:gd name="T51" fmla="*/ 154 h 306"/>
                  <a:gd name="T52" fmla="*/ 304 w 304"/>
                  <a:gd name="T53" fmla="*/ 168 h 306"/>
                  <a:gd name="T54" fmla="*/ 298 w 304"/>
                  <a:gd name="T55" fmla="*/ 198 h 306"/>
                  <a:gd name="T56" fmla="*/ 286 w 304"/>
                  <a:gd name="T57" fmla="*/ 226 h 306"/>
                  <a:gd name="T58" fmla="*/ 270 w 304"/>
                  <a:gd name="T59" fmla="*/ 250 h 306"/>
                  <a:gd name="T60" fmla="*/ 248 w 304"/>
                  <a:gd name="T61" fmla="*/ 272 h 306"/>
                  <a:gd name="T62" fmla="*/ 224 w 304"/>
                  <a:gd name="T63" fmla="*/ 288 h 306"/>
                  <a:gd name="T64" fmla="*/ 198 w 304"/>
                  <a:gd name="T65" fmla="*/ 300 h 306"/>
                  <a:gd name="T66" fmla="*/ 168 w 304"/>
                  <a:gd name="T67" fmla="*/ 306 h 306"/>
                  <a:gd name="T68" fmla="*/ 152 w 304"/>
                  <a:gd name="T69" fmla="*/ 306 h 306"/>
                  <a:gd name="T70" fmla="*/ 152 w 304"/>
                  <a:gd name="T71" fmla="*/ 106 h 306"/>
                  <a:gd name="T72" fmla="*/ 134 w 304"/>
                  <a:gd name="T73" fmla="*/ 110 h 306"/>
                  <a:gd name="T74" fmla="*/ 118 w 304"/>
                  <a:gd name="T75" fmla="*/ 120 h 306"/>
                  <a:gd name="T76" fmla="*/ 108 w 304"/>
                  <a:gd name="T77" fmla="*/ 134 h 306"/>
                  <a:gd name="T78" fmla="*/ 104 w 304"/>
                  <a:gd name="T79" fmla="*/ 154 h 306"/>
                  <a:gd name="T80" fmla="*/ 106 w 304"/>
                  <a:gd name="T81" fmla="*/ 164 h 306"/>
                  <a:gd name="T82" fmla="*/ 112 w 304"/>
                  <a:gd name="T83" fmla="*/ 180 h 306"/>
                  <a:gd name="T84" fmla="*/ 126 w 304"/>
                  <a:gd name="T85" fmla="*/ 192 h 306"/>
                  <a:gd name="T86" fmla="*/ 142 w 304"/>
                  <a:gd name="T87" fmla="*/ 200 h 306"/>
                  <a:gd name="T88" fmla="*/ 152 w 304"/>
                  <a:gd name="T89" fmla="*/ 202 h 306"/>
                  <a:gd name="T90" fmla="*/ 170 w 304"/>
                  <a:gd name="T91" fmla="*/ 198 h 306"/>
                  <a:gd name="T92" fmla="*/ 186 w 304"/>
                  <a:gd name="T93" fmla="*/ 188 h 306"/>
                  <a:gd name="T94" fmla="*/ 196 w 304"/>
                  <a:gd name="T95" fmla="*/ 172 h 306"/>
                  <a:gd name="T96" fmla="*/ 200 w 304"/>
                  <a:gd name="T97" fmla="*/ 154 h 306"/>
                  <a:gd name="T98" fmla="*/ 198 w 304"/>
                  <a:gd name="T99" fmla="*/ 144 h 306"/>
                  <a:gd name="T100" fmla="*/ 192 w 304"/>
                  <a:gd name="T101" fmla="*/ 126 h 306"/>
                  <a:gd name="T102" fmla="*/ 178 w 304"/>
                  <a:gd name="T103" fmla="*/ 114 h 306"/>
                  <a:gd name="T104" fmla="*/ 162 w 304"/>
                  <a:gd name="T105" fmla="*/ 106 h 306"/>
                  <a:gd name="T106" fmla="*/ 152 w 304"/>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6">
                    <a:moveTo>
                      <a:pt x="152" y="306"/>
                    </a:moveTo>
                    <a:lnTo>
                      <a:pt x="152" y="306"/>
                    </a:lnTo>
                    <a:lnTo>
                      <a:pt x="136" y="306"/>
                    </a:lnTo>
                    <a:lnTo>
                      <a:pt x="120" y="302"/>
                    </a:lnTo>
                    <a:lnTo>
                      <a:pt x="106" y="300"/>
                    </a:lnTo>
                    <a:lnTo>
                      <a:pt x="92" y="294"/>
                    </a:lnTo>
                    <a:lnTo>
                      <a:pt x="78" y="288"/>
                    </a:lnTo>
                    <a:lnTo>
                      <a:pt x="66" y="280"/>
                    </a:lnTo>
                    <a:lnTo>
                      <a:pt x="54" y="272"/>
                    </a:lnTo>
                    <a:lnTo>
                      <a:pt x="44" y="262"/>
                    </a:lnTo>
                    <a:lnTo>
                      <a:pt x="34" y="250"/>
                    </a:lnTo>
                    <a:lnTo>
                      <a:pt x="26" y="238"/>
                    </a:lnTo>
                    <a:lnTo>
                      <a:pt x="18" y="226"/>
                    </a:lnTo>
                    <a:lnTo>
                      <a:pt x="12" y="212"/>
                    </a:lnTo>
                    <a:lnTo>
                      <a:pt x="6" y="198"/>
                    </a:lnTo>
                    <a:lnTo>
                      <a:pt x="2" y="184"/>
                    </a:lnTo>
                    <a:lnTo>
                      <a:pt x="0" y="168"/>
                    </a:lnTo>
                    <a:lnTo>
                      <a:pt x="0" y="154"/>
                    </a:lnTo>
                    <a:lnTo>
                      <a:pt x="0" y="154"/>
                    </a:lnTo>
                    <a:lnTo>
                      <a:pt x="0" y="138"/>
                    </a:lnTo>
                    <a:lnTo>
                      <a:pt x="2" y="122"/>
                    </a:lnTo>
                    <a:lnTo>
                      <a:pt x="6" y="108"/>
                    </a:lnTo>
                    <a:lnTo>
                      <a:pt x="12" y="94"/>
                    </a:lnTo>
                    <a:lnTo>
                      <a:pt x="18" y="80"/>
                    </a:lnTo>
                    <a:lnTo>
                      <a:pt x="26" y="68"/>
                    </a:lnTo>
                    <a:lnTo>
                      <a:pt x="34" y="56"/>
                    </a:lnTo>
                    <a:lnTo>
                      <a:pt x="44" y="46"/>
                    </a:lnTo>
                    <a:lnTo>
                      <a:pt x="54" y="36"/>
                    </a:lnTo>
                    <a:lnTo>
                      <a:pt x="66" y="26"/>
                    </a:lnTo>
                    <a:lnTo>
                      <a:pt x="78" y="20"/>
                    </a:lnTo>
                    <a:lnTo>
                      <a:pt x="92" y="12"/>
                    </a:lnTo>
                    <a:lnTo>
                      <a:pt x="106" y="8"/>
                    </a:lnTo>
                    <a:lnTo>
                      <a:pt x="120" y="4"/>
                    </a:lnTo>
                    <a:lnTo>
                      <a:pt x="136" y="2"/>
                    </a:lnTo>
                    <a:lnTo>
                      <a:pt x="152" y="0"/>
                    </a:lnTo>
                    <a:lnTo>
                      <a:pt x="152" y="0"/>
                    </a:lnTo>
                    <a:lnTo>
                      <a:pt x="168" y="2"/>
                    </a:lnTo>
                    <a:lnTo>
                      <a:pt x="182" y="4"/>
                    </a:lnTo>
                    <a:lnTo>
                      <a:pt x="198" y="8"/>
                    </a:lnTo>
                    <a:lnTo>
                      <a:pt x="212" y="12"/>
                    </a:lnTo>
                    <a:lnTo>
                      <a:pt x="224" y="20"/>
                    </a:lnTo>
                    <a:lnTo>
                      <a:pt x="236" y="26"/>
                    </a:lnTo>
                    <a:lnTo>
                      <a:pt x="248" y="36"/>
                    </a:lnTo>
                    <a:lnTo>
                      <a:pt x="260" y="46"/>
                    </a:lnTo>
                    <a:lnTo>
                      <a:pt x="270" y="56"/>
                    </a:lnTo>
                    <a:lnTo>
                      <a:pt x="278" y="68"/>
                    </a:lnTo>
                    <a:lnTo>
                      <a:pt x="286" y="80"/>
                    </a:lnTo>
                    <a:lnTo>
                      <a:pt x="292" y="94"/>
                    </a:lnTo>
                    <a:lnTo>
                      <a:pt x="298" y="108"/>
                    </a:lnTo>
                    <a:lnTo>
                      <a:pt x="302" y="122"/>
                    </a:lnTo>
                    <a:lnTo>
                      <a:pt x="304" y="138"/>
                    </a:lnTo>
                    <a:lnTo>
                      <a:pt x="304" y="154"/>
                    </a:lnTo>
                    <a:lnTo>
                      <a:pt x="304" y="154"/>
                    </a:lnTo>
                    <a:lnTo>
                      <a:pt x="304" y="168"/>
                    </a:lnTo>
                    <a:lnTo>
                      <a:pt x="302" y="184"/>
                    </a:lnTo>
                    <a:lnTo>
                      <a:pt x="298" y="198"/>
                    </a:lnTo>
                    <a:lnTo>
                      <a:pt x="292" y="212"/>
                    </a:lnTo>
                    <a:lnTo>
                      <a:pt x="286" y="226"/>
                    </a:lnTo>
                    <a:lnTo>
                      <a:pt x="278" y="238"/>
                    </a:lnTo>
                    <a:lnTo>
                      <a:pt x="270" y="250"/>
                    </a:lnTo>
                    <a:lnTo>
                      <a:pt x="260" y="262"/>
                    </a:lnTo>
                    <a:lnTo>
                      <a:pt x="248" y="272"/>
                    </a:lnTo>
                    <a:lnTo>
                      <a:pt x="236" y="280"/>
                    </a:lnTo>
                    <a:lnTo>
                      <a:pt x="224" y="288"/>
                    </a:lnTo>
                    <a:lnTo>
                      <a:pt x="212" y="294"/>
                    </a:lnTo>
                    <a:lnTo>
                      <a:pt x="198" y="300"/>
                    </a:lnTo>
                    <a:lnTo>
                      <a:pt x="182" y="302"/>
                    </a:lnTo>
                    <a:lnTo>
                      <a:pt x="168" y="306"/>
                    </a:lnTo>
                    <a:lnTo>
                      <a:pt x="152" y="306"/>
                    </a:lnTo>
                    <a:lnTo>
                      <a:pt x="152" y="306"/>
                    </a:lnTo>
                    <a:close/>
                    <a:moveTo>
                      <a:pt x="152" y="106"/>
                    </a:moveTo>
                    <a:lnTo>
                      <a:pt x="152" y="106"/>
                    </a:lnTo>
                    <a:lnTo>
                      <a:pt x="142" y="106"/>
                    </a:lnTo>
                    <a:lnTo>
                      <a:pt x="134" y="110"/>
                    </a:lnTo>
                    <a:lnTo>
                      <a:pt x="126" y="114"/>
                    </a:lnTo>
                    <a:lnTo>
                      <a:pt x="118" y="120"/>
                    </a:lnTo>
                    <a:lnTo>
                      <a:pt x="112" y="126"/>
                    </a:lnTo>
                    <a:lnTo>
                      <a:pt x="108" y="134"/>
                    </a:lnTo>
                    <a:lnTo>
                      <a:pt x="106" y="144"/>
                    </a:lnTo>
                    <a:lnTo>
                      <a:pt x="104" y="154"/>
                    </a:lnTo>
                    <a:lnTo>
                      <a:pt x="104" y="154"/>
                    </a:lnTo>
                    <a:lnTo>
                      <a:pt x="106" y="164"/>
                    </a:lnTo>
                    <a:lnTo>
                      <a:pt x="108" y="172"/>
                    </a:lnTo>
                    <a:lnTo>
                      <a:pt x="112" y="180"/>
                    </a:lnTo>
                    <a:lnTo>
                      <a:pt x="118" y="188"/>
                    </a:lnTo>
                    <a:lnTo>
                      <a:pt x="126" y="192"/>
                    </a:lnTo>
                    <a:lnTo>
                      <a:pt x="134" y="198"/>
                    </a:lnTo>
                    <a:lnTo>
                      <a:pt x="142" y="200"/>
                    </a:lnTo>
                    <a:lnTo>
                      <a:pt x="152" y="202"/>
                    </a:lnTo>
                    <a:lnTo>
                      <a:pt x="152" y="202"/>
                    </a:lnTo>
                    <a:lnTo>
                      <a:pt x="162" y="200"/>
                    </a:lnTo>
                    <a:lnTo>
                      <a:pt x="170" y="198"/>
                    </a:lnTo>
                    <a:lnTo>
                      <a:pt x="178" y="192"/>
                    </a:lnTo>
                    <a:lnTo>
                      <a:pt x="186" y="188"/>
                    </a:lnTo>
                    <a:lnTo>
                      <a:pt x="192" y="180"/>
                    </a:lnTo>
                    <a:lnTo>
                      <a:pt x="196" y="172"/>
                    </a:lnTo>
                    <a:lnTo>
                      <a:pt x="198" y="164"/>
                    </a:lnTo>
                    <a:lnTo>
                      <a:pt x="200" y="154"/>
                    </a:lnTo>
                    <a:lnTo>
                      <a:pt x="200" y="154"/>
                    </a:lnTo>
                    <a:lnTo>
                      <a:pt x="198" y="144"/>
                    </a:lnTo>
                    <a:lnTo>
                      <a:pt x="196" y="134"/>
                    </a:lnTo>
                    <a:lnTo>
                      <a:pt x="192" y="126"/>
                    </a:lnTo>
                    <a:lnTo>
                      <a:pt x="186" y="120"/>
                    </a:lnTo>
                    <a:lnTo>
                      <a:pt x="178" y="114"/>
                    </a:lnTo>
                    <a:lnTo>
                      <a:pt x="170" y="110"/>
                    </a:lnTo>
                    <a:lnTo>
                      <a:pt x="162" y="106"/>
                    </a:lnTo>
                    <a:lnTo>
                      <a:pt x="152" y="106"/>
                    </a:lnTo>
                    <a:lnTo>
                      <a:pt x="152"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37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1" name="Freeform 8"/>
              <p:cNvSpPr>
                <a:spLocks noEditPoints="1"/>
              </p:cNvSpPr>
              <p:nvPr/>
            </p:nvSpPr>
            <p:spPr bwMode="auto">
              <a:xfrm>
                <a:off x="6245822" y="2850015"/>
                <a:ext cx="185323" cy="185323"/>
              </a:xfrm>
              <a:custGeom>
                <a:avLst/>
                <a:gdLst>
                  <a:gd name="T0" fmla="*/ 154 w 306"/>
                  <a:gd name="T1" fmla="*/ 306 h 306"/>
                  <a:gd name="T2" fmla="*/ 122 w 306"/>
                  <a:gd name="T3" fmla="*/ 302 h 306"/>
                  <a:gd name="T4" fmla="*/ 94 w 306"/>
                  <a:gd name="T5" fmla="*/ 294 h 306"/>
                  <a:gd name="T6" fmla="*/ 68 w 306"/>
                  <a:gd name="T7" fmla="*/ 280 h 306"/>
                  <a:gd name="T8" fmla="*/ 46 w 306"/>
                  <a:gd name="T9" fmla="*/ 262 h 306"/>
                  <a:gd name="T10" fmla="*/ 26 w 306"/>
                  <a:gd name="T11" fmla="*/ 238 h 306"/>
                  <a:gd name="T12" fmla="*/ 12 w 306"/>
                  <a:gd name="T13" fmla="*/ 212 h 306"/>
                  <a:gd name="T14" fmla="*/ 4 w 306"/>
                  <a:gd name="T15" fmla="*/ 184 h 306"/>
                  <a:gd name="T16" fmla="*/ 0 w 306"/>
                  <a:gd name="T17" fmla="*/ 154 h 306"/>
                  <a:gd name="T18" fmla="*/ 2 w 306"/>
                  <a:gd name="T19" fmla="*/ 138 h 306"/>
                  <a:gd name="T20" fmla="*/ 8 w 306"/>
                  <a:gd name="T21" fmla="*/ 108 h 306"/>
                  <a:gd name="T22" fmla="*/ 18 w 306"/>
                  <a:gd name="T23" fmla="*/ 80 h 306"/>
                  <a:gd name="T24" fmla="*/ 36 w 306"/>
                  <a:gd name="T25" fmla="*/ 56 h 306"/>
                  <a:gd name="T26" fmla="*/ 56 w 306"/>
                  <a:gd name="T27" fmla="*/ 36 h 306"/>
                  <a:gd name="T28" fmla="*/ 80 w 306"/>
                  <a:gd name="T29" fmla="*/ 18 h 306"/>
                  <a:gd name="T30" fmla="*/ 108 w 306"/>
                  <a:gd name="T31" fmla="*/ 8 h 306"/>
                  <a:gd name="T32" fmla="*/ 138 w 306"/>
                  <a:gd name="T33" fmla="*/ 2 h 306"/>
                  <a:gd name="T34" fmla="*/ 154 w 306"/>
                  <a:gd name="T35" fmla="*/ 0 h 306"/>
                  <a:gd name="T36" fmla="*/ 184 w 306"/>
                  <a:gd name="T37" fmla="*/ 4 h 306"/>
                  <a:gd name="T38" fmla="*/ 212 w 306"/>
                  <a:gd name="T39" fmla="*/ 12 h 306"/>
                  <a:gd name="T40" fmla="*/ 238 w 306"/>
                  <a:gd name="T41" fmla="*/ 26 h 306"/>
                  <a:gd name="T42" fmla="*/ 260 w 306"/>
                  <a:gd name="T43" fmla="*/ 46 h 306"/>
                  <a:gd name="T44" fmla="*/ 280 w 306"/>
                  <a:gd name="T45" fmla="*/ 68 h 306"/>
                  <a:gd name="T46" fmla="*/ 294 w 306"/>
                  <a:gd name="T47" fmla="*/ 94 h 306"/>
                  <a:gd name="T48" fmla="*/ 302 w 306"/>
                  <a:gd name="T49" fmla="*/ 122 h 306"/>
                  <a:gd name="T50" fmla="*/ 306 w 306"/>
                  <a:gd name="T51" fmla="*/ 154 h 306"/>
                  <a:gd name="T52" fmla="*/ 304 w 306"/>
                  <a:gd name="T53" fmla="*/ 168 h 306"/>
                  <a:gd name="T54" fmla="*/ 298 w 306"/>
                  <a:gd name="T55" fmla="*/ 198 h 306"/>
                  <a:gd name="T56" fmla="*/ 288 w 306"/>
                  <a:gd name="T57" fmla="*/ 226 h 306"/>
                  <a:gd name="T58" fmla="*/ 270 w 306"/>
                  <a:gd name="T59" fmla="*/ 250 h 306"/>
                  <a:gd name="T60" fmla="*/ 250 w 306"/>
                  <a:gd name="T61" fmla="*/ 270 h 306"/>
                  <a:gd name="T62" fmla="*/ 226 w 306"/>
                  <a:gd name="T63" fmla="*/ 288 h 306"/>
                  <a:gd name="T64" fmla="*/ 198 w 306"/>
                  <a:gd name="T65" fmla="*/ 298 h 306"/>
                  <a:gd name="T66" fmla="*/ 168 w 306"/>
                  <a:gd name="T67" fmla="*/ 306 h 306"/>
                  <a:gd name="T68" fmla="*/ 154 w 306"/>
                  <a:gd name="T69" fmla="*/ 306 h 306"/>
                  <a:gd name="T70" fmla="*/ 154 w 306"/>
                  <a:gd name="T71" fmla="*/ 106 h 306"/>
                  <a:gd name="T72" fmla="*/ 134 w 306"/>
                  <a:gd name="T73" fmla="*/ 110 h 306"/>
                  <a:gd name="T74" fmla="*/ 120 w 306"/>
                  <a:gd name="T75" fmla="*/ 120 h 306"/>
                  <a:gd name="T76" fmla="*/ 110 w 306"/>
                  <a:gd name="T77" fmla="*/ 134 h 306"/>
                  <a:gd name="T78" fmla="*/ 106 w 306"/>
                  <a:gd name="T79" fmla="*/ 154 h 306"/>
                  <a:gd name="T80" fmla="*/ 106 w 306"/>
                  <a:gd name="T81" fmla="*/ 162 h 306"/>
                  <a:gd name="T82" fmla="*/ 114 w 306"/>
                  <a:gd name="T83" fmla="*/ 180 h 306"/>
                  <a:gd name="T84" fmla="*/ 126 w 306"/>
                  <a:gd name="T85" fmla="*/ 192 h 306"/>
                  <a:gd name="T86" fmla="*/ 144 w 306"/>
                  <a:gd name="T87" fmla="*/ 200 h 306"/>
                  <a:gd name="T88" fmla="*/ 154 w 306"/>
                  <a:gd name="T89" fmla="*/ 200 h 306"/>
                  <a:gd name="T90" fmla="*/ 172 w 306"/>
                  <a:gd name="T91" fmla="*/ 198 h 306"/>
                  <a:gd name="T92" fmla="*/ 186 w 306"/>
                  <a:gd name="T93" fmla="*/ 186 h 306"/>
                  <a:gd name="T94" fmla="*/ 196 w 306"/>
                  <a:gd name="T95" fmla="*/ 172 h 306"/>
                  <a:gd name="T96" fmla="*/ 200 w 306"/>
                  <a:gd name="T97" fmla="*/ 154 h 306"/>
                  <a:gd name="T98" fmla="*/ 200 w 306"/>
                  <a:gd name="T99" fmla="*/ 144 h 306"/>
                  <a:gd name="T100" fmla="*/ 192 w 306"/>
                  <a:gd name="T101" fmla="*/ 126 h 306"/>
                  <a:gd name="T102" fmla="*/ 180 w 306"/>
                  <a:gd name="T103" fmla="*/ 114 h 306"/>
                  <a:gd name="T104" fmla="*/ 162 w 306"/>
                  <a:gd name="T105" fmla="*/ 106 h 306"/>
                  <a:gd name="T106" fmla="*/ 154 w 306"/>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6" h="306">
                    <a:moveTo>
                      <a:pt x="154" y="306"/>
                    </a:moveTo>
                    <a:lnTo>
                      <a:pt x="154" y="306"/>
                    </a:lnTo>
                    <a:lnTo>
                      <a:pt x="138" y="306"/>
                    </a:lnTo>
                    <a:lnTo>
                      <a:pt x="122" y="302"/>
                    </a:lnTo>
                    <a:lnTo>
                      <a:pt x="108" y="298"/>
                    </a:lnTo>
                    <a:lnTo>
                      <a:pt x="94" y="294"/>
                    </a:lnTo>
                    <a:lnTo>
                      <a:pt x="80" y="288"/>
                    </a:lnTo>
                    <a:lnTo>
                      <a:pt x="68" y="280"/>
                    </a:lnTo>
                    <a:lnTo>
                      <a:pt x="56" y="270"/>
                    </a:lnTo>
                    <a:lnTo>
                      <a:pt x="46" y="262"/>
                    </a:lnTo>
                    <a:lnTo>
                      <a:pt x="36" y="250"/>
                    </a:lnTo>
                    <a:lnTo>
                      <a:pt x="26" y="238"/>
                    </a:lnTo>
                    <a:lnTo>
                      <a:pt x="18" y="226"/>
                    </a:lnTo>
                    <a:lnTo>
                      <a:pt x="12" y="212"/>
                    </a:lnTo>
                    <a:lnTo>
                      <a:pt x="8" y="198"/>
                    </a:lnTo>
                    <a:lnTo>
                      <a:pt x="4" y="184"/>
                    </a:lnTo>
                    <a:lnTo>
                      <a:pt x="2" y="168"/>
                    </a:lnTo>
                    <a:lnTo>
                      <a:pt x="0" y="154"/>
                    </a:lnTo>
                    <a:lnTo>
                      <a:pt x="0" y="154"/>
                    </a:lnTo>
                    <a:lnTo>
                      <a:pt x="2" y="138"/>
                    </a:lnTo>
                    <a:lnTo>
                      <a:pt x="4" y="122"/>
                    </a:lnTo>
                    <a:lnTo>
                      <a:pt x="8" y="108"/>
                    </a:lnTo>
                    <a:lnTo>
                      <a:pt x="12" y="94"/>
                    </a:lnTo>
                    <a:lnTo>
                      <a:pt x="18" y="80"/>
                    </a:lnTo>
                    <a:lnTo>
                      <a:pt x="26" y="68"/>
                    </a:lnTo>
                    <a:lnTo>
                      <a:pt x="36" y="56"/>
                    </a:lnTo>
                    <a:lnTo>
                      <a:pt x="46" y="46"/>
                    </a:lnTo>
                    <a:lnTo>
                      <a:pt x="56" y="36"/>
                    </a:lnTo>
                    <a:lnTo>
                      <a:pt x="68" y="26"/>
                    </a:lnTo>
                    <a:lnTo>
                      <a:pt x="80" y="18"/>
                    </a:lnTo>
                    <a:lnTo>
                      <a:pt x="94" y="12"/>
                    </a:lnTo>
                    <a:lnTo>
                      <a:pt x="108" y="8"/>
                    </a:lnTo>
                    <a:lnTo>
                      <a:pt x="122" y="4"/>
                    </a:lnTo>
                    <a:lnTo>
                      <a:pt x="138" y="2"/>
                    </a:lnTo>
                    <a:lnTo>
                      <a:pt x="154" y="0"/>
                    </a:lnTo>
                    <a:lnTo>
                      <a:pt x="154" y="0"/>
                    </a:lnTo>
                    <a:lnTo>
                      <a:pt x="168" y="2"/>
                    </a:lnTo>
                    <a:lnTo>
                      <a:pt x="184" y="4"/>
                    </a:lnTo>
                    <a:lnTo>
                      <a:pt x="198" y="8"/>
                    </a:lnTo>
                    <a:lnTo>
                      <a:pt x="212" y="12"/>
                    </a:lnTo>
                    <a:lnTo>
                      <a:pt x="226" y="18"/>
                    </a:lnTo>
                    <a:lnTo>
                      <a:pt x="238" y="26"/>
                    </a:lnTo>
                    <a:lnTo>
                      <a:pt x="250" y="36"/>
                    </a:lnTo>
                    <a:lnTo>
                      <a:pt x="260" y="46"/>
                    </a:lnTo>
                    <a:lnTo>
                      <a:pt x="270" y="56"/>
                    </a:lnTo>
                    <a:lnTo>
                      <a:pt x="280" y="68"/>
                    </a:lnTo>
                    <a:lnTo>
                      <a:pt x="288" y="80"/>
                    </a:lnTo>
                    <a:lnTo>
                      <a:pt x="294" y="94"/>
                    </a:lnTo>
                    <a:lnTo>
                      <a:pt x="298" y="108"/>
                    </a:lnTo>
                    <a:lnTo>
                      <a:pt x="302" y="122"/>
                    </a:lnTo>
                    <a:lnTo>
                      <a:pt x="304" y="138"/>
                    </a:lnTo>
                    <a:lnTo>
                      <a:pt x="306" y="154"/>
                    </a:lnTo>
                    <a:lnTo>
                      <a:pt x="306" y="154"/>
                    </a:lnTo>
                    <a:lnTo>
                      <a:pt x="304" y="168"/>
                    </a:lnTo>
                    <a:lnTo>
                      <a:pt x="302" y="184"/>
                    </a:lnTo>
                    <a:lnTo>
                      <a:pt x="298" y="198"/>
                    </a:lnTo>
                    <a:lnTo>
                      <a:pt x="294" y="212"/>
                    </a:lnTo>
                    <a:lnTo>
                      <a:pt x="288" y="226"/>
                    </a:lnTo>
                    <a:lnTo>
                      <a:pt x="280" y="238"/>
                    </a:lnTo>
                    <a:lnTo>
                      <a:pt x="270" y="250"/>
                    </a:lnTo>
                    <a:lnTo>
                      <a:pt x="260" y="262"/>
                    </a:lnTo>
                    <a:lnTo>
                      <a:pt x="250" y="270"/>
                    </a:lnTo>
                    <a:lnTo>
                      <a:pt x="238" y="280"/>
                    </a:lnTo>
                    <a:lnTo>
                      <a:pt x="226" y="288"/>
                    </a:lnTo>
                    <a:lnTo>
                      <a:pt x="212" y="294"/>
                    </a:lnTo>
                    <a:lnTo>
                      <a:pt x="198" y="298"/>
                    </a:lnTo>
                    <a:lnTo>
                      <a:pt x="184" y="302"/>
                    </a:lnTo>
                    <a:lnTo>
                      <a:pt x="168" y="306"/>
                    </a:lnTo>
                    <a:lnTo>
                      <a:pt x="154" y="306"/>
                    </a:lnTo>
                    <a:lnTo>
                      <a:pt x="154" y="306"/>
                    </a:lnTo>
                    <a:close/>
                    <a:moveTo>
                      <a:pt x="154" y="106"/>
                    </a:moveTo>
                    <a:lnTo>
                      <a:pt x="154" y="106"/>
                    </a:lnTo>
                    <a:lnTo>
                      <a:pt x="144" y="106"/>
                    </a:lnTo>
                    <a:lnTo>
                      <a:pt x="134" y="110"/>
                    </a:lnTo>
                    <a:lnTo>
                      <a:pt x="126" y="114"/>
                    </a:lnTo>
                    <a:lnTo>
                      <a:pt x="120" y="120"/>
                    </a:lnTo>
                    <a:lnTo>
                      <a:pt x="114" y="126"/>
                    </a:lnTo>
                    <a:lnTo>
                      <a:pt x="110" y="134"/>
                    </a:lnTo>
                    <a:lnTo>
                      <a:pt x="106" y="144"/>
                    </a:lnTo>
                    <a:lnTo>
                      <a:pt x="106" y="154"/>
                    </a:lnTo>
                    <a:lnTo>
                      <a:pt x="106" y="154"/>
                    </a:lnTo>
                    <a:lnTo>
                      <a:pt x="106" y="162"/>
                    </a:lnTo>
                    <a:lnTo>
                      <a:pt x="110" y="172"/>
                    </a:lnTo>
                    <a:lnTo>
                      <a:pt x="114" y="180"/>
                    </a:lnTo>
                    <a:lnTo>
                      <a:pt x="120" y="186"/>
                    </a:lnTo>
                    <a:lnTo>
                      <a:pt x="126" y="192"/>
                    </a:lnTo>
                    <a:lnTo>
                      <a:pt x="134" y="198"/>
                    </a:lnTo>
                    <a:lnTo>
                      <a:pt x="144" y="200"/>
                    </a:lnTo>
                    <a:lnTo>
                      <a:pt x="154" y="200"/>
                    </a:lnTo>
                    <a:lnTo>
                      <a:pt x="154" y="200"/>
                    </a:lnTo>
                    <a:lnTo>
                      <a:pt x="162" y="200"/>
                    </a:lnTo>
                    <a:lnTo>
                      <a:pt x="172" y="198"/>
                    </a:lnTo>
                    <a:lnTo>
                      <a:pt x="180" y="192"/>
                    </a:lnTo>
                    <a:lnTo>
                      <a:pt x="186" y="186"/>
                    </a:lnTo>
                    <a:lnTo>
                      <a:pt x="192" y="180"/>
                    </a:lnTo>
                    <a:lnTo>
                      <a:pt x="196" y="172"/>
                    </a:lnTo>
                    <a:lnTo>
                      <a:pt x="200" y="162"/>
                    </a:lnTo>
                    <a:lnTo>
                      <a:pt x="200" y="154"/>
                    </a:lnTo>
                    <a:lnTo>
                      <a:pt x="200" y="154"/>
                    </a:lnTo>
                    <a:lnTo>
                      <a:pt x="200" y="144"/>
                    </a:lnTo>
                    <a:lnTo>
                      <a:pt x="196" y="134"/>
                    </a:lnTo>
                    <a:lnTo>
                      <a:pt x="192" y="126"/>
                    </a:lnTo>
                    <a:lnTo>
                      <a:pt x="186" y="120"/>
                    </a:lnTo>
                    <a:lnTo>
                      <a:pt x="180" y="114"/>
                    </a:lnTo>
                    <a:lnTo>
                      <a:pt x="172" y="110"/>
                    </a:lnTo>
                    <a:lnTo>
                      <a:pt x="162" y="106"/>
                    </a:lnTo>
                    <a:lnTo>
                      <a:pt x="154" y="106"/>
                    </a:lnTo>
                    <a:lnTo>
                      <a:pt x="154"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37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2" name="Freeform 9"/>
              <p:cNvSpPr>
                <a:spLocks/>
              </p:cNvSpPr>
              <p:nvPr/>
            </p:nvSpPr>
            <p:spPr bwMode="auto">
              <a:xfrm>
                <a:off x="5875176" y="3006268"/>
                <a:ext cx="190168" cy="102957"/>
              </a:xfrm>
              <a:custGeom>
                <a:avLst/>
                <a:gdLst>
                  <a:gd name="T0" fmla="*/ 262 w 314"/>
                  <a:gd name="T1" fmla="*/ 170 h 170"/>
                  <a:gd name="T2" fmla="*/ 262 w 314"/>
                  <a:gd name="T3" fmla="*/ 170 h 170"/>
                  <a:gd name="T4" fmla="*/ 254 w 314"/>
                  <a:gd name="T5" fmla="*/ 170 h 170"/>
                  <a:gd name="T6" fmla="*/ 246 w 314"/>
                  <a:gd name="T7" fmla="*/ 168 h 170"/>
                  <a:gd name="T8" fmla="*/ 36 w 314"/>
                  <a:gd name="T9" fmla="*/ 104 h 170"/>
                  <a:gd name="T10" fmla="*/ 36 w 314"/>
                  <a:gd name="T11" fmla="*/ 104 h 170"/>
                  <a:gd name="T12" fmla="*/ 26 w 314"/>
                  <a:gd name="T13" fmla="*/ 100 h 170"/>
                  <a:gd name="T14" fmla="*/ 18 w 314"/>
                  <a:gd name="T15" fmla="*/ 94 h 170"/>
                  <a:gd name="T16" fmla="*/ 10 w 314"/>
                  <a:gd name="T17" fmla="*/ 86 h 170"/>
                  <a:gd name="T18" fmla="*/ 6 w 314"/>
                  <a:gd name="T19" fmla="*/ 78 h 170"/>
                  <a:gd name="T20" fmla="*/ 2 w 314"/>
                  <a:gd name="T21" fmla="*/ 68 h 170"/>
                  <a:gd name="T22" fmla="*/ 0 w 314"/>
                  <a:gd name="T23" fmla="*/ 58 h 170"/>
                  <a:gd name="T24" fmla="*/ 0 w 314"/>
                  <a:gd name="T25" fmla="*/ 48 h 170"/>
                  <a:gd name="T26" fmla="*/ 2 w 314"/>
                  <a:gd name="T27" fmla="*/ 38 h 170"/>
                  <a:gd name="T28" fmla="*/ 2 w 314"/>
                  <a:gd name="T29" fmla="*/ 38 h 170"/>
                  <a:gd name="T30" fmla="*/ 6 w 314"/>
                  <a:gd name="T31" fmla="*/ 28 h 170"/>
                  <a:gd name="T32" fmla="*/ 12 w 314"/>
                  <a:gd name="T33" fmla="*/ 20 h 170"/>
                  <a:gd name="T34" fmla="*/ 18 w 314"/>
                  <a:gd name="T35" fmla="*/ 12 h 170"/>
                  <a:gd name="T36" fmla="*/ 28 w 314"/>
                  <a:gd name="T37" fmla="*/ 6 h 170"/>
                  <a:gd name="T38" fmla="*/ 36 w 314"/>
                  <a:gd name="T39" fmla="*/ 2 h 170"/>
                  <a:gd name="T40" fmla="*/ 46 w 314"/>
                  <a:gd name="T41" fmla="*/ 0 h 170"/>
                  <a:gd name="T42" fmla="*/ 56 w 314"/>
                  <a:gd name="T43" fmla="*/ 0 h 170"/>
                  <a:gd name="T44" fmla="*/ 68 w 314"/>
                  <a:gd name="T45" fmla="*/ 4 h 170"/>
                  <a:gd name="T46" fmla="*/ 278 w 314"/>
                  <a:gd name="T47" fmla="*/ 68 h 170"/>
                  <a:gd name="T48" fmla="*/ 278 w 314"/>
                  <a:gd name="T49" fmla="*/ 68 h 170"/>
                  <a:gd name="T50" fmla="*/ 286 w 314"/>
                  <a:gd name="T51" fmla="*/ 72 h 170"/>
                  <a:gd name="T52" fmla="*/ 296 w 314"/>
                  <a:gd name="T53" fmla="*/ 78 h 170"/>
                  <a:gd name="T54" fmla="*/ 302 w 314"/>
                  <a:gd name="T55" fmla="*/ 86 h 170"/>
                  <a:gd name="T56" fmla="*/ 308 w 314"/>
                  <a:gd name="T57" fmla="*/ 94 h 170"/>
                  <a:gd name="T58" fmla="*/ 312 w 314"/>
                  <a:gd name="T59" fmla="*/ 104 h 170"/>
                  <a:gd name="T60" fmla="*/ 314 w 314"/>
                  <a:gd name="T61" fmla="*/ 114 h 170"/>
                  <a:gd name="T62" fmla="*/ 314 w 314"/>
                  <a:gd name="T63" fmla="*/ 124 h 170"/>
                  <a:gd name="T64" fmla="*/ 312 w 314"/>
                  <a:gd name="T65" fmla="*/ 134 h 170"/>
                  <a:gd name="T66" fmla="*/ 312 w 314"/>
                  <a:gd name="T67" fmla="*/ 134 h 170"/>
                  <a:gd name="T68" fmla="*/ 308 w 314"/>
                  <a:gd name="T69" fmla="*/ 142 h 170"/>
                  <a:gd name="T70" fmla="*/ 304 w 314"/>
                  <a:gd name="T71" fmla="*/ 150 h 170"/>
                  <a:gd name="T72" fmla="*/ 298 w 314"/>
                  <a:gd name="T73" fmla="*/ 156 h 170"/>
                  <a:gd name="T74" fmla="*/ 292 w 314"/>
                  <a:gd name="T75" fmla="*/ 160 h 170"/>
                  <a:gd name="T76" fmla="*/ 286 w 314"/>
                  <a:gd name="T77" fmla="*/ 166 h 170"/>
                  <a:gd name="T78" fmla="*/ 278 w 314"/>
                  <a:gd name="T79" fmla="*/ 168 h 170"/>
                  <a:gd name="T80" fmla="*/ 270 w 314"/>
                  <a:gd name="T81" fmla="*/ 170 h 170"/>
                  <a:gd name="T82" fmla="*/ 262 w 314"/>
                  <a:gd name="T83" fmla="*/ 170 h 170"/>
                  <a:gd name="T84" fmla="*/ 262 w 314"/>
                  <a:gd name="T85" fmla="*/ 17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4" h="170">
                    <a:moveTo>
                      <a:pt x="262" y="170"/>
                    </a:moveTo>
                    <a:lnTo>
                      <a:pt x="262" y="170"/>
                    </a:lnTo>
                    <a:lnTo>
                      <a:pt x="254" y="170"/>
                    </a:lnTo>
                    <a:lnTo>
                      <a:pt x="246" y="168"/>
                    </a:lnTo>
                    <a:lnTo>
                      <a:pt x="36" y="104"/>
                    </a:lnTo>
                    <a:lnTo>
                      <a:pt x="36" y="104"/>
                    </a:lnTo>
                    <a:lnTo>
                      <a:pt x="26" y="100"/>
                    </a:lnTo>
                    <a:lnTo>
                      <a:pt x="18" y="94"/>
                    </a:lnTo>
                    <a:lnTo>
                      <a:pt x="10" y="86"/>
                    </a:lnTo>
                    <a:lnTo>
                      <a:pt x="6" y="78"/>
                    </a:lnTo>
                    <a:lnTo>
                      <a:pt x="2" y="68"/>
                    </a:lnTo>
                    <a:lnTo>
                      <a:pt x="0" y="58"/>
                    </a:lnTo>
                    <a:lnTo>
                      <a:pt x="0" y="48"/>
                    </a:lnTo>
                    <a:lnTo>
                      <a:pt x="2" y="38"/>
                    </a:lnTo>
                    <a:lnTo>
                      <a:pt x="2" y="38"/>
                    </a:lnTo>
                    <a:lnTo>
                      <a:pt x="6" y="28"/>
                    </a:lnTo>
                    <a:lnTo>
                      <a:pt x="12" y="20"/>
                    </a:lnTo>
                    <a:lnTo>
                      <a:pt x="18" y="12"/>
                    </a:lnTo>
                    <a:lnTo>
                      <a:pt x="28" y="6"/>
                    </a:lnTo>
                    <a:lnTo>
                      <a:pt x="36" y="2"/>
                    </a:lnTo>
                    <a:lnTo>
                      <a:pt x="46" y="0"/>
                    </a:lnTo>
                    <a:lnTo>
                      <a:pt x="56" y="0"/>
                    </a:lnTo>
                    <a:lnTo>
                      <a:pt x="68" y="4"/>
                    </a:lnTo>
                    <a:lnTo>
                      <a:pt x="278" y="68"/>
                    </a:lnTo>
                    <a:lnTo>
                      <a:pt x="278" y="68"/>
                    </a:lnTo>
                    <a:lnTo>
                      <a:pt x="286" y="72"/>
                    </a:lnTo>
                    <a:lnTo>
                      <a:pt x="296" y="78"/>
                    </a:lnTo>
                    <a:lnTo>
                      <a:pt x="302" y="86"/>
                    </a:lnTo>
                    <a:lnTo>
                      <a:pt x="308" y="94"/>
                    </a:lnTo>
                    <a:lnTo>
                      <a:pt x="312" y="104"/>
                    </a:lnTo>
                    <a:lnTo>
                      <a:pt x="314" y="114"/>
                    </a:lnTo>
                    <a:lnTo>
                      <a:pt x="314" y="124"/>
                    </a:lnTo>
                    <a:lnTo>
                      <a:pt x="312" y="134"/>
                    </a:lnTo>
                    <a:lnTo>
                      <a:pt x="312" y="134"/>
                    </a:lnTo>
                    <a:lnTo>
                      <a:pt x="308" y="142"/>
                    </a:lnTo>
                    <a:lnTo>
                      <a:pt x="304" y="150"/>
                    </a:lnTo>
                    <a:lnTo>
                      <a:pt x="298" y="156"/>
                    </a:lnTo>
                    <a:lnTo>
                      <a:pt x="292" y="160"/>
                    </a:lnTo>
                    <a:lnTo>
                      <a:pt x="286" y="166"/>
                    </a:lnTo>
                    <a:lnTo>
                      <a:pt x="278" y="168"/>
                    </a:lnTo>
                    <a:lnTo>
                      <a:pt x="270" y="170"/>
                    </a:lnTo>
                    <a:lnTo>
                      <a:pt x="262" y="170"/>
                    </a:lnTo>
                    <a:lnTo>
                      <a:pt x="262" y="170"/>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37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3" name="Freeform 10"/>
              <p:cNvSpPr>
                <a:spLocks/>
              </p:cNvSpPr>
              <p:nvPr/>
            </p:nvSpPr>
            <p:spPr bwMode="auto">
              <a:xfrm>
                <a:off x="6123485" y="2952972"/>
                <a:ext cx="202281" cy="156253"/>
              </a:xfrm>
              <a:custGeom>
                <a:avLst/>
                <a:gdLst>
                  <a:gd name="T0" fmla="*/ 52 w 334"/>
                  <a:gd name="T1" fmla="*/ 258 h 258"/>
                  <a:gd name="T2" fmla="*/ 52 w 334"/>
                  <a:gd name="T3" fmla="*/ 258 h 258"/>
                  <a:gd name="T4" fmla="*/ 40 w 334"/>
                  <a:gd name="T5" fmla="*/ 258 h 258"/>
                  <a:gd name="T6" fmla="*/ 28 w 334"/>
                  <a:gd name="T7" fmla="*/ 252 h 258"/>
                  <a:gd name="T8" fmla="*/ 16 w 334"/>
                  <a:gd name="T9" fmla="*/ 246 h 258"/>
                  <a:gd name="T10" fmla="*/ 8 w 334"/>
                  <a:gd name="T11" fmla="*/ 236 h 258"/>
                  <a:gd name="T12" fmla="*/ 8 w 334"/>
                  <a:gd name="T13" fmla="*/ 236 h 258"/>
                  <a:gd name="T14" fmla="*/ 4 w 334"/>
                  <a:gd name="T15" fmla="*/ 226 h 258"/>
                  <a:gd name="T16" fmla="*/ 0 w 334"/>
                  <a:gd name="T17" fmla="*/ 216 h 258"/>
                  <a:gd name="T18" fmla="*/ 0 w 334"/>
                  <a:gd name="T19" fmla="*/ 206 h 258"/>
                  <a:gd name="T20" fmla="*/ 0 w 334"/>
                  <a:gd name="T21" fmla="*/ 196 h 258"/>
                  <a:gd name="T22" fmla="*/ 4 w 334"/>
                  <a:gd name="T23" fmla="*/ 186 h 258"/>
                  <a:gd name="T24" fmla="*/ 8 w 334"/>
                  <a:gd name="T25" fmla="*/ 178 h 258"/>
                  <a:gd name="T26" fmla="*/ 14 w 334"/>
                  <a:gd name="T27" fmla="*/ 170 h 258"/>
                  <a:gd name="T28" fmla="*/ 22 w 334"/>
                  <a:gd name="T29" fmla="*/ 162 h 258"/>
                  <a:gd name="T30" fmla="*/ 252 w 334"/>
                  <a:gd name="T31" fmla="*/ 8 h 258"/>
                  <a:gd name="T32" fmla="*/ 252 w 334"/>
                  <a:gd name="T33" fmla="*/ 8 h 258"/>
                  <a:gd name="T34" fmla="*/ 262 w 334"/>
                  <a:gd name="T35" fmla="*/ 4 h 258"/>
                  <a:gd name="T36" fmla="*/ 272 w 334"/>
                  <a:gd name="T37" fmla="*/ 0 h 258"/>
                  <a:gd name="T38" fmla="*/ 282 w 334"/>
                  <a:gd name="T39" fmla="*/ 0 h 258"/>
                  <a:gd name="T40" fmla="*/ 292 w 334"/>
                  <a:gd name="T41" fmla="*/ 0 h 258"/>
                  <a:gd name="T42" fmla="*/ 302 w 334"/>
                  <a:gd name="T43" fmla="*/ 4 h 258"/>
                  <a:gd name="T44" fmla="*/ 310 w 334"/>
                  <a:gd name="T45" fmla="*/ 8 h 258"/>
                  <a:gd name="T46" fmla="*/ 318 w 334"/>
                  <a:gd name="T47" fmla="*/ 14 h 258"/>
                  <a:gd name="T48" fmla="*/ 326 w 334"/>
                  <a:gd name="T49" fmla="*/ 22 h 258"/>
                  <a:gd name="T50" fmla="*/ 326 w 334"/>
                  <a:gd name="T51" fmla="*/ 22 h 258"/>
                  <a:gd name="T52" fmla="*/ 330 w 334"/>
                  <a:gd name="T53" fmla="*/ 32 h 258"/>
                  <a:gd name="T54" fmla="*/ 334 w 334"/>
                  <a:gd name="T55" fmla="*/ 42 h 258"/>
                  <a:gd name="T56" fmla="*/ 334 w 334"/>
                  <a:gd name="T57" fmla="*/ 52 h 258"/>
                  <a:gd name="T58" fmla="*/ 334 w 334"/>
                  <a:gd name="T59" fmla="*/ 62 h 258"/>
                  <a:gd name="T60" fmla="*/ 330 w 334"/>
                  <a:gd name="T61" fmla="*/ 72 h 258"/>
                  <a:gd name="T62" fmla="*/ 326 w 334"/>
                  <a:gd name="T63" fmla="*/ 80 h 258"/>
                  <a:gd name="T64" fmla="*/ 320 w 334"/>
                  <a:gd name="T65" fmla="*/ 88 h 258"/>
                  <a:gd name="T66" fmla="*/ 312 w 334"/>
                  <a:gd name="T67" fmla="*/ 96 h 258"/>
                  <a:gd name="T68" fmla="*/ 82 w 334"/>
                  <a:gd name="T69" fmla="*/ 250 h 258"/>
                  <a:gd name="T70" fmla="*/ 82 w 334"/>
                  <a:gd name="T71" fmla="*/ 250 h 258"/>
                  <a:gd name="T72" fmla="*/ 74 w 334"/>
                  <a:gd name="T73" fmla="*/ 254 h 258"/>
                  <a:gd name="T74" fmla="*/ 66 w 334"/>
                  <a:gd name="T75" fmla="*/ 256 h 258"/>
                  <a:gd name="T76" fmla="*/ 52 w 334"/>
                  <a:gd name="T77" fmla="*/ 258 h 258"/>
                  <a:gd name="T78" fmla="*/ 52 w 334"/>
                  <a:gd name="T79" fmla="*/ 258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34" h="258">
                    <a:moveTo>
                      <a:pt x="52" y="258"/>
                    </a:moveTo>
                    <a:lnTo>
                      <a:pt x="52" y="258"/>
                    </a:lnTo>
                    <a:lnTo>
                      <a:pt x="40" y="258"/>
                    </a:lnTo>
                    <a:lnTo>
                      <a:pt x="28" y="252"/>
                    </a:lnTo>
                    <a:lnTo>
                      <a:pt x="16" y="246"/>
                    </a:lnTo>
                    <a:lnTo>
                      <a:pt x="8" y="236"/>
                    </a:lnTo>
                    <a:lnTo>
                      <a:pt x="8" y="236"/>
                    </a:lnTo>
                    <a:lnTo>
                      <a:pt x="4" y="226"/>
                    </a:lnTo>
                    <a:lnTo>
                      <a:pt x="0" y="216"/>
                    </a:lnTo>
                    <a:lnTo>
                      <a:pt x="0" y="206"/>
                    </a:lnTo>
                    <a:lnTo>
                      <a:pt x="0" y="196"/>
                    </a:lnTo>
                    <a:lnTo>
                      <a:pt x="4" y="186"/>
                    </a:lnTo>
                    <a:lnTo>
                      <a:pt x="8" y="178"/>
                    </a:lnTo>
                    <a:lnTo>
                      <a:pt x="14" y="170"/>
                    </a:lnTo>
                    <a:lnTo>
                      <a:pt x="22" y="162"/>
                    </a:lnTo>
                    <a:lnTo>
                      <a:pt x="252" y="8"/>
                    </a:lnTo>
                    <a:lnTo>
                      <a:pt x="252" y="8"/>
                    </a:lnTo>
                    <a:lnTo>
                      <a:pt x="262" y="4"/>
                    </a:lnTo>
                    <a:lnTo>
                      <a:pt x="272" y="0"/>
                    </a:lnTo>
                    <a:lnTo>
                      <a:pt x="282" y="0"/>
                    </a:lnTo>
                    <a:lnTo>
                      <a:pt x="292" y="0"/>
                    </a:lnTo>
                    <a:lnTo>
                      <a:pt x="302" y="4"/>
                    </a:lnTo>
                    <a:lnTo>
                      <a:pt x="310" y="8"/>
                    </a:lnTo>
                    <a:lnTo>
                      <a:pt x="318" y="14"/>
                    </a:lnTo>
                    <a:lnTo>
                      <a:pt x="326" y="22"/>
                    </a:lnTo>
                    <a:lnTo>
                      <a:pt x="326" y="22"/>
                    </a:lnTo>
                    <a:lnTo>
                      <a:pt x="330" y="32"/>
                    </a:lnTo>
                    <a:lnTo>
                      <a:pt x="334" y="42"/>
                    </a:lnTo>
                    <a:lnTo>
                      <a:pt x="334" y="52"/>
                    </a:lnTo>
                    <a:lnTo>
                      <a:pt x="334" y="62"/>
                    </a:lnTo>
                    <a:lnTo>
                      <a:pt x="330" y="72"/>
                    </a:lnTo>
                    <a:lnTo>
                      <a:pt x="326" y="80"/>
                    </a:lnTo>
                    <a:lnTo>
                      <a:pt x="320" y="88"/>
                    </a:lnTo>
                    <a:lnTo>
                      <a:pt x="312" y="96"/>
                    </a:lnTo>
                    <a:lnTo>
                      <a:pt x="82" y="250"/>
                    </a:lnTo>
                    <a:lnTo>
                      <a:pt x="82" y="250"/>
                    </a:lnTo>
                    <a:lnTo>
                      <a:pt x="74" y="254"/>
                    </a:lnTo>
                    <a:lnTo>
                      <a:pt x="66" y="256"/>
                    </a:lnTo>
                    <a:lnTo>
                      <a:pt x="52" y="258"/>
                    </a:lnTo>
                    <a:lnTo>
                      <a:pt x="52" y="25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37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4" name="Freeform 11"/>
              <p:cNvSpPr>
                <a:spLocks/>
              </p:cNvSpPr>
              <p:nvPr/>
            </p:nvSpPr>
            <p:spPr bwMode="auto">
              <a:xfrm>
                <a:off x="5628079" y="3026859"/>
                <a:ext cx="208337" cy="180478"/>
              </a:xfrm>
              <a:custGeom>
                <a:avLst/>
                <a:gdLst>
                  <a:gd name="T0" fmla="*/ 52 w 344"/>
                  <a:gd name="T1" fmla="*/ 298 h 298"/>
                  <a:gd name="T2" fmla="*/ 52 w 344"/>
                  <a:gd name="T3" fmla="*/ 298 h 298"/>
                  <a:gd name="T4" fmla="*/ 42 w 344"/>
                  <a:gd name="T5" fmla="*/ 298 h 298"/>
                  <a:gd name="T6" fmla="*/ 30 w 344"/>
                  <a:gd name="T7" fmla="*/ 294 h 298"/>
                  <a:gd name="T8" fmla="*/ 20 w 344"/>
                  <a:gd name="T9" fmla="*/ 288 h 298"/>
                  <a:gd name="T10" fmla="*/ 12 w 344"/>
                  <a:gd name="T11" fmla="*/ 278 h 298"/>
                  <a:gd name="T12" fmla="*/ 12 w 344"/>
                  <a:gd name="T13" fmla="*/ 278 h 298"/>
                  <a:gd name="T14" fmla="*/ 6 w 344"/>
                  <a:gd name="T15" fmla="*/ 270 h 298"/>
                  <a:gd name="T16" fmla="*/ 2 w 344"/>
                  <a:gd name="T17" fmla="*/ 260 h 298"/>
                  <a:gd name="T18" fmla="*/ 0 w 344"/>
                  <a:gd name="T19" fmla="*/ 250 h 298"/>
                  <a:gd name="T20" fmla="*/ 0 w 344"/>
                  <a:gd name="T21" fmla="*/ 240 h 298"/>
                  <a:gd name="T22" fmla="*/ 2 w 344"/>
                  <a:gd name="T23" fmla="*/ 230 h 298"/>
                  <a:gd name="T24" fmla="*/ 6 w 344"/>
                  <a:gd name="T25" fmla="*/ 220 h 298"/>
                  <a:gd name="T26" fmla="*/ 12 w 344"/>
                  <a:gd name="T27" fmla="*/ 212 h 298"/>
                  <a:gd name="T28" fmla="*/ 20 w 344"/>
                  <a:gd name="T29" fmla="*/ 204 h 298"/>
                  <a:gd name="T30" fmla="*/ 260 w 344"/>
                  <a:gd name="T31" fmla="*/ 10 h 298"/>
                  <a:gd name="T32" fmla="*/ 260 w 344"/>
                  <a:gd name="T33" fmla="*/ 10 h 298"/>
                  <a:gd name="T34" fmla="*/ 268 w 344"/>
                  <a:gd name="T35" fmla="*/ 6 h 298"/>
                  <a:gd name="T36" fmla="*/ 278 w 344"/>
                  <a:gd name="T37" fmla="*/ 2 h 298"/>
                  <a:gd name="T38" fmla="*/ 288 w 344"/>
                  <a:gd name="T39" fmla="*/ 0 h 298"/>
                  <a:gd name="T40" fmla="*/ 298 w 344"/>
                  <a:gd name="T41" fmla="*/ 0 h 298"/>
                  <a:gd name="T42" fmla="*/ 308 w 344"/>
                  <a:gd name="T43" fmla="*/ 2 h 298"/>
                  <a:gd name="T44" fmla="*/ 318 w 344"/>
                  <a:gd name="T45" fmla="*/ 6 h 298"/>
                  <a:gd name="T46" fmla="*/ 326 w 344"/>
                  <a:gd name="T47" fmla="*/ 12 h 298"/>
                  <a:gd name="T48" fmla="*/ 334 w 344"/>
                  <a:gd name="T49" fmla="*/ 18 h 298"/>
                  <a:gd name="T50" fmla="*/ 334 w 344"/>
                  <a:gd name="T51" fmla="*/ 18 h 298"/>
                  <a:gd name="T52" fmla="*/ 340 w 344"/>
                  <a:gd name="T53" fmla="*/ 28 h 298"/>
                  <a:gd name="T54" fmla="*/ 344 w 344"/>
                  <a:gd name="T55" fmla="*/ 38 h 298"/>
                  <a:gd name="T56" fmla="*/ 344 w 344"/>
                  <a:gd name="T57" fmla="*/ 48 h 298"/>
                  <a:gd name="T58" fmla="*/ 344 w 344"/>
                  <a:gd name="T59" fmla="*/ 58 h 298"/>
                  <a:gd name="T60" fmla="*/ 342 w 344"/>
                  <a:gd name="T61" fmla="*/ 68 h 298"/>
                  <a:gd name="T62" fmla="*/ 338 w 344"/>
                  <a:gd name="T63" fmla="*/ 76 h 298"/>
                  <a:gd name="T64" fmla="*/ 334 w 344"/>
                  <a:gd name="T65" fmla="*/ 86 h 298"/>
                  <a:gd name="T66" fmla="*/ 326 w 344"/>
                  <a:gd name="T67" fmla="*/ 92 h 298"/>
                  <a:gd name="T68" fmla="*/ 86 w 344"/>
                  <a:gd name="T69" fmla="*/ 286 h 298"/>
                  <a:gd name="T70" fmla="*/ 86 w 344"/>
                  <a:gd name="T71" fmla="*/ 286 h 298"/>
                  <a:gd name="T72" fmla="*/ 78 w 344"/>
                  <a:gd name="T73" fmla="*/ 292 h 298"/>
                  <a:gd name="T74" fmla="*/ 70 w 344"/>
                  <a:gd name="T75" fmla="*/ 296 h 298"/>
                  <a:gd name="T76" fmla="*/ 62 w 344"/>
                  <a:gd name="T77" fmla="*/ 298 h 298"/>
                  <a:gd name="T78" fmla="*/ 52 w 344"/>
                  <a:gd name="T79" fmla="*/ 298 h 298"/>
                  <a:gd name="T80" fmla="*/ 52 w 344"/>
                  <a:gd name="T81" fmla="*/ 298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4" h="298">
                    <a:moveTo>
                      <a:pt x="52" y="298"/>
                    </a:moveTo>
                    <a:lnTo>
                      <a:pt x="52" y="298"/>
                    </a:lnTo>
                    <a:lnTo>
                      <a:pt x="42" y="298"/>
                    </a:lnTo>
                    <a:lnTo>
                      <a:pt x="30" y="294"/>
                    </a:lnTo>
                    <a:lnTo>
                      <a:pt x="20" y="288"/>
                    </a:lnTo>
                    <a:lnTo>
                      <a:pt x="12" y="278"/>
                    </a:lnTo>
                    <a:lnTo>
                      <a:pt x="12" y="278"/>
                    </a:lnTo>
                    <a:lnTo>
                      <a:pt x="6" y="270"/>
                    </a:lnTo>
                    <a:lnTo>
                      <a:pt x="2" y="260"/>
                    </a:lnTo>
                    <a:lnTo>
                      <a:pt x="0" y="250"/>
                    </a:lnTo>
                    <a:lnTo>
                      <a:pt x="0" y="240"/>
                    </a:lnTo>
                    <a:lnTo>
                      <a:pt x="2" y="230"/>
                    </a:lnTo>
                    <a:lnTo>
                      <a:pt x="6" y="220"/>
                    </a:lnTo>
                    <a:lnTo>
                      <a:pt x="12" y="212"/>
                    </a:lnTo>
                    <a:lnTo>
                      <a:pt x="20" y="204"/>
                    </a:lnTo>
                    <a:lnTo>
                      <a:pt x="260" y="10"/>
                    </a:lnTo>
                    <a:lnTo>
                      <a:pt x="260" y="10"/>
                    </a:lnTo>
                    <a:lnTo>
                      <a:pt x="268" y="6"/>
                    </a:lnTo>
                    <a:lnTo>
                      <a:pt x="278" y="2"/>
                    </a:lnTo>
                    <a:lnTo>
                      <a:pt x="288" y="0"/>
                    </a:lnTo>
                    <a:lnTo>
                      <a:pt x="298" y="0"/>
                    </a:lnTo>
                    <a:lnTo>
                      <a:pt x="308" y="2"/>
                    </a:lnTo>
                    <a:lnTo>
                      <a:pt x="318" y="6"/>
                    </a:lnTo>
                    <a:lnTo>
                      <a:pt x="326" y="12"/>
                    </a:lnTo>
                    <a:lnTo>
                      <a:pt x="334" y="18"/>
                    </a:lnTo>
                    <a:lnTo>
                      <a:pt x="334" y="18"/>
                    </a:lnTo>
                    <a:lnTo>
                      <a:pt x="340" y="28"/>
                    </a:lnTo>
                    <a:lnTo>
                      <a:pt x="344" y="38"/>
                    </a:lnTo>
                    <a:lnTo>
                      <a:pt x="344" y="48"/>
                    </a:lnTo>
                    <a:lnTo>
                      <a:pt x="344" y="58"/>
                    </a:lnTo>
                    <a:lnTo>
                      <a:pt x="342" y="68"/>
                    </a:lnTo>
                    <a:lnTo>
                      <a:pt x="338" y="76"/>
                    </a:lnTo>
                    <a:lnTo>
                      <a:pt x="334" y="86"/>
                    </a:lnTo>
                    <a:lnTo>
                      <a:pt x="326" y="92"/>
                    </a:lnTo>
                    <a:lnTo>
                      <a:pt x="86" y="286"/>
                    </a:lnTo>
                    <a:lnTo>
                      <a:pt x="86" y="286"/>
                    </a:lnTo>
                    <a:lnTo>
                      <a:pt x="78" y="292"/>
                    </a:lnTo>
                    <a:lnTo>
                      <a:pt x="70" y="296"/>
                    </a:lnTo>
                    <a:lnTo>
                      <a:pt x="62" y="298"/>
                    </a:lnTo>
                    <a:lnTo>
                      <a:pt x="52" y="298"/>
                    </a:lnTo>
                    <a:lnTo>
                      <a:pt x="52" y="29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37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5" name="Oval 24"/>
              <p:cNvSpPr/>
              <p:nvPr/>
            </p:nvSpPr>
            <p:spPr bwMode="auto">
              <a:xfrm>
                <a:off x="5413104" y="2598477"/>
                <a:ext cx="1326042" cy="1326043"/>
              </a:xfrm>
              <a:prstGeom prst="ellipse">
                <a:avLst/>
              </a:prstGeom>
              <a:noFill/>
              <a:ln w="5715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9"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26" name="Group 25"/>
          <p:cNvGrpSpPr/>
          <p:nvPr userDrawn="1"/>
        </p:nvGrpSpPr>
        <p:grpSpPr>
          <a:xfrm rot="16200000">
            <a:off x="2686558" y="3784724"/>
            <a:ext cx="182438" cy="5555552"/>
            <a:chOff x="9312007" y="34787"/>
            <a:chExt cx="1212906" cy="3143923"/>
          </a:xfrm>
        </p:grpSpPr>
        <p:sp>
          <p:nvSpPr>
            <p:cNvPr id="27" name="Bent Arrow 26"/>
            <p:cNvSpPr/>
            <p:nvPr/>
          </p:nvSpPr>
          <p:spPr bwMode="auto">
            <a:xfrm flipH="1">
              <a:off x="9832459" y="1745357"/>
              <a:ext cx="692454" cy="1433353"/>
            </a:xfrm>
            <a:prstGeom prst="bentArrow">
              <a:avLst>
                <a:gd name="adj1" fmla="val 25000"/>
                <a:gd name="adj2" fmla="val 0"/>
                <a:gd name="adj3" fmla="val 25000"/>
                <a:gd name="adj4" fmla="val 75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8" name="Bent Arrow 27"/>
            <p:cNvSpPr/>
            <p:nvPr/>
          </p:nvSpPr>
          <p:spPr bwMode="auto">
            <a:xfrm rot="10800000" flipH="1">
              <a:off x="9312007" y="34787"/>
              <a:ext cx="805099" cy="1711160"/>
            </a:xfrm>
            <a:prstGeom prst="bentArrow">
              <a:avLst>
                <a:gd name="adj1" fmla="val 25000"/>
                <a:gd name="adj2" fmla="val 0"/>
                <a:gd name="adj3" fmla="val 25000"/>
                <a:gd name="adj4" fmla="val 52871"/>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29" name="Bent Arrow 28"/>
          <p:cNvSpPr/>
          <p:nvPr userDrawn="1"/>
        </p:nvSpPr>
        <p:spPr bwMode="auto">
          <a:xfrm>
            <a:off x="5686283" y="6687741"/>
            <a:ext cx="3820135" cy="163512"/>
          </a:xfrm>
          <a:prstGeom prst="bentArrow">
            <a:avLst>
              <a:gd name="adj1" fmla="val 25000"/>
              <a:gd name="adj2" fmla="val 0"/>
              <a:gd name="adj3" fmla="val 25000"/>
              <a:gd name="adj4" fmla="val 100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0" name="Bent Arrow 39"/>
          <p:cNvSpPr/>
          <p:nvPr userDrawn="1"/>
        </p:nvSpPr>
        <p:spPr bwMode="auto">
          <a:xfrm rot="10800000" flipH="1">
            <a:off x="2049681" y="5710545"/>
            <a:ext cx="7843864" cy="757825"/>
          </a:xfrm>
          <a:prstGeom prst="bentArrow">
            <a:avLst>
              <a:gd name="adj1" fmla="val 25000"/>
              <a:gd name="adj2" fmla="val 0"/>
              <a:gd name="adj3" fmla="val 25000"/>
              <a:gd name="adj4" fmla="val 20518"/>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4" name="Bent Arrow 43"/>
          <p:cNvSpPr/>
          <p:nvPr userDrawn="1"/>
        </p:nvSpPr>
        <p:spPr bwMode="auto">
          <a:xfrm rot="10800000">
            <a:off x="11224378" y="6302646"/>
            <a:ext cx="709317" cy="266055"/>
          </a:xfrm>
          <a:prstGeom prst="bentArrow">
            <a:avLst>
              <a:gd name="adj1" fmla="val 25000"/>
              <a:gd name="adj2" fmla="val 0"/>
              <a:gd name="adj3" fmla="val 25000"/>
              <a:gd name="adj4" fmla="val 100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0" y="5375937"/>
            <a:ext cx="12192000" cy="95735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49" fontAlgn="base">
              <a:spcBef>
                <a:spcPct val="0"/>
              </a:spcBef>
              <a:spcAft>
                <a:spcPct val="0"/>
              </a:spcAft>
            </a:pPr>
            <a:endParaRPr lang="en-US" sz="2400">
              <a:solidFill>
                <a:schemeClr val="tx1"/>
              </a:solidFill>
              <a:ea typeface="Segoe UI" pitchFamily="34" charset="0"/>
              <a:cs typeface="Segoe UI" pitchFamily="34" charset="0"/>
            </a:endParaRPr>
          </a:p>
        </p:txBody>
      </p:sp>
      <p:sp>
        <p:nvSpPr>
          <p:cNvPr id="45" name="Bent Arrow 44"/>
          <p:cNvSpPr/>
          <p:nvPr userDrawn="1"/>
        </p:nvSpPr>
        <p:spPr bwMode="auto">
          <a:xfrm rot="16200000">
            <a:off x="11536785" y="6610172"/>
            <a:ext cx="325590" cy="266055"/>
          </a:xfrm>
          <a:prstGeom prst="bentArrow">
            <a:avLst>
              <a:gd name="adj1" fmla="val 25000"/>
              <a:gd name="adj2" fmla="val 0"/>
              <a:gd name="adj3" fmla="val 25000"/>
              <a:gd name="adj4" fmla="val 15819"/>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6" name="Freeform 15"/>
          <p:cNvSpPr>
            <a:spLocks noEditPoints="1"/>
          </p:cNvSpPr>
          <p:nvPr userDrawn="1"/>
        </p:nvSpPr>
        <p:spPr bwMode="auto">
          <a:xfrm>
            <a:off x="4389233" y="6600372"/>
            <a:ext cx="121561" cy="121561"/>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37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47" name="Freeform 18"/>
          <p:cNvSpPr>
            <a:spLocks/>
          </p:cNvSpPr>
          <p:nvPr userDrawn="1"/>
        </p:nvSpPr>
        <p:spPr bwMode="auto">
          <a:xfrm>
            <a:off x="4431636" y="6462555"/>
            <a:ext cx="37459" cy="124388"/>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37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49" name="Rectangle 48"/>
          <p:cNvSpPr/>
          <p:nvPr userDrawn="1"/>
        </p:nvSpPr>
        <p:spPr bwMode="auto">
          <a:xfrm>
            <a:off x="-217600" y="6858002"/>
            <a:ext cx="12533087" cy="783771"/>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49" fontAlgn="base">
              <a:spcBef>
                <a:spcPct val="0"/>
              </a:spcBef>
              <a:spcAft>
                <a:spcPct val="0"/>
              </a:spcAft>
            </a:pPr>
            <a:endParaRPr lang="en-US" sz="2400">
              <a:solidFill>
                <a:schemeClr val="tx1"/>
              </a:solidFill>
              <a:ea typeface="Segoe UI" pitchFamily="34" charset="0"/>
              <a:cs typeface="Segoe UI" pitchFamily="34" charset="0"/>
            </a:endParaRPr>
          </a:p>
        </p:txBody>
      </p:sp>
      <p:sp>
        <p:nvSpPr>
          <p:cNvPr id="52" name="Rectangle 51"/>
          <p:cNvSpPr/>
          <p:nvPr userDrawn="1"/>
        </p:nvSpPr>
        <p:spPr bwMode="auto">
          <a:xfrm>
            <a:off x="-391886" y="6074231"/>
            <a:ext cx="391887" cy="783771"/>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49" fontAlgn="base">
              <a:spcBef>
                <a:spcPct val="0"/>
              </a:spcBef>
              <a:spcAft>
                <a:spcPct val="0"/>
              </a:spcAft>
            </a:pPr>
            <a:endParaRPr lang="en-US" sz="2400">
              <a:solidFill>
                <a:schemeClr val="tx1"/>
              </a:solidFill>
              <a:ea typeface="Segoe UI" pitchFamily="34" charset="0"/>
              <a:cs typeface="Segoe UI" pitchFamily="34" charset="0"/>
            </a:endParaRPr>
          </a:p>
        </p:txBody>
      </p:sp>
      <p:sp>
        <p:nvSpPr>
          <p:cNvPr id="53" name="Rectangle 52"/>
          <p:cNvSpPr/>
          <p:nvPr userDrawn="1"/>
        </p:nvSpPr>
        <p:spPr bwMode="auto">
          <a:xfrm>
            <a:off x="0" y="6344999"/>
            <a:ext cx="12192000" cy="513003"/>
          </a:xfrm>
          <a:prstGeom prst="rect">
            <a:avLst/>
          </a:prstGeom>
          <a:solidFill>
            <a:schemeClr val="accent1">
              <a:alpha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49" fontAlgn="base">
              <a:spcBef>
                <a:spcPct val="0"/>
              </a:spcBef>
              <a:spcAft>
                <a:spcPct val="0"/>
              </a:spcAft>
            </a:pPr>
            <a:endParaRPr lang="en-US" sz="2400">
              <a:solidFill>
                <a:schemeClr val="tx1"/>
              </a:solidFill>
              <a:ea typeface="Segoe UI" pitchFamily="34" charset="0"/>
              <a:cs typeface="Segoe UI" pitchFamily="34" charset="0"/>
            </a:endParaRPr>
          </a:p>
        </p:txBody>
      </p:sp>
      <p:pic>
        <p:nvPicPr>
          <p:cNvPr id="41" name="Picture 40"/>
          <p:cNvPicPr>
            <a:picLocks noChangeAspect="1"/>
          </p:cNvPicPr>
          <p:nvPr userDrawn="1"/>
        </p:nvPicPr>
        <p:blipFill>
          <a:blip r:embed="rId2" cstate="screen">
            <a:biLevel thresh="25000"/>
            <a:extLst>
              <a:ext uri="{28A0092B-C50C-407E-A947-70E740481C1C}">
                <a14:useLocalDpi xmlns:a14="http://schemas.microsoft.com/office/drawing/2010/main"/>
              </a:ext>
            </a:extLst>
          </a:blip>
          <a:stretch>
            <a:fillRect/>
          </a:stretch>
        </p:blipFill>
        <p:spPr>
          <a:xfrm>
            <a:off x="171512" y="6491045"/>
            <a:ext cx="936609" cy="206372"/>
          </a:xfrm>
          <a:prstGeom prst="rect">
            <a:avLst/>
          </a:prstGeom>
        </p:spPr>
      </p:pic>
    </p:spTree>
    <p:extLst>
      <p:ext uri="{BB962C8B-B14F-4D97-AF65-F5344CB8AC3E}">
        <p14:creationId xmlns:p14="http://schemas.microsoft.com/office/powerpoint/2010/main" val="2701917772"/>
      </p:ext>
    </p:extLst>
  </p:cSld>
  <p:clrMapOvr>
    <a:masterClrMapping/>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userDrawn="1">
  <p:cSld name="9_Title Slide Photo_Option">
    <p:bg>
      <p:bgPr>
        <a:solidFill>
          <a:schemeClr val="tx1"/>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screen">
            <a:extLst>
              <a:ext uri="{28A0092B-C50C-407E-A947-70E740481C1C}">
                <a14:useLocalDpi xmlns:a14="http://schemas.microsoft.com/office/drawing/2010/main"/>
              </a:ext>
            </a:extLst>
          </a:blip>
          <a:srcRect l="478" t="-1" b="1518"/>
          <a:stretch/>
        </p:blipFill>
        <p:spPr>
          <a:xfrm>
            <a:off x="-7200" y="2"/>
            <a:ext cx="12199200" cy="5162399"/>
          </a:xfrm>
          <a:prstGeom prst="rect">
            <a:avLst/>
          </a:prstGeom>
        </p:spPr>
      </p:pic>
      <p:pic>
        <p:nvPicPr>
          <p:cNvPr id="15" name="Picture 14"/>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828315" y="6029312"/>
            <a:ext cx="1673267" cy="368686"/>
          </a:xfrm>
          <a:prstGeom prst="rect">
            <a:avLst/>
          </a:prstGeom>
        </p:spPr>
      </p:pic>
      <p:sp>
        <p:nvSpPr>
          <p:cNvPr id="8" name="Title 1"/>
          <p:cNvSpPr>
            <a:spLocks noGrp="1"/>
          </p:cNvSpPr>
          <p:nvPr>
            <p:ph type="title" hasCustomPrompt="1"/>
          </p:nvPr>
        </p:nvSpPr>
        <p:spPr bwMode="auto">
          <a:xfrm>
            <a:off x="269303" y="2084173"/>
            <a:ext cx="6274911" cy="1793104"/>
          </a:xfrm>
          <a:noFill/>
        </p:spPr>
        <p:txBody>
          <a:bodyPr lIns="146304" tIns="91440" rIns="146304" bIns="91440" anchor="t" anchorCtr="0"/>
          <a:lstStyle>
            <a:lvl1pPr>
              <a:defRPr sz="5295" spc="-99" baseline="0">
                <a:gradFill>
                  <a:gsLst>
                    <a:gs pos="64646">
                      <a:srgbClr val="FFFFFF"/>
                    </a:gs>
                    <a:gs pos="45000">
                      <a:srgbClr val="FFFFFF"/>
                    </a:gs>
                  </a:gsLst>
                  <a:lin ang="5400000" scaled="0"/>
                </a:gradFill>
              </a:defRPr>
            </a:lvl1pPr>
          </a:lstStyle>
          <a:p>
            <a:r>
              <a:rPr lang="en-US" dirty="0"/>
              <a:t>Presentation title</a:t>
            </a:r>
          </a:p>
        </p:txBody>
      </p:sp>
      <p:sp>
        <p:nvSpPr>
          <p:cNvPr id="10" name="Text Placeholder 2"/>
          <p:cNvSpPr>
            <a:spLocks noGrp="1"/>
          </p:cNvSpPr>
          <p:nvPr>
            <p:ph type="body" sz="quarter" idx="14" hasCustomPrompt="1"/>
          </p:nvPr>
        </p:nvSpPr>
        <p:spPr bwMode="auto">
          <a:xfrm>
            <a:off x="267683" y="3877259"/>
            <a:ext cx="6276531" cy="1698765"/>
          </a:xfrm>
        </p:spPr>
        <p:txBody>
          <a:bodyPr tIns="109728" bIns="109728">
            <a:noAutofit/>
          </a:bodyPr>
          <a:lstStyle>
            <a:lvl1pPr marL="0" indent="0">
              <a:spcBef>
                <a:spcPts val="0"/>
              </a:spcBef>
              <a:buNone/>
              <a:defRPr sz="3137">
                <a:gradFill>
                  <a:gsLst>
                    <a:gs pos="64646">
                      <a:srgbClr val="FFFFFF"/>
                    </a:gs>
                    <a:gs pos="45000">
                      <a:srgbClr val="FFFFFF"/>
                    </a:gs>
                  </a:gsLst>
                  <a:lin ang="5400000" scaled="0"/>
                </a:gradFill>
              </a:defRPr>
            </a:lvl1pPr>
          </a:lstStyle>
          <a:p>
            <a:pPr lvl="0"/>
            <a:r>
              <a:rPr lang="en-US" dirty="0"/>
              <a:t>Speaker Name</a:t>
            </a:r>
          </a:p>
        </p:txBody>
      </p:sp>
    </p:spTree>
    <p:extLst>
      <p:ext uri="{BB962C8B-B14F-4D97-AF65-F5344CB8AC3E}">
        <p14:creationId xmlns:p14="http://schemas.microsoft.com/office/powerpoint/2010/main" val="3367921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578410743"/>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mp; Non-bulleted text Alt. Blue">
    <p:spTree>
      <p:nvGrpSpPr>
        <p:cNvPr id="1" name=""/>
        <p:cNvGrpSpPr/>
        <p:nvPr/>
      </p:nvGrpSpPr>
      <p:grpSpPr>
        <a:xfrm>
          <a:off x="0" y="0"/>
          <a:ext cx="0" cy="0"/>
          <a:chOff x="0" y="0"/>
          <a:chExt cx="0" cy="0"/>
        </a:xfrm>
      </p:grpSpPr>
      <p:sp>
        <p:nvSpPr>
          <p:cNvPr id="2" name="Title 1"/>
          <p:cNvSpPr>
            <a:spLocks noGrp="1"/>
          </p:cNvSpPr>
          <p:nvPr>
            <p:ph type="title"/>
          </p:nvPr>
        </p:nvSpPr>
        <p:spPr>
          <a:xfrm>
            <a:off x="269242" y="289511"/>
            <a:ext cx="5826759" cy="1270732"/>
          </a:xfrm>
        </p:spPr>
        <p:txBody>
          <a:bodyPr vert="horz" wrap="square" lIns="146304" tIns="91440" rIns="146304" bIns="91440" rtlCol="0">
            <a:spAutoFit/>
          </a:bodyPr>
          <a:lstStyle>
            <a:lvl1pPr>
              <a:defRPr lang="en-US" sz="3921" spc="0" dirty="0">
                <a:gradFill>
                  <a:gsLst>
                    <a:gs pos="81250">
                      <a:schemeClr val="tx1"/>
                    </a:gs>
                    <a:gs pos="47000">
                      <a:schemeClr val="tx1"/>
                    </a:gs>
                  </a:gsLst>
                  <a:lin ang="5400000" scaled="0"/>
                </a:gradFill>
                <a:cs typeface="+mn-cs"/>
              </a:defRPr>
            </a:lvl1pPr>
          </a:lstStyle>
          <a:p>
            <a:pPr marL="0" marR="0" lvl="0" indent="0" fontAlgn="auto">
              <a:spcBef>
                <a:spcPct val="20000"/>
              </a:spcBef>
              <a:spcAft>
                <a:spcPts val="0"/>
              </a:spcAft>
              <a:buClrTx/>
              <a:buSzPct val="90000"/>
              <a:buFont typeface="Arial" pitchFamily="34" charset="0"/>
              <a:tabLst/>
            </a:pPr>
            <a:r>
              <a:rPr lang="en-US"/>
              <a:t>Click to edit Master title style</a:t>
            </a:r>
            <a:endParaRPr lang="en-US" dirty="0"/>
          </a:p>
        </p:txBody>
      </p:sp>
      <p:sp>
        <p:nvSpPr>
          <p:cNvPr id="5" name="Text Placeholder 4"/>
          <p:cNvSpPr>
            <a:spLocks noGrp="1"/>
          </p:cNvSpPr>
          <p:nvPr>
            <p:ph type="body" sz="quarter" idx="10"/>
          </p:nvPr>
        </p:nvSpPr>
        <p:spPr>
          <a:xfrm>
            <a:off x="269242" y="1635897"/>
            <a:ext cx="5826759" cy="564835"/>
          </a:xfrm>
        </p:spPr>
        <p:txBody>
          <a:bodyPr/>
          <a:lstStyle>
            <a:lvl1pPr marL="0" indent="0">
              <a:buNone/>
              <a:defRPr sz="2745"/>
            </a:lvl1pPr>
          </a:lstStyle>
          <a:p>
            <a:pPr lvl="0"/>
            <a:r>
              <a:rPr lang="en-US"/>
              <a:t>Click to edit Master text styles</a:t>
            </a:r>
          </a:p>
        </p:txBody>
      </p:sp>
    </p:spTree>
    <p:extLst>
      <p:ext uri="{BB962C8B-B14F-4D97-AF65-F5344CB8AC3E}">
        <p14:creationId xmlns:p14="http://schemas.microsoft.com/office/powerpoint/2010/main" val="1694999573"/>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mp; Non-bulleted text Alt. Grey">
    <p:bg>
      <p:bgPr>
        <a:solidFill>
          <a:srgbClr val="1E1E1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2" y="289511"/>
            <a:ext cx="5826759" cy="1270732"/>
          </a:xfrm>
        </p:spPr>
        <p:txBody>
          <a:bodyPr vert="horz" wrap="square" lIns="146304" tIns="91440" rIns="146304" bIns="91440" rtlCol="0">
            <a:spAutoFit/>
          </a:bodyPr>
          <a:lstStyle>
            <a:lvl1pPr>
              <a:defRPr lang="en-US" sz="3921" spc="0" dirty="0">
                <a:gradFill>
                  <a:gsLst>
                    <a:gs pos="81250">
                      <a:schemeClr val="tx1"/>
                    </a:gs>
                    <a:gs pos="47000">
                      <a:schemeClr val="tx1"/>
                    </a:gs>
                  </a:gsLst>
                  <a:lin ang="5400000" scaled="0"/>
                </a:gradFill>
                <a:cs typeface="+mn-cs"/>
              </a:defRPr>
            </a:lvl1pPr>
          </a:lstStyle>
          <a:p>
            <a:pPr marL="0" marR="0" lvl="0" indent="0" fontAlgn="auto">
              <a:spcBef>
                <a:spcPct val="20000"/>
              </a:spcBef>
              <a:spcAft>
                <a:spcPts val="0"/>
              </a:spcAft>
              <a:buClrTx/>
              <a:buSzPct val="90000"/>
              <a:buFont typeface="Arial" pitchFamily="34" charset="0"/>
              <a:tabLst/>
            </a:pPr>
            <a:r>
              <a:rPr lang="en-US"/>
              <a:t>Click to edit Master title style</a:t>
            </a:r>
            <a:endParaRPr lang="en-US" dirty="0"/>
          </a:p>
        </p:txBody>
      </p:sp>
      <p:sp>
        <p:nvSpPr>
          <p:cNvPr id="5" name="Text Placeholder 4"/>
          <p:cNvSpPr>
            <a:spLocks noGrp="1"/>
          </p:cNvSpPr>
          <p:nvPr>
            <p:ph type="body" sz="quarter" idx="10"/>
          </p:nvPr>
        </p:nvSpPr>
        <p:spPr>
          <a:xfrm>
            <a:off x="269242" y="1635897"/>
            <a:ext cx="5826759" cy="564835"/>
          </a:xfrm>
        </p:spPr>
        <p:txBody>
          <a:bodyPr/>
          <a:lstStyle>
            <a:lvl1pPr marL="0" indent="0">
              <a:buNone/>
              <a:defRPr sz="2745"/>
            </a:lvl1pPr>
          </a:lstStyle>
          <a:p>
            <a:pPr lvl="0"/>
            <a:r>
              <a:rPr lang="en-US"/>
              <a:t>Click to edit Master text styles</a:t>
            </a:r>
          </a:p>
        </p:txBody>
      </p:sp>
    </p:spTree>
    <p:extLst>
      <p:ext uri="{BB962C8B-B14F-4D97-AF65-F5344CB8AC3E}">
        <p14:creationId xmlns:p14="http://schemas.microsoft.com/office/powerpoint/2010/main" val="847072183"/>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9"/>
            <a:ext cx="11653523" cy="2001061"/>
          </a:xfrm>
        </p:spPr>
        <p:txBody>
          <a:bodyPr>
            <a:spAutoFit/>
          </a:bodyPr>
          <a:lstStyle>
            <a:lvl1pPr marL="0" indent="0">
              <a:buFontTx/>
              <a:buNone/>
              <a:defRPr sz="3529"/>
            </a:lvl1pPr>
            <a:lvl2pPr marL="336137" indent="0">
              <a:buFontTx/>
              <a:buNone/>
              <a:defRPr/>
            </a:lvl2pPr>
            <a:lvl3pPr marL="560227" indent="0">
              <a:buFontTx/>
              <a:buNone/>
              <a:defRPr/>
            </a:lvl3pPr>
            <a:lvl4pPr marL="784319" indent="0">
              <a:buFontTx/>
              <a:buNone/>
              <a:defRPr/>
            </a:lvl4pPr>
            <a:lvl5pPr marL="1008409" indent="0">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56236797"/>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non-bulleted Content with artwork">
    <p:spTree>
      <p:nvGrpSpPr>
        <p:cNvPr id="1" name=""/>
        <p:cNvGrpSpPr/>
        <p:nvPr/>
      </p:nvGrpSpPr>
      <p:grpSpPr>
        <a:xfrm>
          <a:off x="0" y="0"/>
          <a:ext cx="0" cy="0"/>
          <a:chOff x="0" y="0"/>
          <a:chExt cx="0" cy="0"/>
        </a:xfrm>
      </p:grpSpPr>
      <p:pic>
        <p:nvPicPr>
          <p:cNvPr id="5" name="Picture 1"/>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1" y="0"/>
            <a:ext cx="12190444"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 Placeholder 3"/>
          <p:cNvSpPr>
            <a:spLocks noGrp="1"/>
          </p:cNvSpPr>
          <p:nvPr>
            <p:ph type="body" sz="quarter" idx="10"/>
          </p:nvPr>
        </p:nvSpPr>
        <p:spPr>
          <a:xfrm>
            <a:off x="269240" y="1189179"/>
            <a:ext cx="11653523" cy="673454"/>
          </a:xfrm>
        </p:spPr>
        <p:txBody>
          <a:bodyPr>
            <a:spAutoFit/>
          </a:bodyPr>
          <a:lstStyle>
            <a:lvl1pPr marL="0" indent="0">
              <a:buFontTx/>
              <a:buNone/>
              <a:defRPr sz="3529"/>
            </a:lvl1pPr>
            <a:lvl2pPr marL="336137" indent="0">
              <a:buFontTx/>
              <a:buNone/>
              <a:defRPr/>
            </a:lvl2pPr>
            <a:lvl3pPr marL="560227" indent="0">
              <a:buFontTx/>
              <a:buNone/>
              <a:defRPr/>
            </a:lvl3pPr>
            <a:lvl4pPr marL="784319" indent="0">
              <a:buFontTx/>
              <a:buNone/>
              <a:defRPr/>
            </a:lvl4pPr>
            <a:lvl5pPr marL="1008409" indent="0">
              <a:buFontTx/>
              <a:buNone/>
              <a:defRPr/>
            </a:lvl5pPr>
          </a:lstStyle>
          <a:p>
            <a:pPr lvl="0"/>
            <a:r>
              <a:rPr lang="en-US"/>
              <a:t>Click to edit Master text styles</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03048883"/>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9"/>
            <a:ext cx="11653523" cy="2001061"/>
          </a:xfrm>
        </p:spPr>
        <p:txBody>
          <a:bodyPr>
            <a:spAutoFit/>
          </a:bodyPr>
          <a:lstStyle>
            <a:lvl1pPr>
              <a:defRPr sz="352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65721610"/>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1880387"/>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4" indent="0">
              <a:buNone/>
              <a:tabLst/>
              <a:defRPr sz="1961"/>
            </a:lvl3pPr>
            <a:lvl4pPr marL="451295" indent="0">
              <a:buNone/>
              <a:defRPr/>
            </a:lvl4pPr>
            <a:lvl5pPr marL="672274"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6"/>
            <a:ext cx="5378548" cy="1880387"/>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4" indent="0">
              <a:buNone/>
              <a:tabLst/>
              <a:defRPr sz="1961"/>
            </a:lvl3pPr>
            <a:lvl4pPr marL="451295" indent="0">
              <a:buNone/>
              <a:defRPr/>
            </a:lvl4pPr>
            <a:lvl5pPr marL="672274"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44565961"/>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7"/>
            <a:ext cx="5378548" cy="2381229"/>
          </a:xfrm>
        </p:spPr>
        <p:txBody>
          <a:bodyPr wrap="square">
            <a:spAutoFit/>
          </a:bodyPr>
          <a:lstStyle>
            <a:lvl1pPr marL="281670" indent="-281670">
              <a:spcBef>
                <a:spcPts val="1200"/>
              </a:spcBef>
              <a:buClr>
                <a:schemeClr val="tx1"/>
              </a:buClr>
              <a:buFont typeface="Arial" pitchFamily="34" charset="0"/>
              <a:buChar char="•"/>
              <a:defRPr sz="3137"/>
            </a:lvl1pPr>
            <a:lvl2pPr marL="520690" indent="-228596">
              <a:defRPr sz="2353"/>
            </a:lvl2pPr>
            <a:lvl3pPr marL="685786" indent="-165097">
              <a:tabLst/>
              <a:defRPr sz="1961"/>
            </a:lvl3pPr>
            <a:lvl4pPr marL="863581" indent="-177797">
              <a:defRPr/>
            </a:lvl4pPr>
            <a:lvl5pPr marL="1028678" indent="-16509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7"/>
            <a:ext cx="5378548" cy="2381229"/>
          </a:xfrm>
        </p:spPr>
        <p:txBody>
          <a:bodyPr wrap="square">
            <a:spAutoFit/>
          </a:bodyPr>
          <a:lstStyle>
            <a:lvl1pPr marL="281670" indent="-281670">
              <a:spcBef>
                <a:spcPts val="1200"/>
              </a:spcBef>
              <a:buClr>
                <a:schemeClr val="tx1"/>
              </a:buClr>
              <a:buFont typeface="Arial" pitchFamily="34" charset="0"/>
              <a:buChar char="•"/>
              <a:defRPr sz="3137"/>
            </a:lvl1pPr>
            <a:lvl2pPr marL="520690" indent="-228596">
              <a:defRPr sz="2353"/>
            </a:lvl2pPr>
            <a:lvl3pPr marL="685786" indent="-165097">
              <a:tabLst/>
              <a:defRPr sz="1961"/>
            </a:lvl3pPr>
            <a:lvl4pPr marL="863581" indent="-177797">
              <a:defRPr/>
            </a:lvl4pPr>
            <a:lvl5pPr marL="1028678" indent="-16509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424901"/>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wo Column Green Bullet text">
    <p:bg>
      <p:bgPr>
        <a:solidFill>
          <a:srgbClr val="1E1E1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7"/>
            <a:ext cx="5378548" cy="2381229"/>
          </a:xfrm>
        </p:spPr>
        <p:txBody>
          <a:bodyPr wrap="square">
            <a:spAutoFit/>
          </a:bodyPr>
          <a:lstStyle>
            <a:lvl1pPr marL="392160" indent="-392160">
              <a:spcBef>
                <a:spcPts val="1200"/>
              </a:spcBef>
              <a:buClr>
                <a:srgbClr val="89C402"/>
              </a:buClr>
              <a:buSzPct val="100000"/>
              <a:buFont typeface="Wingdings" panose="05000000000000000000" pitchFamily="2" charset="2"/>
              <a:buChar char="ü"/>
              <a:defRPr sz="3137"/>
            </a:lvl1pPr>
            <a:lvl2pPr marL="728296" indent="-336137">
              <a:buClr>
                <a:srgbClr val="89C402"/>
              </a:buClr>
              <a:buSzPct val="100000"/>
              <a:buFont typeface="Wingdings" panose="05000000000000000000" pitchFamily="2" charset="2"/>
              <a:buChar char="ü"/>
              <a:defRPr sz="2353"/>
            </a:lvl2pPr>
            <a:lvl3pPr marL="1008409" indent="-280114">
              <a:buClr>
                <a:srgbClr val="89C402"/>
              </a:buClr>
              <a:buSzPct val="100000"/>
              <a:buFont typeface="Wingdings" panose="05000000000000000000" pitchFamily="2" charset="2"/>
              <a:buChar char="ü"/>
              <a:tabLst/>
              <a:defRPr sz="1961"/>
            </a:lvl3pPr>
            <a:lvl4pPr marL="1232500" indent="-224092">
              <a:buClr>
                <a:srgbClr val="89C402"/>
              </a:buClr>
              <a:buSzPct val="100000"/>
              <a:buFont typeface="Wingdings" panose="05000000000000000000" pitchFamily="2" charset="2"/>
              <a:buChar char="ü"/>
              <a:defRPr lang="en-US" sz="1765" kern="1200" spc="0" baseline="0" dirty="0">
                <a:gradFill>
                  <a:gsLst>
                    <a:gs pos="1250">
                      <a:schemeClr val="tx1"/>
                    </a:gs>
                    <a:gs pos="100000">
                      <a:schemeClr val="tx1"/>
                    </a:gs>
                  </a:gsLst>
                  <a:lin ang="5400000" scaled="0"/>
                </a:gradFill>
                <a:latin typeface="+mn-lt"/>
                <a:ea typeface="+mn-ea"/>
                <a:cs typeface="+mn-cs"/>
              </a:defRPr>
            </a:lvl4pPr>
            <a:lvl5pPr marL="1232500" indent="-224092">
              <a:buClr>
                <a:srgbClr val="89C402"/>
              </a:buClr>
              <a:buSzPct val="100000"/>
              <a:buFont typeface="Wingdings" panose="05000000000000000000" pitchFamily="2" charset="2"/>
              <a:buChar char="ü"/>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3"/>
          <p:cNvSpPr>
            <a:spLocks noGrp="1"/>
          </p:cNvSpPr>
          <p:nvPr>
            <p:ph type="body" sz="quarter" idx="11"/>
          </p:nvPr>
        </p:nvSpPr>
        <p:spPr>
          <a:xfrm>
            <a:off x="6546534" y="1189177"/>
            <a:ext cx="5378548" cy="2381229"/>
          </a:xfrm>
        </p:spPr>
        <p:txBody>
          <a:bodyPr wrap="square">
            <a:spAutoFit/>
          </a:bodyPr>
          <a:lstStyle>
            <a:lvl1pPr marL="392160" indent="-392160">
              <a:spcBef>
                <a:spcPts val="1200"/>
              </a:spcBef>
              <a:buClr>
                <a:srgbClr val="89C402"/>
              </a:buClr>
              <a:buSzPct val="100000"/>
              <a:buFont typeface="Wingdings" panose="05000000000000000000" pitchFamily="2" charset="2"/>
              <a:buChar char="ü"/>
              <a:defRPr sz="3137"/>
            </a:lvl1pPr>
            <a:lvl2pPr marL="728296" indent="-336137">
              <a:buClr>
                <a:srgbClr val="89C402"/>
              </a:buClr>
              <a:buSzPct val="100000"/>
              <a:buFont typeface="Wingdings" panose="05000000000000000000" pitchFamily="2" charset="2"/>
              <a:buChar char="ü"/>
              <a:defRPr sz="2353"/>
            </a:lvl2pPr>
            <a:lvl3pPr marL="1008409" indent="-280114">
              <a:buClr>
                <a:srgbClr val="89C402"/>
              </a:buClr>
              <a:buSzPct val="100000"/>
              <a:buFont typeface="Wingdings" panose="05000000000000000000" pitchFamily="2" charset="2"/>
              <a:buChar char="ü"/>
              <a:tabLst/>
              <a:defRPr sz="1961"/>
            </a:lvl3pPr>
            <a:lvl4pPr marL="1232500" indent="-224092">
              <a:buClr>
                <a:srgbClr val="89C402"/>
              </a:buClr>
              <a:buSzPct val="100000"/>
              <a:buFont typeface="Wingdings" panose="05000000000000000000" pitchFamily="2" charset="2"/>
              <a:buChar char="ü"/>
              <a:defRPr lang="en-US" sz="1765" kern="1200" spc="0" baseline="0" dirty="0">
                <a:gradFill>
                  <a:gsLst>
                    <a:gs pos="1250">
                      <a:schemeClr val="tx1"/>
                    </a:gs>
                    <a:gs pos="100000">
                      <a:schemeClr val="tx1"/>
                    </a:gs>
                  </a:gsLst>
                  <a:lin ang="5400000" scaled="0"/>
                </a:gradFill>
                <a:latin typeface="+mn-lt"/>
                <a:ea typeface="+mn-ea"/>
                <a:cs typeface="+mn-cs"/>
              </a:defRPr>
            </a:lvl4pPr>
            <a:lvl5pPr marL="1232500" indent="-224092">
              <a:buClr>
                <a:srgbClr val="89C402"/>
              </a:buClr>
              <a:buSzPct val="100000"/>
              <a:buFont typeface="Wingdings" panose="05000000000000000000" pitchFamily="2" charset="2"/>
              <a:buChar char="ü"/>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86895709"/>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367461954"/>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subhea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3"/>
          <p:cNvSpPr>
            <a:spLocks noGrp="1"/>
          </p:cNvSpPr>
          <p:nvPr>
            <p:ph type="body" sz="quarter" idx="10" hasCustomPrompt="1"/>
          </p:nvPr>
        </p:nvSpPr>
        <p:spPr>
          <a:xfrm>
            <a:off x="269240" y="1008336"/>
            <a:ext cx="11653523" cy="564835"/>
          </a:xfrm>
        </p:spPr>
        <p:txBody>
          <a:bodyPr/>
          <a:lstStyle>
            <a:lvl1pPr marL="0" indent="0">
              <a:buFontTx/>
              <a:buNone/>
              <a:defRPr sz="2745" baseline="0"/>
            </a:lvl1pPr>
            <a:lvl2pPr marL="336137" indent="0">
              <a:buFontTx/>
              <a:buNone/>
              <a:defRPr/>
            </a:lvl2pPr>
            <a:lvl3pPr marL="560227" indent="0">
              <a:buFontTx/>
              <a:buNone/>
              <a:defRPr/>
            </a:lvl3pPr>
            <a:lvl4pPr marL="784319" indent="0">
              <a:buFontTx/>
              <a:buNone/>
              <a:defRPr/>
            </a:lvl4pPr>
            <a:lvl5pPr marL="1008409" indent="0">
              <a:buFontTx/>
              <a:buNone/>
              <a:defRPr/>
            </a:lvl5pPr>
          </a:lstStyle>
          <a:p>
            <a:pPr lvl="0"/>
            <a:r>
              <a:rPr lang="en-US" dirty="0"/>
              <a:t>Sub-head, or additional information goes here</a:t>
            </a:r>
          </a:p>
        </p:txBody>
      </p:sp>
    </p:spTree>
    <p:extLst>
      <p:ext uri="{BB962C8B-B14F-4D97-AF65-F5344CB8AC3E}">
        <p14:creationId xmlns:p14="http://schemas.microsoft.com/office/powerpoint/2010/main" val="192350339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62178"/>
          </a:xfrm>
          <a:noFill/>
        </p:spPr>
        <p:txBody>
          <a:bodyPr tIns="91440" bIns="91440" anchor="t" anchorCtr="0">
            <a:spAutoFit/>
          </a:bodyPr>
          <a:lstStyle>
            <a:lvl1pPr>
              <a:defRPr sz="7058" spc="-99"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10915758"/>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nd subhead dark grey">
    <p:bg>
      <p:bgPr>
        <a:solidFill>
          <a:srgbClr val="1E1E1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3"/>
          <p:cNvSpPr>
            <a:spLocks noGrp="1"/>
          </p:cNvSpPr>
          <p:nvPr>
            <p:ph type="body" sz="quarter" idx="10" hasCustomPrompt="1"/>
          </p:nvPr>
        </p:nvSpPr>
        <p:spPr>
          <a:xfrm>
            <a:off x="269240" y="1008336"/>
            <a:ext cx="11653523" cy="564835"/>
          </a:xfrm>
        </p:spPr>
        <p:txBody>
          <a:bodyPr/>
          <a:lstStyle>
            <a:lvl1pPr marL="0" indent="0">
              <a:buFontTx/>
              <a:buNone/>
              <a:defRPr sz="2745" baseline="0"/>
            </a:lvl1pPr>
            <a:lvl2pPr marL="336137" indent="0">
              <a:buFontTx/>
              <a:buNone/>
              <a:defRPr/>
            </a:lvl2pPr>
            <a:lvl3pPr marL="560227" indent="0">
              <a:buFontTx/>
              <a:buNone/>
              <a:defRPr/>
            </a:lvl3pPr>
            <a:lvl4pPr marL="784319" indent="0">
              <a:buFontTx/>
              <a:buNone/>
              <a:defRPr/>
            </a:lvl4pPr>
            <a:lvl5pPr marL="1008409" indent="0">
              <a:buFontTx/>
              <a:buNone/>
              <a:defRPr/>
            </a:lvl5pPr>
          </a:lstStyle>
          <a:p>
            <a:pPr lvl="0"/>
            <a:r>
              <a:rPr lang="en-US" dirty="0"/>
              <a:t>Sub-head, or additional information goes here</a:t>
            </a:r>
          </a:p>
        </p:txBody>
      </p:sp>
    </p:spTree>
    <p:extLst>
      <p:ext uri="{BB962C8B-B14F-4D97-AF65-F5344CB8AC3E}">
        <p14:creationId xmlns:p14="http://schemas.microsoft.com/office/powerpoint/2010/main" val="3183049264"/>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186357"/>
            <a:ext cx="9859116" cy="1162178"/>
          </a:xfrm>
          <a:noFill/>
        </p:spPr>
        <p:txBody>
          <a:bodyPr tIns="91440" bIns="91440" anchor="t" anchorCtr="0">
            <a:spAutoFit/>
          </a:bodyPr>
          <a:lstStyle>
            <a:lvl1pPr>
              <a:defRPr sz="7058" spc="-99"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5" cy="784254"/>
          </a:xfrm>
          <a:noFill/>
        </p:spPr>
        <p:txBody>
          <a:bodyPr lIns="182880" tIns="146304" rIns="182880" bIns="146304">
            <a:sp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26805025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186357"/>
            <a:ext cx="9859116" cy="1162178"/>
          </a:xfrm>
          <a:noFill/>
        </p:spPr>
        <p:txBody>
          <a:bodyPr tIns="91440" bIns="91440" anchor="t" anchorCtr="0">
            <a:spAutoFit/>
          </a:bodyPr>
          <a:lstStyle>
            <a:lvl1pPr>
              <a:defRPr lang="en-US" sz="7058" b="0" kern="1200" cap="none" spc="-99"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75861878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62178"/>
          </a:xfrm>
          <a:noFill/>
        </p:spPr>
        <p:txBody>
          <a:bodyPr tIns="91440" bIns="91440" anchor="t" anchorCtr="0">
            <a:spAutoFit/>
          </a:bodyPr>
          <a:lstStyle>
            <a:lvl1pPr>
              <a:defRPr sz="7058" spc="-99"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21185079"/>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62178"/>
          </a:xfrm>
          <a:noFill/>
        </p:spPr>
        <p:txBody>
          <a:bodyPr tIns="91440" bIns="91440" anchor="t" anchorCtr="0">
            <a:spAutoFit/>
          </a:bodyPr>
          <a:lstStyle>
            <a:lvl1pPr>
              <a:defRPr sz="7058" spc="-99"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44679391"/>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bg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62178"/>
          </a:xfrm>
          <a:noFill/>
        </p:spPr>
        <p:txBody>
          <a:bodyPr tIns="91440" bIns="91440" anchor="t" anchorCtr="0">
            <a:spAutoFit/>
          </a:bodyPr>
          <a:lstStyle>
            <a:lvl1pPr>
              <a:defRPr sz="7058" spc="-99"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69643007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62178"/>
          </a:xfrm>
          <a:noFill/>
        </p:spPr>
        <p:txBody>
          <a:bodyPr tIns="91440" bIns="91440" anchor="t" anchorCtr="0">
            <a:spAutoFit/>
          </a:bodyPr>
          <a:lstStyle>
            <a:lvl1pPr>
              <a:defRPr sz="7058" spc="-99" baseline="0">
                <a:gradFill>
                  <a:gsLst>
                    <a:gs pos="76250">
                      <a:schemeClr val="tx1"/>
                    </a:gs>
                    <a:gs pos="3100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33464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17195"/>
            <a:ext cx="5378548" cy="1977080"/>
          </a:xfrm>
        </p:spPr>
        <p:txBody>
          <a:bodyPr>
            <a:spAutoFit/>
          </a:bodyPr>
          <a:lstStyle>
            <a:lvl1pPr>
              <a:defRPr sz="6471"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7" y="0"/>
            <a:ext cx="6094444" cy="6856100"/>
          </a:xfrm>
          <a:blipFill>
            <a:blip r:embed="rId2" cstate="screen">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043119538"/>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48396569"/>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567636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62178"/>
          </a:xfrm>
          <a:noFill/>
        </p:spPr>
        <p:txBody>
          <a:bodyPr tIns="91440" bIns="91440" anchor="t" anchorCtr="0">
            <a:spAutoFit/>
          </a:bodyPr>
          <a:lstStyle>
            <a:lvl1pPr>
              <a:defRPr sz="7058" spc="-99"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855482968"/>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bg1">
            <a:lumMod val="50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6291440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Accent Color 3">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051608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3" tIns="45723" rIns="45723" bIns="45723" numCol="1" spcCol="0" rtlCol="0" fromWordArt="0" anchor="ctr" anchorCtr="0" forceAA="0" compatLnSpc="1">
            <a:prstTxWarp prst="textNoShape">
              <a:avLst/>
            </a:prstTxWarp>
            <a:noAutofit/>
          </a:bodyPr>
          <a:lstStyle/>
          <a:p>
            <a:pPr algn="ctr" defTabSz="914080" fontAlgn="base">
              <a:spcBef>
                <a:spcPct val="0"/>
              </a:spcBef>
              <a:spcAft>
                <a:spcPct val="0"/>
              </a:spcAft>
              <a:defRPr/>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4"/>
            <a:ext cx="11653523" cy="1960345"/>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1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7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49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6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64371001"/>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Developer Code Layout Blue Header">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314069"/>
            <a:ext cx="11655840" cy="899665"/>
          </a:xfrm>
        </p:spPr>
        <p:txBody>
          <a:bodyPr/>
          <a:lstStyle>
            <a:lvl1pPr>
              <a:defRPr baseline="0">
                <a:gradFill>
                  <a:gsLst>
                    <a:gs pos="22500">
                      <a:schemeClr val="bg2"/>
                    </a:gs>
                    <a:gs pos="48000">
                      <a:schemeClr val="bg2"/>
                    </a:gs>
                  </a:gsLst>
                  <a:lin ang="5400000" scaled="0"/>
                </a:gradFill>
              </a:defRPr>
            </a:lvl1pPr>
          </a:lstStyle>
          <a:p>
            <a:r>
              <a:rPr lang="en-US" dirty="0"/>
              <a:t>Slide for developer code</a:t>
            </a:r>
          </a:p>
        </p:txBody>
      </p:sp>
      <p:sp>
        <p:nvSpPr>
          <p:cNvPr id="5" name="Text Placeholder 4"/>
          <p:cNvSpPr>
            <a:spLocks noGrp="1"/>
          </p:cNvSpPr>
          <p:nvPr>
            <p:ph type="body" sz="quarter" idx="10"/>
          </p:nvPr>
        </p:nvSpPr>
        <p:spPr>
          <a:xfrm>
            <a:off x="269239" y="1197324"/>
            <a:ext cx="11653523" cy="1960345"/>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1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7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49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6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96221598"/>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3" cy="395392"/>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01" eaLnBrk="0" hangingPunct="0">
              <a:defRPr/>
            </a:pPr>
            <a:r>
              <a:rPr lang="en-US" sz="687" dirty="0">
                <a:gradFill>
                  <a:gsLst>
                    <a:gs pos="0">
                      <a:srgbClr val="FFFFFF"/>
                    </a:gs>
                    <a:gs pos="100000">
                      <a:srgbClr val="FFFFFF"/>
                    </a:gs>
                  </a:gsLst>
                  <a:lin ang="5400000" scaled="0"/>
                </a:gradFill>
                <a:ea typeface="MS PGothic" panose="020B0600070205080204" pitchFamily="34" charset="-128"/>
                <a:cs typeface="Segoe UI" pitchFamily="34" charset="0"/>
              </a:rPr>
              <a:t>© 2015 Microsoft Corporation. All rights reserved. </a:t>
            </a:r>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0203" y="3083655"/>
            <a:ext cx="3223861" cy="690695"/>
          </a:xfrm>
          <a:prstGeom prst="rect">
            <a:avLst/>
          </a:prstGeom>
        </p:spPr>
      </p:pic>
    </p:spTree>
    <p:extLst>
      <p:ext uri="{BB962C8B-B14F-4D97-AF65-F5344CB8AC3E}">
        <p14:creationId xmlns:p14="http://schemas.microsoft.com/office/powerpoint/2010/main" val="1649485298"/>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Appendix Accent Color 3">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62178"/>
          </a:xfrm>
          <a:noFill/>
        </p:spPr>
        <p:txBody>
          <a:bodyPr tIns="91440" bIns="91440" anchor="t" anchorCtr="0">
            <a:spAutoFit/>
          </a:bodyPr>
          <a:lstStyle>
            <a:lvl1pPr>
              <a:defRPr sz="7058" spc="-99" baseline="0">
                <a:gradFill>
                  <a:gsLst>
                    <a:gs pos="100000">
                      <a:schemeClr val="tx1"/>
                    </a:gs>
                    <a:gs pos="0">
                      <a:schemeClr val="tx1"/>
                    </a:gs>
                  </a:gsLst>
                  <a:lin ang="5400000" scaled="0"/>
                </a:gradFill>
              </a:defRPr>
            </a:lvl1pPr>
          </a:lstStyle>
          <a:p>
            <a:r>
              <a:rPr lang="en-US" dirty="0"/>
              <a:t>Appendix</a:t>
            </a:r>
          </a:p>
        </p:txBody>
      </p:sp>
    </p:spTree>
    <p:extLst>
      <p:ext uri="{BB962C8B-B14F-4D97-AF65-F5344CB8AC3E}">
        <p14:creationId xmlns:p14="http://schemas.microsoft.com/office/powerpoint/2010/main" val="2014921683"/>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9311"/>
          </a:xfrm>
          <a:prstGeom prst="rect">
            <a:avLst/>
          </a:prstGeom>
        </p:spPr>
        <p:txBody>
          <a:bodyPr/>
          <a:lstStyle>
            <a:lvl1pPr marL="284784" indent="-284784">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27" indent="-275446">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10" indent="-284784">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01" indent="-224092">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193" indent="-224092">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8"/>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310278601"/>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8"/>
            <a:ext cx="11653523" cy="1988942"/>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2" indent="0">
              <a:buNone/>
              <a:defRPr/>
            </a:lvl3pPr>
            <a:lvl4pPr marL="448182" indent="0">
              <a:buNone/>
              <a:defRPr/>
            </a:lvl4pPr>
            <a:lvl5pPr marL="672274"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66452309"/>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639253144"/>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2_Blank_blue">
    <p:bg>
      <p:bgPr>
        <a:solidFill>
          <a:schemeClr val="accent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10354019" y="6145573"/>
            <a:ext cx="1355629" cy="290715"/>
          </a:xfrm>
          <a:prstGeom prst="rect">
            <a:avLst/>
          </a:prstGeom>
        </p:spPr>
      </p:pic>
      <p:sp>
        <p:nvSpPr>
          <p:cNvPr id="3" name="Freeform 2"/>
          <p:cNvSpPr>
            <a:spLocks noEditPoints="1"/>
          </p:cNvSpPr>
          <p:nvPr userDrawn="1"/>
        </p:nvSpPr>
        <p:spPr bwMode="black">
          <a:xfrm>
            <a:off x="2095550" y="2425052"/>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31" tIns="44815" rIns="89631" bIns="44815" numCol="1" anchor="t" anchorCtr="0" compatLnSpc="1">
            <a:prstTxWarp prst="textNoShape">
              <a:avLst/>
            </a:prstTxWarp>
          </a:bodyPr>
          <a:lstStyle/>
          <a:p>
            <a:pPr defTabSz="914169"/>
            <a:endParaRPr lang="en-US" sz="1765">
              <a:solidFill>
                <a:srgbClr val="FFFFFF"/>
              </a:solidFill>
            </a:endParaRPr>
          </a:p>
        </p:txBody>
      </p:sp>
    </p:spTree>
    <p:extLst>
      <p:ext uri="{BB962C8B-B14F-4D97-AF65-F5344CB8AC3E}">
        <p14:creationId xmlns:p14="http://schemas.microsoft.com/office/powerpoint/2010/main" val="4269344882"/>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9311"/>
          </a:xfrm>
          <a:prstGeom prst="rect">
            <a:avLst/>
          </a:prstGeom>
        </p:spPr>
        <p:txBody>
          <a:bodyPr/>
          <a:lstStyle>
            <a:lvl1pPr marL="284784" indent="-284784">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27" indent="-275446">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10" indent="-284784">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01" indent="-224092">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193" indent="-224092">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8"/>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678649734"/>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4" y="2084187"/>
            <a:ext cx="8964185" cy="1793090"/>
          </a:xfrm>
          <a:noFill/>
        </p:spPr>
        <p:txBody>
          <a:bodyPr lIns="146304" tIns="91440" rIns="146304" bIns="91440" anchor="t" anchorCtr="0"/>
          <a:lstStyle>
            <a:lvl1pPr>
              <a:defRPr sz="5293" spc="-99"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4" y="3878574"/>
            <a:ext cx="7171337"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48591" y="6118623"/>
            <a:ext cx="1255413" cy="268966"/>
          </a:xfrm>
          <a:prstGeom prst="rect">
            <a:avLst/>
          </a:prstGeom>
        </p:spPr>
      </p:pic>
    </p:spTree>
    <p:extLst>
      <p:ext uri="{BB962C8B-B14F-4D97-AF65-F5344CB8AC3E}">
        <p14:creationId xmlns:p14="http://schemas.microsoft.com/office/powerpoint/2010/main" val="24954767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1" y="1189180"/>
            <a:ext cx="11653523" cy="1988814"/>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49" indent="0">
              <a:buNone/>
              <a:defRPr/>
            </a:lvl3pPr>
            <a:lvl4pPr marL="448095" indent="0">
              <a:buNone/>
              <a:defRPr/>
            </a:lvl4pPr>
            <a:lvl5pPr marL="67214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52124709"/>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7"/>
            <a:ext cx="11653523" cy="2055178"/>
          </a:xfrm>
        </p:spPr>
        <p:txBody>
          <a:bodyPr>
            <a:spAutoFit/>
          </a:bodyPr>
          <a:lstStyle>
            <a:lvl1pPr>
              <a:defRPr sz="392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14559049"/>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89175"/>
            <a:ext cx="5378548" cy="1880195"/>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0" indent="0">
              <a:buNone/>
              <a:tabLst/>
              <a:defRPr sz="1961"/>
            </a:lvl3pPr>
            <a:lvl4pPr marL="451207" indent="0">
              <a:buNone/>
              <a:defRPr/>
            </a:lvl4pPr>
            <a:lvl5pPr marL="672145"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5"/>
            <a:ext cx="5378548" cy="1880195"/>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0" indent="0">
              <a:buNone/>
              <a:tabLst/>
              <a:defRPr sz="1961"/>
            </a:lvl3pPr>
            <a:lvl4pPr marL="451207" indent="0">
              <a:buNone/>
              <a:defRPr/>
            </a:lvl4pPr>
            <a:lvl5pPr marL="672145"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3996600"/>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89176"/>
            <a:ext cx="5378548" cy="2380845"/>
          </a:xfrm>
        </p:spPr>
        <p:txBody>
          <a:bodyPr wrap="square">
            <a:spAutoFit/>
          </a:bodyPr>
          <a:lstStyle>
            <a:lvl1pPr marL="281616" indent="-281616">
              <a:spcBef>
                <a:spcPts val="1200"/>
              </a:spcBef>
              <a:buClr>
                <a:schemeClr val="tx1"/>
              </a:buClr>
              <a:buFont typeface="Arial" pitchFamily="34" charset="0"/>
              <a:buChar char="•"/>
              <a:defRPr sz="3136"/>
            </a:lvl1pPr>
            <a:lvl2pPr marL="520590" indent="-228552">
              <a:defRPr sz="2353"/>
            </a:lvl2pPr>
            <a:lvl3pPr marL="685654" indent="-165067">
              <a:tabLst/>
              <a:defRPr sz="1961"/>
            </a:lvl3pPr>
            <a:lvl4pPr marL="863416" indent="-177762">
              <a:defRPr/>
            </a:lvl4pPr>
            <a:lvl5pPr marL="1028481" indent="-16506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6"/>
            <a:ext cx="5378548" cy="2380845"/>
          </a:xfrm>
        </p:spPr>
        <p:txBody>
          <a:bodyPr wrap="square">
            <a:spAutoFit/>
          </a:bodyPr>
          <a:lstStyle>
            <a:lvl1pPr marL="281616" indent="-281616">
              <a:spcBef>
                <a:spcPts val="1200"/>
              </a:spcBef>
              <a:buClr>
                <a:schemeClr val="tx1"/>
              </a:buClr>
              <a:buFont typeface="Arial" pitchFamily="34" charset="0"/>
              <a:buChar char="•"/>
              <a:defRPr sz="3136"/>
            </a:lvl1pPr>
            <a:lvl2pPr marL="520590" indent="-228552">
              <a:defRPr sz="2353"/>
            </a:lvl2pPr>
            <a:lvl3pPr marL="685654" indent="-165067">
              <a:tabLst/>
              <a:defRPr sz="1961"/>
            </a:lvl3pPr>
            <a:lvl4pPr marL="863416" indent="-177762">
              <a:defRPr/>
            </a:lvl4pPr>
            <a:lvl5pPr marL="1028481" indent="-16506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38181508"/>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709256749"/>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Only -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951684331"/>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7" y="2237018"/>
            <a:ext cx="9859116" cy="999184"/>
          </a:xfrm>
          <a:noFill/>
        </p:spPr>
        <p:txBody>
          <a:bodyPr tIns="91440" bIns="91440" anchor="b" anchorCtr="0">
            <a:spAutoFit/>
          </a:bodyPr>
          <a:lstStyle>
            <a:lvl1pPr>
              <a:defRPr sz="5881" spc="-99"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836309" y="3694461"/>
            <a:ext cx="9860675" cy="675634"/>
          </a:xfrm>
          <a:noFill/>
        </p:spPr>
        <p:txBody>
          <a:bodyPr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cxnSp>
        <p:nvCxnSpPr>
          <p:cNvPr id="10" name="Straight Connector 9"/>
          <p:cNvCxnSpPr/>
          <p:nvPr userDrawn="1"/>
        </p:nvCxnSpPr>
        <p:spPr>
          <a:xfrm>
            <a:off x="1010616" y="3429000"/>
            <a:ext cx="9686369"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4"/>
          <p:cNvSpPr>
            <a:spLocks noGrp="1"/>
          </p:cNvSpPr>
          <p:nvPr>
            <p:ph type="body" sz="quarter" idx="13" hasCustomPrompt="1"/>
          </p:nvPr>
        </p:nvSpPr>
        <p:spPr>
          <a:xfrm>
            <a:off x="836309" y="4207042"/>
            <a:ext cx="9860675" cy="621324"/>
          </a:xfrm>
          <a:noFill/>
        </p:spPr>
        <p:txBody>
          <a:bodyPr lIns="182880" tIns="146304" rIns="182880" bIns="146304">
            <a:spAutoFit/>
          </a:bodyPr>
          <a:lstStyle>
            <a:lvl1pPr marL="0" indent="0">
              <a:spcBef>
                <a:spcPts val="0"/>
              </a:spcBef>
              <a:buNone/>
              <a:defRPr sz="2353"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Optional Title Role, Company</a:t>
            </a:r>
          </a:p>
        </p:txBody>
      </p:sp>
    </p:spTree>
    <p:extLst>
      <p:ext uri="{BB962C8B-B14F-4D97-AF65-F5344CB8AC3E}">
        <p14:creationId xmlns:p14="http://schemas.microsoft.com/office/powerpoint/2010/main" val="320658755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1"/>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1.52668E-6 2.19246E-6 " pathEditMode="relative" rAng="0" ptsTypes="AA">
                      <p:cBhvr>
                        <p:cTn dur="600" fill="hold"/>
                        <p:tgtEl>
                          <p:spTgt spid="5"/>
                        </p:tgtEl>
                        <p:attrNameLst>
                          <p:attrName>ppt_x</p:attrName>
                          <p:attrName>ppt_y</p:attrName>
                        </p:attrNameLst>
                      </p:cBhvr>
                      <p:rCtr x="1966" y="23"/>
                    </p:animMotion>
                  </p:childTnLst>
                </p:cTn>
              </p:par>
            </p:tnLst>
          </p:tmpl>
        </p:tmplLst>
      </p:bldP>
      <p:bldP spid="11" grpId="0">
        <p:tmplLst>
          <p:tmpl>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1"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1"/>
                        </p:tgtEl>
                        <p:attrNameLst>
                          <p:attrName>ppt_x</p:attrName>
                          <p:attrName>ppt_y</p:attrName>
                        </p:attrNameLst>
                      </p:cBhvr>
                      <p:rCtr x="1966" y="23"/>
                    </p:animMotion>
                  </p:childTnLst>
                </p:cTn>
              </p:par>
            </p:tnLst>
          </p:tmpl>
        </p:tmplLst>
      </p:bldP>
    </p:bld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Announcing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75629" y="2237018"/>
            <a:ext cx="6947135" cy="999184"/>
          </a:xfrm>
          <a:noFill/>
        </p:spPr>
        <p:txBody>
          <a:bodyPr wrap="square" tIns="91440" bIns="91440" anchor="b" anchorCtr="0">
            <a:spAutoFit/>
          </a:bodyPr>
          <a:lstStyle>
            <a:lvl1pPr>
              <a:defRPr sz="5881" spc="-99" baseline="0">
                <a:gradFill>
                  <a:gsLst>
                    <a:gs pos="0">
                      <a:schemeClr val="tx1"/>
                    </a:gs>
                    <a:gs pos="100000">
                      <a:schemeClr val="tx1"/>
                    </a:gs>
                  </a:gsLst>
                  <a:lin ang="5400000" scaled="0"/>
                </a:gradFill>
              </a:defRPr>
            </a:lvl1pPr>
          </a:lstStyle>
          <a:p>
            <a:r>
              <a:rPr lang="en-US" dirty="0"/>
              <a:t>Announcing title</a:t>
            </a:r>
          </a:p>
        </p:txBody>
      </p:sp>
      <p:sp>
        <p:nvSpPr>
          <p:cNvPr id="5" name="Text Placeholder 4"/>
          <p:cNvSpPr>
            <a:spLocks noGrp="1"/>
          </p:cNvSpPr>
          <p:nvPr>
            <p:ph type="body" sz="quarter" idx="12" hasCustomPrompt="1"/>
          </p:nvPr>
        </p:nvSpPr>
        <p:spPr>
          <a:xfrm>
            <a:off x="4995859" y="3694461"/>
            <a:ext cx="6948232" cy="675634"/>
          </a:xfrm>
          <a:noFill/>
        </p:spPr>
        <p:txBody>
          <a:bodyPr wrap="square"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Content placeholder</a:t>
            </a:r>
          </a:p>
        </p:txBody>
      </p:sp>
      <p:cxnSp>
        <p:nvCxnSpPr>
          <p:cNvPr id="10" name="Straight Connector 9"/>
          <p:cNvCxnSpPr/>
          <p:nvPr userDrawn="1"/>
        </p:nvCxnSpPr>
        <p:spPr>
          <a:xfrm>
            <a:off x="5170163" y="3429000"/>
            <a:ext cx="6204252"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6418134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4.28389E-6 2.19246E-6 " pathEditMode="relative" rAng="0" ptsTypes="AA">
                                      <p:cBhvr>
                                        <p:cTn id="15"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4"/>
            <a:ext cx="11106687" cy="999184"/>
          </a:xfrm>
          <a:noFill/>
        </p:spPr>
        <p:txBody>
          <a:bodyPr wrap="square" tIns="91440" bIns="91440" anchor="t" anchorCtr="0">
            <a:spAutoFit/>
          </a:bodyPr>
          <a:lstStyle>
            <a:lvl1pPr>
              <a:defRPr sz="5881" spc="-99" baseline="0">
                <a:gradFill>
                  <a:gsLst>
                    <a:gs pos="100000">
                      <a:schemeClr val="tx1"/>
                    </a:gs>
                    <a:gs pos="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2076332296"/>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11_Title Only white backgroun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pic>
        <p:nvPicPr>
          <p:cNvPr id="41" name="Picture 40"/>
          <p:cNvPicPr>
            <a:picLocks noChangeAspect="1"/>
          </p:cNvPicPr>
          <p:nvPr userDrawn="1"/>
        </p:nvPicPr>
        <p:blipFill>
          <a:blip r:embed="rId2" cstate="email">
            <a:biLevel thresh="25000"/>
            <a:extLst>
              <a:ext uri="{28A0092B-C50C-407E-A947-70E740481C1C}">
                <a14:useLocalDpi xmlns:a14="http://schemas.microsoft.com/office/drawing/2010/main"/>
              </a:ext>
            </a:extLst>
          </a:blip>
          <a:stretch>
            <a:fillRect/>
          </a:stretch>
        </p:blipFill>
        <p:spPr>
          <a:xfrm>
            <a:off x="171513" y="6491045"/>
            <a:ext cx="936609" cy="206372"/>
          </a:xfrm>
          <a:prstGeom prst="rect">
            <a:avLst/>
          </a:prstGeom>
        </p:spPr>
      </p:pic>
    </p:spTree>
    <p:extLst>
      <p:ext uri="{BB962C8B-B14F-4D97-AF65-F5344CB8AC3E}">
        <p14:creationId xmlns:p14="http://schemas.microsoft.com/office/powerpoint/2010/main" val="1852382126"/>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4"/>
            <a:ext cx="11106687" cy="999184"/>
          </a:xfrm>
          <a:noFill/>
        </p:spPr>
        <p:txBody>
          <a:bodyPr wrap="square" tIns="91440" bIns="91440" anchor="t" anchorCtr="0">
            <a:spAutoFit/>
          </a:bodyPr>
          <a:lstStyle>
            <a:lvl1pPr>
              <a:defRPr sz="5881" spc="-99"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355197461"/>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4"/>
            <a:ext cx="11106687" cy="999184"/>
          </a:xfrm>
          <a:noFill/>
        </p:spPr>
        <p:txBody>
          <a:bodyPr wrap="square" tIns="91440" bIns="91440" anchor="t" anchorCtr="0">
            <a:spAutoFit/>
          </a:bodyPr>
          <a:lstStyle>
            <a:lvl1pPr>
              <a:defRPr sz="5881" spc="-99"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806513298"/>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4"/>
            <a:ext cx="11106687" cy="999184"/>
          </a:xfrm>
          <a:noFill/>
        </p:spPr>
        <p:txBody>
          <a:bodyPr wrap="square" tIns="91440" bIns="91440" anchor="t" anchorCtr="0">
            <a:spAutoFit/>
          </a:bodyPr>
          <a:lstStyle>
            <a:lvl1pPr>
              <a:defRPr sz="5881" spc="-99"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501198819"/>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4"/>
            <a:ext cx="11106687" cy="999184"/>
          </a:xfrm>
          <a:noFill/>
        </p:spPr>
        <p:txBody>
          <a:bodyPr wrap="square" tIns="91440" bIns="91440" anchor="t" anchorCtr="0">
            <a:spAutoFit/>
          </a:bodyPr>
          <a:lstStyle>
            <a:lvl1pPr>
              <a:defRPr sz="5881" spc="-99"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92739144"/>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nk_charcoal_BUILD LOGO">
    <p:bg>
      <p:bgPr>
        <a:solidFill>
          <a:schemeClr val="bg1"/>
        </a:solidFill>
        <a:effectLst/>
      </p:bgPr>
    </p:bg>
    <p:spTree>
      <p:nvGrpSpPr>
        <p:cNvPr id="1" name=""/>
        <p:cNvGrpSpPr/>
        <p:nvPr/>
      </p:nvGrpSpPr>
      <p:grpSpPr>
        <a:xfrm>
          <a:off x="0" y="0"/>
          <a:ext cx="0" cy="0"/>
          <a:chOff x="0" y="0"/>
          <a:chExt cx="0" cy="0"/>
        </a:xfrm>
      </p:grpSpPr>
      <p:sp>
        <p:nvSpPr>
          <p:cNvPr id="4" name="Freeform 3"/>
          <p:cNvSpPr>
            <a:spLocks noEditPoints="1"/>
          </p:cNvSpPr>
          <p:nvPr userDrawn="1"/>
        </p:nvSpPr>
        <p:spPr bwMode="black">
          <a:xfrm>
            <a:off x="10533078" y="6220470"/>
            <a:ext cx="1380559"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31" tIns="44815" rIns="89631" bIns="44815" numCol="1" anchor="t" anchorCtr="0" compatLnSpc="1">
            <a:prstTxWarp prst="textNoShape">
              <a:avLst/>
            </a:prstTxWarp>
          </a:bodyPr>
          <a:lstStyle/>
          <a:p>
            <a:pPr defTabSz="914169"/>
            <a:endParaRPr lang="en-US" sz="1765">
              <a:solidFill>
                <a:srgbClr val="FFFFFF"/>
              </a:solidFill>
            </a:endParaRPr>
          </a:p>
        </p:txBody>
      </p:sp>
    </p:spTree>
    <p:extLst>
      <p:ext uri="{BB962C8B-B14F-4D97-AF65-F5344CB8AC3E}">
        <p14:creationId xmlns:p14="http://schemas.microsoft.com/office/powerpoint/2010/main" val="2346458994"/>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nk_blue_BUILD LOGO">
    <p:bg>
      <p:bgPr>
        <a:solidFill>
          <a:schemeClr val="accent1"/>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3078" y="6220470"/>
            <a:ext cx="1380559"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31" tIns="44815" rIns="89631" bIns="44815" numCol="1" anchor="t" anchorCtr="0" compatLnSpc="1">
            <a:prstTxWarp prst="textNoShape">
              <a:avLst/>
            </a:prstTxWarp>
          </a:bodyPr>
          <a:lstStyle/>
          <a:p>
            <a:pPr defTabSz="914169"/>
            <a:endParaRPr lang="en-US" sz="1765">
              <a:solidFill>
                <a:srgbClr val="FFFFFF"/>
              </a:solidFill>
            </a:endParaRPr>
          </a:p>
        </p:txBody>
      </p:sp>
    </p:spTree>
    <p:extLst>
      <p:ext uri="{BB962C8B-B14F-4D97-AF65-F5344CB8AC3E}">
        <p14:creationId xmlns:p14="http://schemas.microsoft.com/office/powerpoint/2010/main" val="1391759598"/>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nk_gray_BUILD LOGO">
    <p:bg>
      <p:bgPr>
        <a:solidFill>
          <a:schemeClr val="accent2"/>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3078" y="6220470"/>
            <a:ext cx="1380559"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31" tIns="44815" rIns="89631" bIns="44815" numCol="1" anchor="t" anchorCtr="0" compatLnSpc="1">
            <a:prstTxWarp prst="textNoShape">
              <a:avLst/>
            </a:prstTxWarp>
          </a:bodyPr>
          <a:lstStyle/>
          <a:p>
            <a:pPr defTabSz="914169"/>
            <a:endParaRPr lang="en-US" sz="1765">
              <a:solidFill>
                <a:srgbClr val="FFFFFF"/>
              </a:solidFill>
            </a:endParaRPr>
          </a:p>
        </p:txBody>
      </p:sp>
    </p:spTree>
    <p:extLst>
      <p:ext uri="{BB962C8B-B14F-4D97-AF65-F5344CB8AC3E}">
        <p14:creationId xmlns:p14="http://schemas.microsoft.com/office/powerpoint/2010/main" val="301564773"/>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_silver_BUILD LOGO">
    <p:bg>
      <p:bgPr>
        <a:solidFill>
          <a:schemeClr val="bg2"/>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10533078" y="6220470"/>
            <a:ext cx="1380559"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31" tIns="44815" rIns="89631" bIns="44815" numCol="1" anchor="t" anchorCtr="0" compatLnSpc="1">
            <a:prstTxWarp prst="textNoShape">
              <a:avLst/>
            </a:prstTxWarp>
          </a:bodyPr>
          <a:lstStyle/>
          <a:p>
            <a:pPr defTabSz="914169"/>
            <a:endParaRPr lang="en-US" sz="1765">
              <a:solidFill>
                <a:srgbClr val="333333"/>
              </a:solidFill>
            </a:endParaRPr>
          </a:p>
        </p:txBody>
      </p:sp>
    </p:spTree>
    <p:extLst>
      <p:ext uri="{BB962C8B-B14F-4D97-AF65-F5344CB8AC3E}">
        <p14:creationId xmlns:p14="http://schemas.microsoft.com/office/powerpoint/2010/main" val="229909492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59904534"/>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lank_gray">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1433225"/>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Title Only Teal">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lvl1pPr>
              <a:defRPr>
                <a:solidFill>
                  <a:schemeClr val="accent4"/>
                </a:solidFill>
              </a:defRPr>
            </a:lvl1pPr>
          </a:lstStyle>
          <a:p>
            <a:r>
              <a:rPr lang="en-US" dirty="0"/>
              <a:t>Click to edit title</a:t>
            </a:r>
          </a:p>
        </p:txBody>
      </p:sp>
      <p:sp>
        <p:nvSpPr>
          <p:cNvPr id="4" name="Text Placeholder 2"/>
          <p:cNvSpPr>
            <a:spLocks noGrp="1"/>
          </p:cNvSpPr>
          <p:nvPr>
            <p:ph type="body" sz="quarter" idx="13" hasCustomPrompt="1"/>
          </p:nvPr>
        </p:nvSpPr>
        <p:spPr>
          <a:xfrm>
            <a:off x="268818" y="6233502"/>
            <a:ext cx="11654367" cy="332399"/>
          </a:xfrm>
        </p:spPr>
        <p:txBody>
          <a:bodyPr anchor="b" anchorCtr="0">
            <a:spAutoFit/>
          </a:bodyPr>
          <a:lstStyle>
            <a:lvl1pPr>
              <a:spcBef>
                <a:spcPts val="0"/>
              </a:spcBef>
              <a:defRPr sz="800" b="0">
                <a:solidFill>
                  <a:schemeClr val="tx1"/>
                </a:solidFill>
                <a:latin typeface="+mn-lt"/>
              </a:defRPr>
            </a:lvl1pPr>
            <a:lvl2pPr>
              <a:defRPr sz="800" b="0">
                <a:solidFill>
                  <a:schemeClr val="tx1"/>
                </a:solidFill>
              </a:defRPr>
            </a:lvl2pPr>
            <a:lvl3pPr>
              <a:defRPr sz="800" b="0">
                <a:solidFill>
                  <a:schemeClr val="tx1"/>
                </a:solidFill>
              </a:defRPr>
            </a:lvl3pPr>
            <a:lvl4pPr>
              <a:defRPr sz="800" b="0">
                <a:solidFill>
                  <a:schemeClr val="tx1"/>
                </a:solidFill>
              </a:defRPr>
            </a:lvl4pPr>
            <a:lvl5pPr>
              <a:defRPr sz="800" b="0">
                <a:solidFill>
                  <a:schemeClr val="tx1"/>
                </a:solidFill>
              </a:defRPr>
            </a:lvl5pPr>
          </a:lstStyle>
          <a:p>
            <a:pPr lvl="0"/>
            <a:r>
              <a:rPr lang="en-US" dirty="0"/>
              <a:t>Footnote</a:t>
            </a:r>
          </a:p>
        </p:txBody>
      </p:sp>
    </p:spTree>
    <p:extLst>
      <p:ext uri="{BB962C8B-B14F-4D97-AF65-F5344CB8AC3E}">
        <p14:creationId xmlns:p14="http://schemas.microsoft.com/office/powerpoint/2010/main" val="1059112271"/>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lank_blu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66396710"/>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Blank_silver">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6698483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lank_cyan">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61912265"/>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9"/>
            <a:ext cx="11653523" cy="395349"/>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25" eaLnBrk="0" hangingPunct="0"/>
            <a:r>
              <a:rPr lang="en-US" sz="687" dirty="0">
                <a:gradFill>
                  <a:gsLst>
                    <a:gs pos="0">
                      <a:srgbClr val="FFFFFF"/>
                    </a:gs>
                    <a:gs pos="100000">
                      <a:srgbClr val="FFFFFF"/>
                    </a:gs>
                  </a:gsLst>
                  <a:lin ang="5400000" scaled="0"/>
                </a:gradFill>
                <a:cs typeface="Segoe UI" pitchFamily="34" charset="0"/>
              </a:rPr>
              <a:t>© 2014 Microsoft Corporation. All rights reserved. </a:t>
            </a:r>
          </a:p>
        </p:txBody>
      </p:sp>
      <p:pic>
        <p:nvPicPr>
          <p:cNvPr id="4" name="Picture 3"/>
          <p:cNvPicPr>
            <a:picLocks noChangeAspect="1"/>
          </p:cNvPicPr>
          <p:nvPr userDrawn="1"/>
        </p:nvPicPr>
        <p:blipFill>
          <a:blip r:embed="rId2"/>
          <a:stretch>
            <a:fillRect/>
          </a:stretch>
        </p:blipFill>
        <p:spPr bwMode="black">
          <a:xfrm>
            <a:off x="450208" y="3083652"/>
            <a:ext cx="3227129" cy="692059"/>
          </a:xfrm>
          <a:prstGeom prst="rect">
            <a:avLst/>
          </a:prstGeom>
        </p:spPr>
      </p:pic>
    </p:spTree>
    <p:extLst>
      <p:ext uri="{BB962C8B-B14F-4D97-AF65-F5344CB8AC3E}">
        <p14:creationId xmlns:p14="http://schemas.microsoft.com/office/powerpoint/2010/main" val="1776481666"/>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1" y="1189179"/>
            <a:ext cx="11653523" cy="2398862"/>
          </a:xfrm>
          <a:prstGeom prst="rect">
            <a:avLst/>
          </a:prstGeom>
        </p:spPr>
        <p:txBody>
          <a:bodyPr/>
          <a:lstStyle>
            <a:lvl1pPr marL="284728" indent="-284728">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21" indent="-275394">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48" indent="-284728">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896" indent="-224049">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44" indent="-224049">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4" y="6238878"/>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083580537"/>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6177" y="2816941"/>
            <a:ext cx="11034445" cy="2387600"/>
          </a:xfrm>
        </p:spPr>
        <p:txBody>
          <a:bodyPr anchor="b">
            <a:noAutofit/>
          </a:bodyPr>
          <a:lstStyle>
            <a:lvl1pPr algn="l">
              <a:defRPr sz="23891">
                <a:solidFill>
                  <a:schemeClr val="bg1"/>
                </a:solidFill>
              </a:defRPr>
            </a:lvl1pPr>
          </a:lstStyle>
          <a:p>
            <a:r>
              <a:rPr lang="en-US" dirty="0"/>
              <a:t>web</a:t>
            </a:r>
          </a:p>
        </p:txBody>
      </p:sp>
    </p:spTree>
    <p:extLst>
      <p:ext uri="{BB962C8B-B14F-4D97-AF65-F5344CB8AC3E}">
        <p14:creationId xmlns:p14="http://schemas.microsoft.com/office/powerpoint/2010/main" val="2237688291"/>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Rectangle 1"/>
          <p:cNvSpPr/>
          <p:nvPr userDrawn="1"/>
        </p:nvSpPr>
        <p:spPr bwMode="auto">
          <a:xfrm>
            <a:off x="0" y="0"/>
            <a:ext cx="1219200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7" rIns="179208" bIns="143367" numCol="1" spcCol="0" rtlCol="0" fromWordArt="0" anchor="t" anchorCtr="0" forceAA="0" compatLnSpc="1">
            <a:prstTxWarp prst="textNoShape">
              <a:avLst/>
            </a:prstTxWarp>
            <a:noAutofit/>
          </a:bodyPr>
          <a:lstStyle/>
          <a:p>
            <a:pPr algn="ctr" defTabSz="913553"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8343633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8"/>
            <a:ext cx="11653523" cy="2000869"/>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2" indent="0">
              <a:buNone/>
              <a:defRPr/>
            </a:lvl3pPr>
            <a:lvl4pPr marL="448182" indent="0">
              <a:buNone/>
              <a:defRPr/>
            </a:lvl4pPr>
            <a:lvl5pPr marL="672274"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p:cNvSpPr>
            <a:spLocks noGrp="1"/>
          </p:cNvSpPr>
          <p:nvPr>
            <p:ph type="ftr" sz="quarter" idx="11"/>
          </p:nvPr>
        </p:nvSpPr>
        <p:spPr/>
        <p:txBody>
          <a:bodyPr/>
          <a:lstStyle/>
          <a:p>
            <a:pPr defTabSz="914344"/>
            <a:r>
              <a:rPr lang="en-US">
                <a:solidFill>
                  <a:srgbClr val="505050">
                    <a:tint val="75000"/>
                  </a:srgbClr>
                </a:solidFill>
              </a:rPr>
              <a:t>Microsoft NDA Confidential</a:t>
            </a:r>
            <a:endParaRPr lang="en-US" dirty="0">
              <a:solidFill>
                <a:srgbClr val="505050">
                  <a:tint val="75000"/>
                </a:srgbClr>
              </a:solidFill>
            </a:endParaRPr>
          </a:p>
        </p:txBody>
      </p:sp>
    </p:spTree>
    <p:extLst>
      <p:ext uri="{BB962C8B-B14F-4D97-AF65-F5344CB8AC3E}">
        <p14:creationId xmlns:p14="http://schemas.microsoft.com/office/powerpoint/2010/main" val="2537672893"/>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3" cy="206723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70115249"/>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72876104"/>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8886458"/>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57497906"/>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9516667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pic>
        <p:nvPicPr>
          <p:cNvPr id="4" name="Picture 4"/>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1557" y="0"/>
            <a:ext cx="12187331" cy="68564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7" name="Picture 5"/>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7997792" y="2328545"/>
            <a:ext cx="2771757" cy="275036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 name="Picture 6"/>
          <p:cNvPicPr>
            <a:picLocks noChangeAspect="1"/>
          </p:cNvPicPr>
          <p:nvPr userDrawn="1"/>
        </p:nvPicPr>
        <p:blipFill>
          <a:blip r:embed="rId4" cstate="email">
            <a:extLst>
              <a:ext uri="{28A0092B-C50C-407E-A947-70E740481C1C}">
                <a14:useLocalDpi xmlns:a14="http://schemas.microsoft.com/office/drawing/2010/main"/>
              </a:ext>
            </a:extLst>
          </a:blip>
          <a:srcRect/>
          <a:stretch>
            <a:fillRect/>
          </a:stretch>
        </p:blipFill>
        <p:spPr bwMode="auto">
          <a:xfrm>
            <a:off x="4784045" y="236591"/>
            <a:ext cx="9104315" cy="6437741"/>
          </a:xfrm>
          <a:prstGeom prst="rect">
            <a:avLst/>
          </a:prstGeom>
          <a:noFill/>
          <a:ln>
            <a:noFill/>
          </a:ln>
          <a:effectLst>
            <a:outerShdw blurRad="114300" dist="38100" dir="2700000" algn="tl" rotWithShape="0">
              <a:srgbClr val="000000">
                <a:alpha val="39999"/>
              </a:srgbClr>
            </a:outerShdw>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9" name="Picture 7"/>
          <p:cNvPicPr>
            <a:picLocks noChangeAspect="1"/>
          </p:cNvPicPr>
          <p:nvPr userDrawn="1"/>
        </p:nvPicPr>
        <p:blipFill>
          <a:blip r:embed="rId5" cstate="email">
            <a:extLst>
              <a:ext uri="{28A0092B-C50C-407E-A947-70E740481C1C}">
                <a14:useLocalDpi xmlns:a14="http://schemas.microsoft.com/office/drawing/2010/main"/>
              </a:ext>
            </a:extLst>
          </a:blip>
          <a:srcRect/>
          <a:stretch>
            <a:fillRect/>
          </a:stretch>
        </p:blipFill>
        <p:spPr bwMode="auto">
          <a:xfrm>
            <a:off x="463777" y="470067"/>
            <a:ext cx="1279273" cy="28017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 name="Title 1"/>
          <p:cNvSpPr>
            <a:spLocks noGrp="1"/>
          </p:cNvSpPr>
          <p:nvPr>
            <p:ph type="ctrTitle"/>
          </p:nvPr>
        </p:nvSpPr>
        <p:spPr>
          <a:xfrm>
            <a:off x="269242" y="1428401"/>
            <a:ext cx="5378548" cy="879910"/>
          </a:xfrm>
        </p:spPr>
        <p:txBody>
          <a:bodyPr/>
          <a:lstStyle>
            <a:lvl1pPr>
              <a:defRPr sz="5099">
                <a:solidFill>
                  <a:schemeClr val="bg1"/>
                </a:solidFill>
              </a:defRPr>
            </a:lvl1pPr>
          </a:lstStyle>
          <a:p>
            <a:r>
              <a:rPr lang="en-US"/>
              <a:t>Click to edit Master title style</a:t>
            </a:r>
            <a:endParaRPr lang="en-US" dirty="0"/>
          </a:p>
        </p:txBody>
      </p:sp>
      <p:sp>
        <p:nvSpPr>
          <p:cNvPr id="6" name="Subtitle 2"/>
          <p:cNvSpPr>
            <a:spLocks noGrp="1"/>
          </p:cNvSpPr>
          <p:nvPr>
            <p:ph type="subTitle" idx="1"/>
          </p:nvPr>
        </p:nvSpPr>
        <p:spPr>
          <a:xfrm>
            <a:off x="269302" y="4353454"/>
            <a:ext cx="5378487" cy="518091"/>
          </a:xfrm>
        </p:spPr>
        <p:txBody>
          <a:bodyPr/>
          <a:lstStyle>
            <a:lvl1pPr marL="0" indent="0" algn="l">
              <a:lnSpc>
                <a:spcPts val="2647"/>
              </a:lnSpc>
              <a:buNone/>
              <a:defRPr sz="2157">
                <a:solidFill>
                  <a:schemeClr val="bg1"/>
                </a:solidFill>
                <a:latin typeface="+mj-lt"/>
              </a:defRPr>
            </a:lvl1pPr>
            <a:lvl2pPr marL="448182" indent="0" algn="ctr">
              <a:buNone/>
              <a:defRPr>
                <a:solidFill>
                  <a:schemeClr val="tx1">
                    <a:tint val="75000"/>
                  </a:schemeClr>
                </a:solidFill>
              </a:defRPr>
            </a:lvl2pPr>
            <a:lvl3pPr marL="896364" indent="0" algn="ctr">
              <a:buNone/>
              <a:defRPr>
                <a:solidFill>
                  <a:schemeClr val="tx1">
                    <a:tint val="75000"/>
                  </a:schemeClr>
                </a:solidFill>
              </a:defRPr>
            </a:lvl3pPr>
            <a:lvl4pPr marL="1344545" indent="0" algn="ctr">
              <a:buNone/>
              <a:defRPr>
                <a:solidFill>
                  <a:schemeClr val="tx1">
                    <a:tint val="75000"/>
                  </a:schemeClr>
                </a:solidFill>
              </a:defRPr>
            </a:lvl4pPr>
            <a:lvl5pPr marL="1792729" indent="0" algn="ctr">
              <a:buNone/>
              <a:defRPr>
                <a:solidFill>
                  <a:schemeClr val="tx1">
                    <a:tint val="75000"/>
                  </a:schemeClr>
                </a:solidFill>
              </a:defRPr>
            </a:lvl5pPr>
            <a:lvl6pPr marL="2240911" indent="0" algn="ctr">
              <a:buNone/>
              <a:defRPr>
                <a:solidFill>
                  <a:schemeClr val="tx1">
                    <a:tint val="75000"/>
                  </a:schemeClr>
                </a:solidFill>
              </a:defRPr>
            </a:lvl6pPr>
            <a:lvl7pPr marL="2689091" indent="0" algn="ctr">
              <a:buNone/>
              <a:defRPr>
                <a:solidFill>
                  <a:schemeClr val="tx1">
                    <a:tint val="75000"/>
                  </a:schemeClr>
                </a:solidFill>
              </a:defRPr>
            </a:lvl7pPr>
            <a:lvl8pPr marL="3137274" indent="0" algn="ctr">
              <a:buNone/>
              <a:defRPr>
                <a:solidFill>
                  <a:schemeClr val="tx1">
                    <a:tint val="75000"/>
                  </a:schemeClr>
                </a:solidFill>
              </a:defRPr>
            </a:lvl8pPr>
            <a:lvl9pPr marL="3585456"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1728303500"/>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pic>
        <p:nvPicPr>
          <p:cNvPr id="4" name="Picture 4"/>
          <p:cNvPicPr>
            <a:picLocks noChangeAspect="1"/>
          </p:cNvPicPr>
          <p:nvPr userDrawn="1"/>
        </p:nvPicPr>
        <p:blipFill>
          <a:blip r:embed="rId2" cstate="screen">
            <a:extLst>
              <a:ext uri="{28A0092B-C50C-407E-A947-70E740481C1C}">
                <a14:useLocalDpi xmlns:a14="http://schemas.microsoft.com/office/drawing/2010/main"/>
              </a:ext>
            </a:extLst>
          </a:blip>
          <a:srcRect t="-11" r="-38"/>
          <a:stretch>
            <a:fillRect/>
          </a:stretch>
        </p:blipFill>
        <p:spPr bwMode="auto">
          <a:xfrm>
            <a:off x="0" y="0"/>
            <a:ext cx="12192000" cy="6858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 name="Rectangle 4"/>
          <p:cNvSpPr/>
          <p:nvPr userDrawn="1"/>
        </p:nvSpPr>
        <p:spPr bwMode="auto">
          <a:xfrm>
            <a:off x="272352" y="291068"/>
            <a:ext cx="6271861" cy="6275864"/>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285" tIns="143428" rIns="179285" bIns="143428"/>
          <a:lstStyle/>
          <a:p>
            <a:pPr algn="ctr" defTabSz="914080"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6"/>
          <p:cNvPicPr>
            <a:picLocks noChangeAspect="1"/>
          </p:cNvPicPr>
          <p:nvPr userDrawn="1"/>
        </p:nvPicPr>
        <p:blipFill>
          <a:blip r:embed="rId3" cstate="email">
            <a:extLst>
              <a:ext uri="{28A0092B-C50C-407E-A947-70E740481C1C}">
                <a14:useLocalDpi xmlns:a14="http://schemas.microsoft.com/office/drawing/2010/main"/>
              </a:ext>
            </a:extLst>
          </a:blip>
          <a:srcRect/>
          <a:stretch>
            <a:fillRect/>
          </a:stretch>
        </p:blipFill>
        <p:spPr bwMode="auto">
          <a:xfrm>
            <a:off x="463777" y="470067"/>
            <a:ext cx="1279273" cy="28017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2" name="Title 1"/>
          <p:cNvSpPr>
            <a:spLocks noGrp="1"/>
          </p:cNvSpPr>
          <p:nvPr>
            <p:ph type="ctrTitle"/>
          </p:nvPr>
        </p:nvSpPr>
        <p:spPr>
          <a:xfrm>
            <a:off x="269242" y="1428401"/>
            <a:ext cx="5378548" cy="879910"/>
          </a:xfrm>
        </p:spPr>
        <p:txBody>
          <a:bodyPr/>
          <a:lstStyle>
            <a:lvl1pPr>
              <a:defRPr sz="5099">
                <a:solidFill>
                  <a:schemeClr val="bg1"/>
                </a:solidFill>
              </a:defRPr>
            </a:lvl1pPr>
          </a:lstStyle>
          <a:p>
            <a:r>
              <a:rPr lang="en-US"/>
              <a:t>Click to edit Master title style</a:t>
            </a:r>
            <a:endParaRPr lang="en-US" dirty="0"/>
          </a:p>
        </p:txBody>
      </p:sp>
      <p:sp>
        <p:nvSpPr>
          <p:cNvPr id="13" name="Subtitle 2"/>
          <p:cNvSpPr>
            <a:spLocks noGrp="1"/>
          </p:cNvSpPr>
          <p:nvPr>
            <p:ph type="subTitle" idx="1"/>
          </p:nvPr>
        </p:nvSpPr>
        <p:spPr>
          <a:xfrm>
            <a:off x="269302" y="4353454"/>
            <a:ext cx="5378487" cy="518091"/>
          </a:xfrm>
        </p:spPr>
        <p:txBody>
          <a:bodyPr/>
          <a:lstStyle>
            <a:lvl1pPr marL="0" indent="0" algn="l">
              <a:lnSpc>
                <a:spcPts val="2647"/>
              </a:lnSpc>
              <a:buNone/>
              <a:defRPr sz="2157">
                <a:solidFill>
                  <a:schemeClr val="bg1"/>
                </a:solidFill>
                <a:latin typeface="+mj-lt"/>
              </a:defRPr>
            </a:lvl1pPr>
            <a:lvl2pPr marL="448182" indent="0" algn="ctr">
              <a:buNone/>
              <a:defRPr>
                <a:solidFill>
                  <a:schemeClr val="tx1">
                    <a:tint val="75000"/>
                  </a:schemeClr>
                </a:solidFill>
              </a:defRPr>
            </a:lvl2pPr>
            <a:lvl3pPr marL="896364" indent="0" algn="ctr">
              <a:buNone/>
              <a:defRPr>
                <a:solidFill>
                  <a:schemeClr val="tx1">
                    <a:tint val="75000"/>
                  </a:schemeClr>
                </a:solidFill>
              </a:defRPr>
            </a:lvl3pPr>
            <a:lvl4pPr marL="1344545" indent="0" algn="ctr">
              <a:buNone/>
              <a:defRPr>
                <a:solidFill>
                  <a:schemeClr val="tx1">
                    <a:tint val="75000"/>
                  </a:schemeClr>
                </a:solidFill>
              </a:defRPr>
            </a:lvl4pPr>
            <a:lvl5pPr marL="1792729" indent="0" algn="ctr">
              <a:buNone/>
              <a:defRPr>
                <a:solidFill>
                  <a:schemeClr val="tx1">
                    <a:tint val="75000"/>
                  </a:schemeClr>
                </a:solidFill>
              </a:defRPr>
            </a:lvl5pPr>
            <a:lvl6pPr marL="2240911" indent="0" algn="ctr">
              <a:buNone/>
              <a:defRPr>
                <a:solidFill>
                  <a:schemeClr val="tx1">
                    <a:tint val="75000"/>
                  </a:schemeClr>
                </a:solidFill>
              </a:defRPr>
            </a:lvl6pPr>
            <a:lvl7pPr marL="2689091" indent="0" algn="ctr">
              <a:buNone/>
              <a:defRPr>
                <a:solidFill>
                  <a:schemeClr val="tx1">
                    <a:tint val="75000"/>
                  </a:schemeClr>
                </a:solidFill>
              </a:defRPr>
            </a:lvl7pPr>
            <a:lvl8pPr marL="3137274" indent="0" algn="ctr">
              <a:buNone/>
              <a:defRPr>
                <a:solidFill>
                  <a:schemeClr val="tx1">
                    <a:tint val="75000"/>
                  </a:schemeClr>
                </a:solidFill>
              </a:defRPr>
            </a:lvl8pPr>
            <a:lvl9pPr marL="3585456"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843766520"/>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pic>
        <p:nvPicPr>
          <p:cNvPr id="2" name="Picture 4"/>
          <p:cNvPicPr>
            <a:picLocks noChangeAspect="1"/>
          </p:cNvPicPr>
          <p:nvPr userDrawn="1"/>
        </p:nvPicPr>
        <p:blipFill>
          <a:blip r:embed="rId2" cstate="screen">
            <a:extLst>
              <a:ext uri="{28A0092B-C50C-407E-A947-70E740481C1C}">
                <a14:useLocalDpi xmlns:a14="http://schemas.microsoft.com/office/drawing/2010/main"/>
              </a:ext>
            </a:extLst>
          </a:blip>
          <a:srcRect t="-11" r="-38"/>
          <a:stretch>
            <a:fillRect/>
          </a:stretch>
        </p:blipFill>
        <p:spPr bwMode="auto">
          <a:xfrm>
            <a:off x="0" y="0"/>
            <a:ext cx="12192000" cy="6858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05266495"/>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Blank Color 1 Layout">
    <p:bg>
      <p:bgPr>
        <a:solidFill>
          <a:schemeClr val="accent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512899" y="1768478"/>
            <a:ext cx="11231365" cy="1403205"/>
          </a:xfrm>
        </p:spPr>
        <p:txBody>
          <a:bodyPr/>
          <a:lstStyle>
            <a:lvl1pPr marL="0" indent="0">
              <a:buNone/>
              <a:defRPr sz="8798" i="0" spc="-100" baseline="0">
                <a:gradFill>
                  <a:gsLst>
                    <a:gs pos="0">
                      <a:schemeClr val="tx1"/>
                    </a:gs>
                    <a:gs pos="100000">
                      <a:schemeClr val="tx1"/>
                    </a:gs>
                  </a:gsLst>
                  <a:lin ang="5400000" scaled="0"/>
                </a:gradFill>
                <a:latin typeface="Segoe UI Light" pitchFamily="34" charset="0"/>
              </a:defRPr>
            </a:lvl1pPr>
          </a:lstStyle>
          <a:p>
            <a:pPr lvl="0"/>
            <a:r>
              <a:rPr lang="en-US" dirty="0"/>
              <a:t>Click to edit title style</a:t>
            </a:r>
          </a:p>
        </p:txBody>
      </p:sp>
      <p:sp>
        <p:nvSpPr>
          <p:cNvPr id="9" name="Text Placeholder 8"/>
          <p:cNvSpPr>
            <a:spLocks noGrp="1"/>
          </p:cNvSpPr>
          <p:nvPr>
            <p:ph type="body" sz="quarter" idx="11" hasCustomPrompt="1"/>
          </p:nvPr>
        </p:nvSpPr>
        <p:spPr>
          <a:xfrm>
            <a:off x="512897" y="3219170"/>
            <a:ext cx="7515595" cy="727700"/>
          </a:xfrm>
        </p:spPr>
        <p:txBody>
          <a:bodyPr/>
          <a:lstStyle>
            <a:lvl1pPr marL="0" indent="0">
              <a:buNone/>
              <a:defRPr spc="-100" baseline="0">
                <a:gradFill>
                  <a:gsLst>
                    <a:gs pos="0">
                      <a:schemeClr val="tx1"/>
                    </a:gs>
                    <a:gs pos="100000">
                      <a:schemeClr val="tx1"/>
                    </a:gs>
                  </a:gsLst>
                  <a:lin ang="5400000" scaled="0"/>
                </a:gradFill>
                <a:latin typeface="Segoe UI Light" pitchFamily="34" charset="0"/>
              </a:defRPr>
            </a:lvl1pPr>
          </a:lstStyle>
          <a:p>
            <a:pPr lvl="0"/>
            <a:r>
              <a:rPr lang="en-US" dirty="0"/>
              <a:t>Speaker Title</a:t>
            </a:r>
          </a:p>
        </p:txBody>
      </p:sp>
    </p:spTree>
    <p:extLst>
      <p:ext uri="{BB962C8B-B14F-4D97-AF65-F5344CB8AC3E}">
        <p14:creationId xmlns:p14="http://schemas.microsoft.com/office/powerpoint/2010/main" val="1611967356"/>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4_Blank Color 1 Layout">
    <p:bg>
      <p:bgPr>
        <a:solidFill>
          <a:schemeClr val="accent5"/>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512899" y="1768479"/>
            <a:ext cx="11231365" cy="1403205"/>
          </a:xfrm>
        </p:spPr>
        <p:txBody>
          <a:bodyPr/>
          <a:lstStyle>
            <a:lvl1pPr marL="0" indent="0">
              <a:buNone/>
              <a:defRPr lang="en-US" sz="8798" i="0" kern="1200" spc="-100" baseline="0" dirty="0" smtClean="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914052" rtl="0" eaLnBrk="1" latinLnBrk="0" hangingPunct="1">
              <a:lnSpc>
                <a:spcPct val="90000"/>
              </a:lnSpc>
              <a:spcBef>
                <a:spcPct val="20000"/>
              </a:spcBef>
              <a:buSzPct val="90000"/>
              <a:buFont typeface="Arial" pitchFamily="34" charset="0"/>
              <a:buNone/>
            </a:pPr>
            <a:r>
              <a:rPr lang="en-US" dirty="0"/>
              <a:t>Click to edit title style</a:t>
            </a:r>
          </a:p>
        </p:txBody>
      </p:sp>
      <p:sp>
        <p:nvSpPr>
          <p:cNvPr id="4" name="Text Placeholder 8"/>
          <p:cNvSpPr>
            <a:spLocks noGrp="1"/>
          </p:cNvSpPr>
          <p:nvPr>
            <p:ph type="body" sz="quarter" idx="11" hasCustomPrompt="1"/>
          </p:nvPr>
        </p:nvSpPr>
        <p:spPr>
          <a:xfrm>
            <a:off x="512897" y="3219171"/>
            <a:ext cx="7515595" cy="627864"/>
          </a:xfrm>
        </p:spPr>
        <p:txBody>
          <a:bodyPr/>
          <a:lstStyle>
            <a:lvl1pPr marL="0" indent="0">
              <a:buNone/>
              <a:defRPr lang="en-US" sz="3200" kern="1200" spc="-100" baseline="0" dirty="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914052" rtl="0" eaLnBrk="1" latinLnBrk="0" hangingPunct="1">
              <a:lnSpc>
                <a:spcPct val="90000"/>
              </a:lnSpc>
              <a:spcBef>
                <a:spcPct val="20000"/>
              </a:spcBef>
              <a:buSzPct val="90000"/>
              <a:buFont typeface="Arial" pitchFamily="34" charset="0"/>
              <a:buNone/>
            </a:pPr>
            <a:r>
              <a:rPr lang="en-US" dirty="0"/>
              <a:t>Speaker Title</a:t>
            </a:r>
          </a:p>
        </p:txBody>
      </p:sp>
    </p:spTree>
    <p:extLst>
      <p:ext uri="{BB962C8B-B14F-4D97-AF65-F5344CB8AC3E}">
        <p14:creationId xmlns:p14="http://schemas.microsoft.com/office/powerpoint/2010/main" val="2312229226"/>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Title &amp; Content Bulleted Text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5" cy="896518"/>
          </a:xfrm>
        </p:spPr>
        <p:txBody>
          <a:bodyPr/>
          <a:lstStyle>
            <a:lvl1pPr>
              <a:defRPr sz="5685">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40"/>
            <a:ext cx="10757099"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1309074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36pt Header w/Subtext">
    <p:spTree>
      <p:nvGrpSpPr>
        <p:cNvPr id="1" name=""/>
        <p:cNvGrpSpPr/>
        <p:nvPr/>
      </p:nvGrpSpPr>
      <p:grpSpPr>
        <a:xfrm>
          <a:off x="0" y="0"/>
          <a:ext cx="0" cy="0"/>
          <a:chOff x="0" y="0"/>
          <a:chExt cx="0" cy="0"/>
        </a:xfrm>
      </p:grpSpPr>
      <p:sp>
        <p:nvSpPr>
          <p:cNvPr id="2" name="Footer Placeholder 1"/>
          <p:cNvSpPr>
            <a:spLocks noGrp="1"/>
          </p:cNvSpPr>
          <p:nvPr>
            <p:ph type="ftr" sz="quarter" idx="12"/>
          </p:nvPr>
        </p:nvSpPr>
        <p:spPr/>
        <p:txBody>
          <a:bodyPr/>
          <a:lstStyle/>
          <a:p>
            <a:pPr defTabSz="914344"/>
            <a:r>
              <a:rPr lang="en-US">
                <a:solidFill>
                  <a:srgbClr val="505050"/>
                </a:solidFill>
              </a:rPr>
              <a:t>Microsoft Confidential</a:t>
            </a:r>
            <a:endParaRPr lang="en-US" dirty="0">
              <a:solidFill>
                <a:srgbClr val="505050"/>
              </a:solidFill>
            </a:endParaRPr>
          </a:p>
        </p:txBody>
      </p:sp>
      <p:sp>
        <p:nvSpPr>
          <p:cNvPr id="3" name="Slide Number Placeholder 2"/>
          <p:cNvSpPr>
            <a:spLocks noGrp="1"/>
          </p:cNvSpPr>
          <p:nvPr>
            <p:ph type="sldNum" sz="quarter" idx="13"/>
          </p:nvPr>
        </p:nvSpPr>
        <p:spPr>
          <a:xfrm>
            <a:off x="11367167" y="6437245"/>
            <a:ext cx="555596" cy="134483"/>
          </a:xfrm>
          <a:prstGeom prst="rect">
            <a:avLst/>
          </a:prstGeom>
        </p:spPr>
        <p:txBody>
          <a:bodyPr/>
          <a:lstStyle/>
          <a:p>
            <a:pPr defTabSz="913482" fontAlgn="base">
              <a:spcBef>
                <a:spcPct val="0"/>
              </a:spcBef>
              <a:spcAft>
                <a:spcPct val="0"/>
              </a:spcAft>
            </a:pPr>
            <a:fld id="{27258FFF-F925-446B-8502-81C933981705}" type="slidenum">
              <a:rPr lang="en-US" sz="1765" smtClean="0">
                <a:solidFill>
                  <a:srgbClr val="505050"/>
                </a:solidFill>
                <a:ea typeface="ＭＳ Ｐゴシック" charset="0"/>
              </a:rPr>
              <a:pPr defTabSz="913482" fontAlgn="base">
                <a:spcBef>
                  <a:spcPct val="0"/>
                </a:spcBef>
                <a:spcAft>
                  <a:spcPct val="0"/>
                </a:spcAft>
              </a:pPr>
              <a:t>‹#›</a:t>
            </a:fld>
            <a:endParaRPr lang="en-US" sz="1765" dirty="0">
              <a:solidFill>
                <a:srgbClr val="505050"/>
              </a:solidFill>
              <a:ea typeface="ＭＳ Ｐゴシック" charset="0"/>
            </a:endParaRPr>
          </a:p>
        </p:txBody>
      </p:sp>
      <p:sp>
        <p:nvSpPr>
          <p:cNvPr id="8" name="Text Placeholder 4"/>
          <p:cNvSpPr>
            <a:spLocks noGrp="1"/>
          </p:cNvSpPr>
          <p:nvPr>
            <p:ph type="body" sz="quarter" idx="11"/>
          </p:nvPr>
        </p:nvSpPr>
        <p:spPr>
          <a:xfrm>
            <a:off x="269242" y="348573"/>
            <a:ext cx="6274973" cy="670440"/>
          </a:xfrm>
        </p:spPr>
        <p:txBody>
          <a:bodyPr lIns="146304" tIns="109728" rIns="146304" bIns="109728" anchor="t" anchorCtr="0"/>
          <a:lstStyle>
            <a:lvl1pPr marL="0" indent="0">
              <a:lnSpc>
                <a:spcPts val="3529"/>
              </a:lnSpc>
              <a:buFontTx/>
              <a:buNone/>
              <a:defRPr sz="3529">
                <a:solidFill>
                  <a:schemeClr val="tx2"/>
                </a:solidFill>
                <a:latin typeface="+mj-lt"/>
              </a:defRPr>
            </a:lvl1pPr>
            <a:lvl2pPr marL="336105" indent="0">
              <a:buFontTx/>
              <a:buNone/>
              <a:defRPr sz="3529">
                <a:latin typeface="Segoe Pro Light"/>
              </a:defRPr>
            </a:lvl2pPr>
            <a:lvl3pPr marL="560173" indent="0">
              <a:buFontTx/>
              <a:buNone/>
              <a:defRPr sz="3529">
                <a:latin typeface="Segoe Pro Light"/>
              </a:defRPr>
            </a:lvl3pPr>
            <a:lvl4pPr marL="784242" indent="0">
              <a:buFontTx/>
              <a:buNone/>
              <a:defRPr sz="3529">
                <a:latin typeface="Segoe Pro Light"/>
              </a:defRPr>
            </a:lvl4pPr>
            <a:lvl5pPr marL="1008309" indent="0">
              <a:buFontTx/>
              <a:buNone/>
              <a:defRPr sz="3529">
                <a:latin typeface="Segoe Pro Light"/>
              </a:defRPr>
            </a:lvl5pPr>
          </a:lstStyle>
          <a:p>
            <a:pPr lvl="0"/>
            <a:r>
              <a:rPr lang="en-US" dirty="0"/>
              <a:t>Click to edit Master text styles</a:t>
            </a:r>
          </a:p>
        </p:txBody>
      </p:sp>
      <p:sp>
        <p:nvSpPr>
          <p:cNvPr id="11" name="Text Placeholder 10"/>
          <p:cNvSpPr>
            <a:spLocks noGrp="1"/>
          </p:cNvSpPr>
          <p:nvPr>
            <p:ph type="body" sz="quarter" idx="14"/>
          </p:nvPr>
        </p:nvSpPr>
        <p:spPr>
          <a:xfrm>
            <a:off x="269241" y="2084173"/>
            <a:ext cx="3137515" cy="1279325"/>
          </a:xfrm>
        </p:spPr>
        <p:txBody>
          <a:bodyPr/>
          <a:lstStyle>
            <a:lvl1pPr marL="0" indent="0">
              <a:lnSpc>
                <a:spcPct val="100000"/>
              </a:lnSpc>
              <a:spcBef>
                <a:spcPts val="0"/>
              </a:spcBef>
              <a:spcAft>
                <a:spcPts val="2941"/>
              </a:spcAft>
              <a:buNone/>
              <a:defRPr sz="1765">
                <a:latin typeface="+mn-lt"/>
              </a:defRPr>
            </a:lvl1pPr>
            <a:lvl2pPr marL="3112" indent="0">
              <a:lnSpc>
                <a:spcPts val="1421"/>
              </a:lnSpc>
              <a:spcBef>
                <a:spcPts val="0"/>
              </a:spcBef>
              <a:spcAft>
                <a:spcPts val="1176"/>
              </a:spcAft>
              <a:buNone/>
              <a:defRPr sz="1275" b="1"/>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509646422"/>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7"/>
            <a:ext cx="11655840" cy="1988942"/>
          </a:xfrm>
        </p:spPr>
        <p:txBody>
          <a:bodyPr/>
          <a:lstStyle>
            <a:lvl1pPr marL="0" indent="0">
              <a:buNone/>
              <a:defRPr/>
            </a:lvl1pPr>
            <a:lvl2pPr marL="28011" indent="0">
              <a:buNone/>
              <a:defRPr sz="1961"/>
            </a:lvl2pPr>
            <a:lvl3pPr marL="219423" indent="0">
              <a:buNone/>
              <a:defRPr sz="1961"/>
            </a:lvl3pPr>
            <a:lvl4pPr marL="466856" indent="0">
              <a:buNone/>
              <a:defRPr sz="1765"/>
            </a:lvl4pPr>
            <a:lvl5pPr marL="725183"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44568613"/>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cSld name="Dark Band sing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1361464532"/>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7"/>
            <a:ext cx="11655840" cy="1988942"/>
          </a:xfrm>
        </p:spPr>
        <p:txBody>
          <a:bodyPr/>
          <a:lstStyle>
            <a:lvl1pPr marL="0" indent="0">
              <a:buNone/>
              <a:defRPr>
                <a:gradFill>
                  <a:gsLst>
                    <a:gs pos="2920">
                      <a:schemeClr val="tx1"/>
                    </a:gs>
                    <a:gs pos="100000">
                      <a:schemeClr val="tx1"/>
                    </a:gs>
                  </a:gsLst>
                  <a:lin ang="5400000" scaled="0"/>
                </a:gradFill>
              </a:defRPr>
            </a:lvl1pPr>
            <a:lvl2pPr marL="28011" indent="0">
              <a:buNone/>
              <a:defRPr sz="1961"/>
            </a:lvl2pPr>
            <a:lvl3pPr marL="219423" indent="0">
              <a:buNone/>
              <a:defRPr sz="1961"/>
            </a:lvl3pPr>
            <a:lvl4pPr marL="466856" indent="0">
              <a:buNone/>
              <a:defRPr sz="1765"/>
            </a:lvl4pPr>
            <a:lvl5pPr marL="725183"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26466761"/>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3" cy="2187971"/>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54400440"/>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and 2-color bulleted">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3" cy="2187971"/>
          </a:xfrm>
        </p:spPr>
        <p:txBody>
          <a:bodyPr>
            <a:spAutoFit/>
          </a:bodyPr>
          <a:lstStyle>
            <a:lvl1pPr>
              <a:buClr>
                <a:schemeClr val="tx2"/>
              </a:buClr>
              <a:defRPr>
                <a:gradFill>
                  <a:gsLst>
                    <a:gs pos="0">
                      <a:schemeClr val="tx1"/>
                    </a:gs>
                    <a:gs pos="100000">
                      <a:schemeClr val="tx1"/>
                    </a:gs>
                  </a:gsLst>
                  <a:lin ang="5400000" scaled="0"/>
                </a:gradFill>
              </a:defRPr>
            </a:lvl1pPr>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62550384"/>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7"/>
            <a:ext cx="5378548" cy="248978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4" indent="0">
              <a:buNone/>
              <a:tabLst/>
              <a:defRPr sz="1961"/>
            </a:lvl3pPr>
            <a:lvl4pPr marL="451295" indent="0">
              <a:buNone/>
              <a:defRPr/>
            </a:lvl4pPr>
            <a:lvl5pPr marL="672274"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7"/>
            <a:ext cx="5378548" cy="248978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4" indent="0">
              <a:buNone/>
              <a:tabLst/>
              <a:defRPr sz="1961"/>
            </a:lvl3pPr>
            <a:lvl4pPr marL="451295" indent="0">
              <a:buNone/>
              <a:defRPr/>
            </a:lvl4pPr>
            <a:lvl5pPr marL="672274"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31606873"/>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7"/>
            <a:ext cx="5378548" cy="2489784"/>
          </a:xfrm>
        </p:spPr>
        <p:txBody>
          <a:bodyPr wrap="square">
            <a:spAutoFit/>
          </a:bodyPr>
          <a:lstStyle>
            <a:lvl1pPr marL="0" indent="0">
              <a:spcBef>
                <a:spcPts val="1200"/>
              </a:spcBef>
              <a:buClr>
                <a:schemeClr val="tx1"/>
              </a:buClr>
              <a:buFont typeface="Wingdings" pitchFamily="2" charset="2"/>
              <a:buNone/>
              <a:defRPr sz="3529">
                <a:solidFill>
                  <a:schemeClr val="tx1"/>
                </a:solidFill>
              </a:defRPr>
            </a:lvl1pPr>
            <a:lvl2pPr marL="0" indent="0">
              <a:buNone/>
              <a:defRPr sz="1961"/>
            </a:lvl2pPr>
            <a:lvl3pPr marL="227204" indent="0">
              <a:buNone/>
              <a:tabLst/>
              <a:defRPr sz="1961"/>
            </a:lvl3pPr>
            <a:lvl4pPr marL="451295" indent="0">
              <a:buNone/>
              <a:defRPr/>
            </a:lvl4pPr>
            <a:lvl5pPr marL="672274"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7"/>
            <a:ext cx="5378548" cy="2489784"/>
          </a:xfrm>
        </p:spPr>
        <p:txBody>
          <a:bodyPr wrap="square">
            <a:spAutoFit/>
          </a:bodyPr>
          <a:lstStyle>
            <a:lvl1pPr marL="0" indent="0">
              <a:spcBef>
                <a:spcPts val="1200"/>
              </a:spcBef>
              <a:buClr>
                <a:schemeClr val="tx1"/>
              </a:buClr>
              <a:buFont typeface="Wingdings" pitchFamily="2" charset="2"/>
              <a:buNone/>
              <a:defRPr sz="3529">
                <a:solidFill>
                  <a:schemeClr val="tx1"/>
                </a:solidFill>
              </a:defRPr>
            </a:lvl1pPr>
            <a:lvl2pPr marL="0" indent="0">
              <a:buNone/>
              <a:defRPr sz="1961"/>
            </a:lvl2pPr>
            <a:lvl3pPr marL="227204" indent="0">
              <a:buNone/>
              <a:tabLst/>
              <a:defRPr sz="1961"/>
            </a:lvl3pPr>
            <a:lvl4pPr marL="451295" indent="0">
              <a:buNone/>
              <a:defRPr/>
            </a:lvl4pPr>
            <a:lvl5pPr marL="672274"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47133620"/>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7"/>
            <a:ext cx="5378548" cy="2556149"/>
          </a:xfrm>
        </p:spPr>
        <p:txBody>
          <a:bodyPr wrap="square">
            <a:spAutoFit/>
          </a:bodyPr>
          <a:lstStyle>
            <a:lvl1pPr marL="281670" indent="-281670">
              <a:spcBef>
                <a:spcPts val="1200"/>
              </a:spcBef>
              <a:buClr>
                <a:schemeClr val="tx1"/>
              </a:buClr>
              <a:buFontTx/>
              <a:buBlip>
                <a:blip r:embed="rId2"/>
              </a:buBlip>
              <a:defRPr sz="3529"/>
            </a:lvl1pPr>
            <a:lvl2pPr marL="520690" indent="-228596">
              <a:defRPr sz="2353"/>
            </a:lvl2pPr>
            <a:lvl3pPr marL="685786" indent="-165097">
              <a:tabLst/>
              <a:defRPr sz="1961"/>
            </a:lvl3pPr>
            <a:lvl4pPr marL="863581" indent="-177797">
              <a:defRPr/>
            </a:lvl4pPr>
            <a:lvl5pPr marL="1028678" indent="-16509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7"/>
            <a:ext cx="5378548" cy="2556149"/>
          </a:xfrm>
        </p:spPr>
        <p:txBody>
          <a:bodyPr wrap="square">
            <a:spAutoFit/>
          </a:bodyPr>
          <a:lstStyle>
            <a:lvl1pPr marL="281670" indent="-281670">
              <a:spcBef>
                <a:spcPts val="1200"/>
              </a:spcBef>
              <a:buClr>
                <a:schemeClr val="tx1"/>
              </a:buClr>
              <a:buFontTx/>
              <a:buBlip>
                <a:blip r:embed="rId2"/>
              </a:buBlip>
              <a:defRPr sz="3529"/>
            </a:lvl1pPr>
            <a:lvl2pPr marL="520690" indent="-228596">
              <a:defRPr sz="2353"/>
            </a:lvl2pPr>
            <a:lvl3pPr marL="685786" indent="-165097">
              <a:tabLst/>
              <a:defRPr sz="1961"/>
            </a:lvl3pPr>
            <a:lvl4pPr marL="863581" indent="-177797">
              <a:defRPr/>
            </a:lvl4pPr>
            <a:lvl5pPr marL="1028678" indent="-16509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11613850"/>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wo Column 2-color Bullet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7"/>
            <a:ext cx="5378548" cy="2556149"/>
          </a:xfrm>
        </p:spPr>
        <p:txBody>
          <a:bodyPr wrap="square">
            <a:spAutoFit/>
          </a:bodyPr>
          <a:lstStyle>
            <a:lvl1pPr marL="281670" indent="-281670">
              <a:spcBef>
                <a:spcPts val="1200"/>
              </a:spcBef>
              <a:buClr>
                <a:schemeClr val="tx2"/>
              </a:buClr>
              <a:buFontTx/>
              <a:buBlip>
                <a:blip r:embed="rId2"/>
              </a:buBlip>
              <a:defRPr sz="3529">
                <a:solidFill>
                  <a:schemeClr val="tx1"/>
                </a:solidFill>
              </a:defRPr>
            </a:lvl1pPr>
            <a:lvl2pPr marL="520690" indent="-228596">
              <a:defRPr sz="2353"/>
            </a:lvl2pPr>
            <a:lvl3pPr marL="685786" indent="-165097">
              <a:tabLst/>
              <a:defRPr sz="1961"/>
            </a:lvl3pPr>
            <a:lvl4pPr marL="863581" indent="-177797">
              <a:defRPr/>
            </a:lvl4pPr>
            <a:lvl5pPr marL="1028678" indent="-16509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7"/>
            <a:ext cx="5378548" cy="2556149"/>
          </a:xfrm>
        </p:spPr>
        <p:txBody>
          <a:bodyPr wrap="square">
            <a:spAutoFit/>
          </a:bodyPr>
          <a:lstStyle>
            <a:lvl1pPr marL="281670" indent="-281670">
              <a:spcBef>
                <a:spcPts val="1200"/>
              </a:spcBef>
              <a:buClr>
                <a:schemeClr val="tx2"/>
              </a:buClr>
              <a:buFontTx/>
              <a:buBlip>
                <a:blip r:embed="rId2"/>
              </a:buBlip>
              <a:defRPr sz="3529">
                <a:solidFill>
                  <a:schemeClr val="tx1"/>
                </a:solidFill>
              </a:defRPr>
            </a:lvl1pPr>
            <a:lvl2pPr marL="520690" indent="-228596">
              <a:defRPr sz="2353"/>
            </a:lvl2pPr>
            <a:lvl3pPr marL="685786" indent="-165097">
              <a:tabLst/>
              <a:defRPr sz="1961"/>
            </a:lvl3pPr>
            <a:lvl4pPr marL="863581" indent="-177797">
              <a:defRPr/>
            </a:lvl4pPr>
            <a:lvl5pPr marL="1028678" indent="-16509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69368142"/>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65894410"/>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3"/>
            <a:ext cx="11655840" cy="899665"/>
          </a:xfrm>
        </p:spPr>
        <p:txBody>
          <a:bodyPr/>
          <a:lstStyle>
            <a:lvl1pPr>
              <a:defRPr sz="7058" baseline="0"/>
            </a:lvl1pPr>
          </a:lstStyle>
          <a:p>
            <a:r>
              <a:rPr lang="en-US"/>
              <a:t>Click to edit Master title style</a:t>
            </a:r>
            <a:endParaRPr lang="en-US" dirty="0"/>
          </a:p>
        </p:txBody>
      </p:sp>
    </p:spTree>
    <p:extLst>
      <p:ext uri="{BB962C8B-B14F-4D97-AF65-F5344CB8AC3E}">
        <p14:creationId xmlns:p14="http://schemas.microsoft.com/office/powerpoint/2010/main" val="434566029"/>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3" baseline="0"/>
            </a:lvl1pPr>
          </a:lstStyle>
          <a:p>
            <a:r>
              <a:rPr lang="en-US"/>
              <a:t>Click to edit Master title style</a:t>
            </a:r>
            <a:endParaRPr lang="en-US" dirty="0"/>
          </a:p>
        </p:txBody>
      </p:sp>
    </p:spTree>
    <p:extLst>
      <p:ext uri="{BB962C8B-B14F-4D97-AF65-F5344CB8AC3E}">
        <p14:creationId xmlns:p14="http://schemas.microsoft.com/office/powerpoint/2010/main" val="3333713559"/>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18" Type="http://schemas.openxmlformats.org/officeDocument/2006/relationships/slideLayout" Target="../slideLayouts/slideLayout30.xml"/><Relationship Id="rId26" Type="http://schemas.openxmlformats.org/officeDocument/2006/relationships/slideLayout" Target="../slideLayouts/slideLayout38.xml"/><Relationship Id="rId3" Type="http://schemas.openxmlformats.org/officeDocument/2006/relationships/slideLayout" Target="../slideLayouts/slideLayout15.xml"/><Relationship Id="rId21" Type="http://schemas.openxmlformats.org/officeDocument/2006/relationships/slideLayout" Target="../slideLayouts/slideLayout33.xml"/><Relationship Id="rId34" Type="http://schemas.openxmlformats.org/officeDocument/2006/relationships/slideLayout" Target="../slideLayouts/slideLayout46.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slideLayout" Target="../slideLayouts/slideLayout29.xml"/><Relationship Id="rId25" Type="http://schemas.openxmlformats.org/officeDocument/2006/relationships/slideLayout" Target="../slideLayouts/slideLayout37.xml"/><Relationship Id="rId33" Type="http://schemas.openxmlformats.org/officeDocument/2006/relationships/slideLayout" Target="../slideLayouts/slideLayout45.xml"/><Relationship Id="rId38" Type="http://schemas.openxmlformats.org/officeDocument/2006/relationships/image" Target="../media/image1.png"/><Relationship Id="rId2" Type="http://schemas.openxmlformats.org/officeDocument/2006/relationships/slideLayout" Target="../slideLayouts/slideLayout14.xml"/><Relationship Id="rId16" Type="http://schemas.openxmlformats.org/officeDocument/2006/relationships/slideLayout" Target="../slideLayouts/slideLayout28.xml"/><Relationship Id="rId20" Type="http://schemas.openxmlformats.org/officeDocument/2006/relationships/slideLayout" Target="../slideLayouts/slideLayout32.xml"/><Relationship Id="rId29" Type="http://schemas.openxmlformats.org/officeDocument/2006/relationships/slideLayout" Target="../slideLayouts/slideLayout41.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24" Type="http://schemas.openxmlformats.org/officeDocument/2006/relationships/slideLayout" Target="../slideLayouts/slideLayout36.xml"/><Relationship Id="rId32" Type="http://schemas.openxmlformats.org/officeDocument/2006/relationships/slideLayout" Target="../slideLayouts/slideLayout44.xml"/><Relationship Id="rId37" Type="http://schemas.openxmlformats.org/officeDocument/2006/relationships/theme" Target="../theme/theme2.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23" Type="http://schemas.openxmlformats.org/officeDocument/2006/relationships/slideLayout" Target="../slideLayouts/slideLayout35.xml"/><Relationship Id="rId28" Type="http://schemas.openxmlformats.org/officeDocument/2006/relationships/slideLayout" Target="../slideLayouts/slideLayout40.xml"/><Relationship Id="rId36" Type="http://schemas.openxmlformats.org/officeDocument/2006/relationships/slideLayout" Target="../slideLayouts/slideLayout48.xml"/><Relationship Id="rId10" Type="http://schemas.openxmlformats.org/officeDocument/2006/relationships/slideLayout" Target="../slideLayouts/slideLayout22.xml"/><Relationship Id="rId19" Type="http://schemas.openxmlformats.org/officeDocument/2006/relationships/slideLayout" Target="../slideLayouts/slideLayout31.xml"/><Relationship Id="rId31" Type="http://schemas.openxmlformats.org/officeDocument/2006/relationships/slideLayout" Target="../slideLayouts/slideLayout43.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 Id="rId22" Type="http://schemas.openxmlformats.org/officeDocument/2006/relationships/slideLayout" Target="../slideLayouts/slideLayout34.xml"/><Relationship Id="rId27" Type="http://schemas.openxmlformats.org/officeDocument/2006/relationships/slideLayout" Target="../slideLayouts/slideLayout39.xml"/><Relationship Id="rId30" Type="http://schemas.openxmlformats.org/officeDocument/2006/relationships/slideLayout" Target="../slideLayouts/slideLayout42.xml"/><Relationship Id="rId35" Type="http://schemas.openxmlformats.org/officeDocument/2006/relationships/slideLayout" Target="../slideLayouts/slideLayout4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slideLayout" Target="../slideLayouts/slideLayout61.xml"/><Relationship Id="rId18" Type="http://schemas.openxmlformats.org/officeDocument/2006/relationships/slideLayout" Target="../slideLayouts/slideLayout66.xml"/><Relationship Id="rId26" Type="http://schemas.openxmlformats.org/officeDocument/2006/relationships/slideLayout" Target="../slideLayouts/slideLayout74.xml"/><Relationship Id="rId3" Type="http://schemas.openxmlformats.org/officeDocument/2006/relationships/slideLayout" Target="../slideLayouts/slideLayout51.xml"/><Relationship Id="rId21" Type="http://schemas.openxmlformats.org/officeDocument/2006/relationships/slideLayout" Target="../slideLayouts/slideLayout69.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17" Type="http://schemas.openxmlformats.org/officeDocument/2006/relationships/slideLayout" Target="../slideLayouts/slideLayout65.xml"/><Relationship Id="rId25" Type="http://schemas.openxmlformats.org/officeDocument/2006/relationships/slideLayout" Target="../slideLayouts/slideLayout73.xml"/><Relationship Id="rId2" Type="http://schemas.openxmlformats.org/officeDocument/2006/relationships/slideLayout" Target="../slideLayouts/slideLayout50.xml"/><Relationship Id="rId16" Type="http://schemas.openxmlformats.org/officeDocument/2006/relationships/slideLayout" Target="../slideLayouts/slideLayout64.xml"/><Relationship Id="rId20" Type="http://schemas.openxmlformats.org/officeDocument/2006/relationships/slideLayout" Target="../slideLayouts/slideLayout68.xml"/><Relationship Id="rId29" Type="http://schemas.openxmlformats.org/officeDocument/2006/relationships/theme" Target="../theme/theme3.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24" Type="http://schemas.openxmlformats.org/officeDocument/2006/relationships/slideLayout" Target="../slideLayouts/slideLayout72.xml"/><Relationship Id="rId5" Type="http://schemas.openxmlformats.org/officeDocument/2006/relationships/slideLayout" Target="../slideLayouts/slideLayout53.xml"/><Relationship Id="rId15" Type="http://schemas.openxmlformats.org/officeDocument/2006/relationships/slideLayout" Target="../slideLayouts/slideLayout63.xml"/><Relationship Id="rId23" Type="http://schemas.openxmlformats.org/officeDocument/2006/relationships/slideLayout" Target="../slideLayouts/slideLayout71.xml"/><Relationship Id="rId28" Type="http://schemas.openxmlformats.org/officeDocument/2006/relationships/slideLayout" Target="../slideLayouts/slideLayout76.xml"/><Relationship Id="rId10" Type="http://schemas.openxmlformats.org/officeDocument/2006/relationships/slideLayout" Target="../slideLayouts/slideLayout58.xml"/><Relationship Id="rId19" Type="http://schemas.openxmlformats.org/officeDocument/2006/relationships/slideLayout" Target="../slideLayouts/slideLayout67.xml"/><Relationship Id="rId4" Type="http://schemas.openxmlformats.org/officeDocument/2006/relationships/slideLayout" Target="../slideLayouts/slideLayout52.xml"/><Relationship Id="rId9" Type="http://schemas.openxmlformats.org/officeDocument/2006/relationships/slideLayout" Target="../slideLayouts/slideLayout57.xml"/><Relationship Id="rId14" Type="http://schemas.openxmlformats.org/officeDocument/2006/relationships/slideLayout" Target="../slideLayouts/slideLayout62.xml"/><Relationship Id="rId22" Type="http://schemas.openxmlformats.org/officeDocument/2006/relationships/slideLayout" Target="../slideLayouts/slideLayout70.xml"/><Relationship Id="rId27" Type="http://schemas.openxmlformats.org/officeDocument/2006/relationships/slideLayout" Target="../slideLayouts/slideLayout75.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4.xml"/><Relationship Id="rId13" Type="http://schemas.openxmlformats.org/officeDocument/2006/relationships/theme" Target="../theme/theme4.xml"/><Relationship Id="rId3" Type="http://schemas.openxmlformats.org/officeDocument/2006/relationships/slideLayout" Target="../slideLayouts/slideLayout79.xml"/><Relationship Id="rId7" Type="http://schemas.openxmlformats.org/officeDocument/2006/relationships/slideLayout" Target="../slideLayouts/slideLayout83.xml"/><Relationship Id="rId12" Type="http://schemas.openxmlformats.org/officeDocument/2006/relationships/slideLayout" Target="../slideLayouts/slideLayout88.xml"/><Relationship Id="rId2" Type="http://schemas.openxmlformats.org/officeDocument/2006/relationships/slideLayout" Target="../slideLayouts/slideLayout78.xml"/><Relationship Id="rId1" Type="http://schemas.openxmlformats.org/officeDocument/2006/relationships/slideLayout" Target="../slideLayouts/slideLayout77.xml"/><Relationship Id="rId6" Type="http://schemas.openxmlformats.org/officeDocument/2006/relationships/slideLayout" Target="../slideLayouts/slideLayout82.xml"/><Relationship Id="rId11" Type="http://schemas.openxmlformats.org/officeDocument/2006/relationships/slideLayout" Target="../slideLayouts/slideLayout87.xml"/><Relationship Id="rId5" Type="http://schemas.openxmlformats.org/officeDocument/2006/relationships/slideLayout" Target="../slideLayouts/slideLayout81.xml"/><Relationship Id="rId10" Type="http://schemas.openxmlformats.org/officeDocument/2006/relationships/slideLayout" Target="../slideLayouts/slideLayout86.xml"/><Relationship Id="rId4" Type="http://schemas.openxmlformats.org/officeDocument/2006/relationships/slideLayout" Target="../slideLayouts/slideLayout80.xml"/><Relationship Id="rId9" Type="http://schemas.openxmlformats.org/officeDocument/2006/relationships/slideLayout" Target="../slideLayouts/slideLayout8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96.xml"/><Relationship Id="rId13" Type="http://schemas.openxmlformats.org/officeDocument/2006/relationships/slideLayout" Target="../slideLayouts/slideLayout101.xml"/><Relationship Id="rId18" Type="http://schemas.openxmlformats.org/officeDocument/2006/relationships/slideLayout" Target="../slideLayouts/slideLayout106.xml"/><Relationship Id="rId26" Type="http://schemas.openxmlformats.org/officeDocument/2006/relationships/image" Target="../media/image70.png"/><Relationship Id="rId3" Type="http://schemas.openxmlformats.org/officeDocument/2006/relationships/slideLayout" Target="../slideLayouts/slideLayout91.xml"/><Relationship Id="rId21" Type="http://schemas.openxmlformats.org/officeDocument/2006/relationships/slideLayout" Target="../slideLayouts/slideLayout109.xml"/><Relationship Id="rId7" Type="http://schemas.openxmlformats.org/officeDocument/2006/relationships/slideLayout" Target="../slideLayouts/slideLayout95.xml"/><Relationship Id="rId12" Type="http://schemas.openxmlformats.org/officeDocument/2006/relationships/slideLayout" Target="../slideLayouts/slideLayout100.xml"/><Relationship Id="rId17" Type="http://schemas.openxmlformats.org/officeDocument/2006/relationships/slideLayout" Target="../slideLayouts/slideLayout105.xml"/><Relationship Id="rId25" Type="http://schemas.openxmlformats.org/officeDocument/2006/relationships/theme" Target="../theme/theme5.xml"/><Relationship Id="rId2" Type="http://schemas.openxmlformats.org/officeDocument/2006/relationships/slideLayout" Target="../slideLayouts/slideLayout90.xml"/><Relationship Id="rId16" Type="http://schemas.openxmlformats.org/officeDocument/2006/relationships/slideLayout" Target="../slideLayouts/slideLayout104.xml"/><Relationship Id="rId20" Type="http://schemas.openxmlformats.org/officeDocument/2006/relationships/slideLayout" Target="../slideLayouts/slideLayout108.xml"/><Relationship Id="rId1" Type="http://schemas.openxmlformats.org/officeDocument/2006/relationships/slideLayout" Target="../slideLayouts/slideLayout89.xml"/><Relationship Id="rId6" Type="http://schemas.openxmlformats.org/officeDocument/2006/relationships/slideLayout" Target="../slideLayouts/slideLayout94.xml"/><Relationship Id="rId11" Type="http://schemas.openxmlformats.org/officeDocument/2006/relationships/slideLayout" Target="../slideLayouts/slideLayout99.xml"/><Relationship Id="rId24" Type="http://schemas.openxmlformats.org/officeDocument/2006/relationships/slideLayout" Target="../slideLayouts/slideLayout112.xml"/><Relationship Id="rId5" Type="http://schemas.openxmlformats.org/officeDocument/2006/relationships/slideLayout" Target="../slideLayouts/slideLayout93.xml"/><Relationship Id="rId15" Type="http://schemas.openxmlformats.org/officeDocument/2006/relationships/slideLayout" Target="../slideLayouts/slideLayout103.xml"/><Relationship Id="rId23" Type="http://schemas.openxmlformats.org/officeDocument/2006/relationships/slideLayout" Target="../slideLayouts/slideLayout111.xml"/><Relationship Id="rId10" Type="http://schemas.openxmlformats.org/officeDocument/2006/relationships/slideLayout" Target="../slideLayouts/slideLayout98.xml"/><Relationship Id="rId19" Type="http://schemas.openxmlformats.org/officeDocument/2006/relationships/slideLayout" Target="../slideLayouts/slideLayout107.xml"/><Relationship Id="rId4" Type="http://schemas.openxmlformats.org/officeDocument/2006/relationships/slideLayout" Target="../slideLayouts/slideLayout92.xml"/><Relationship Id="rId9" Type="http://schemas.openxmlformats.org/officeDocument/2006/relationships/slideLayout" Target="../slideLayouts/slideLayout97.xml"/><Relationship Id="rId14" Type="http://schemas.openxmlformats.org/officeDocument/2006/relationships/slideLayout" Target="../slideLayouts/slideLayout102.xml"/><Relationship Id="rId22" Type="http://schemas.openxmlformats.org/officeDocument/2006/relationships/slideLayout" Target="../slideLayouts/slideLayout110.xml"/><Relationship Id="rId27" Type="http://schemas.openxmlformats.org/officeDocument/2006/relationships/image" Target="../media/image71.png"/></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20.xml"/><Relationship Id="rId13" Type="http://schemas.openxmlformats.org/officeDocument/2006/relationships/slideLayout" Target="../slideLayouts/slideLayout125.xml"/><Relationship Id="rId18" Type="http://schemas.openxmlformats.org/officeDocument/2006/relationships/slideLayout" Target="../slideLayouts/slideLayout130.xml"/><Relationship Id="rId26" Type="http://schemas.openxmlformats.org/officeDocument/2006/relationships/slideLayout" Target="../slideLayouts/slideLayout138.xml"/><Relationship Id="rId3" Type="http://schemas.openxmlformats.org/officeDocument/2006/relationships/slideLayout" Target="../slideLayouts/slideLayout115.xml"/><Relationship Id="rId21" Type="http://schemas.openxmlformats.org/officeDocument/2006/relationships/slideLayout" Target="../slideLayouts/slideLayout133.xml"/><Relationship Id="rId7" Type="http://schemas.openxmlformats.org/officeDocument/2006/relationships/slideLayout" Target="../slideLayouts/slideLayout119.xml"/><Relationship Id="rId12" Type="http://schemas.openxmlformats.org/officeDocument/2006/relationships/slideLayout" Target="../slideLayouts/slideLayout124.xml"/><Relationship Id="rId17" Type="http://schemas.openxmlformats.org/officeDocument/2006/relationships/slideLayout" Target="../slideLayouts/slideLayout129.xml"/><Relationship Id="rId25" Type="http://schemas.openxmlformats.org/officeDocument/2006/relationships/slideLayout" Target="../slideLayouts/slideLayout137.xml"/><Relationship Id="rId2" Type="http://schemas.openxmlformats.org/officeDocument/2006/relationships/slideLayout" Target="../slideLayouts/slideLayout114.xml"/><Relationship Id="rId16" Type="http://schemas.openxmlformats.org/officeDocument/2006/relationships/slideLayout" Target="../slideLayouts/slideLayout128.xml"/><Relationship Id="rId20" Type="http://schemas.openxmlformats.org/officeDocument/2006/relationships/slideLayout" Target="../slideLayouts/slideLayout132.xml"/><Relationship Id="rId29" Type="http://schemas.openxmlformats.org/officeDocument/2006/relationships/slideLayout" Target="../slideLayouts/slideLayout141.xml"/><Relationship Id="rId1" Type="http://schemas.openxmlformats.org/officeDocument/2006/relationships/slideLayout" Target="../slideLayouts/slideLayout113.xml"/><Relationship Id="rId6" Type="http://schemas.openxmlformats.org/officeDocument/2006/relationships/slideLayout" Target="../slideLayouts/slideLayout118.xml"/><Relationship Id="rId11" Type="http://schemas.openxmlformats.org/officeDocument/2006/relationships/slideLayout" Target="../slideLayouts/slideLayout123.xml"/><Relationship Id="rId24" Type="http://schemas.openxmlformats.org/officeDocument/2006/relationships/slideLayout" Target="../slideLayouts/slideLayout136.xml"/><Relationship Id="rId5" Type="http://schemas.openxmlformats.org/officeDocument/2006/relationships/slideLayout" Target="../slideLayouts/slideLayout117.xml"/><Relationship Id="rId15" Type="http://schemas.openxmlformats.org/officeDocument/2006/relationships/slideLayout" Target="../slideLayouts/slideLayout127.xml"/><Relationship Id="rId23" Type="http://schemas.openxmlformats.org/officeDocument/2006/relationships/slideLayout" Target="../slideLayouts/slideLayout135.xml"/><Relationship Id="rId28" Type="http://schemas.openxmlformats.org/officeDocument/2006/relationships/slideLayout" Target="../slideLayouts/slideLayout140.xml"/><Relationship Id="rId10" Type="http://schemas.openxmlformats.org/officeDocument/2006/relationships/slideLayout" Target="../slideLayouts/slideLayout122.xml"/><Relationship Id="rId19" Type="http://schemas.openxmlformats.org/officeDocument/2006/relationships/slideLayout" Target="../slideLayouts/slideLayout131.xml"/><Relationship Id="rId4" Type="http://schemas.openxmlformats.org/officeDocument/2006/relationships/slideLayout" Target="../slideLayouts/slideLayout116.xml"/><Relationship Id="rId9" Type="http://schemas.openxmlformats.org/officeDocument/2006/relationships/slideLayout" Target="../slideLayouts/slideLayout121.xml"/><Relationship Id="rId14" Type="http://schemas.openxmlformats.org/officeDocument/2006/relationships/slideLayout" Target="../slideLayouts/slideLayout126.xml"/><Relationship Id="rId22" Type="http://schemas.openxmlformats.org/officeDocument/2006/relationships/slideLayout" Target="../slideLayouts/slideLayout134.xml"/><Relationship Id="rId27" Type="http://schemas.openxmlformats.org/officeDocument/2006/relationships/slideLayout" Target="../slideLayouts/slideLayout139.xml"/><Relationship Id="rId30"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49.xml"/><Relationship Id="rId13" Type="http://schemas.openxmlformats.org/officeDocument/2006/relationships/slideLayout" Target="../slideLayouts/slideLayout154.xml"/><Relationship Id="rId18" Type="http://schemas.openxmlformats.org/officeDocument/2006/relationships/slideLayout" Target="../slideLayouts/slideLayout159.xml"/><Relationship Id="rId26" Type="http://schemas.openxmlformats.org/officeDocument/2006/relationships/theme" Target="../theme/theme7.xml"/><Relationship Id="rId3" Type="http://schemas.openxmlformats.org/officeDocument/2006/relationships/slideLayout" Target="../slideLayouts/slideLayout144.xml"/><Relationship Id="rId21" Type="http://schemas.openxmlformats.org/officeDocument/2006/relationships/slideLayout" Target="../slideLayouts/slideLayout162.xml"/><Relationship Id="rId7" Type="http://schemas.openxmlformats.org/officeDocument/2006/relationships/slideLayout" Target="../slideLayouts/slideLayout148.xml"/><Relationship Id="rId12" Type="http://schemas.openxmlformats.org/officeDocument/2006/relationships/slideLayout" Target="../slideLayouts/slideLayout153.xml"/><Relationship Id="rId17" Type="http://schemas.openxmlformats.org/officeDocument/2006/relationships/slideLayout" Target="../slideLayouts/slideLayout158.xml"/><Relationship Id="rId25" Type="http://schemas.openxmlformats.org/officeDocument/2006/relationships/slideLayout" Target="../slideLayouts/slideLayout166.xml"/><Relationship Id="rId2" Type="http://schemas.openxmlformats.org/officeDocument/2006/relationships/slideLayout" Target="../slideLayouts/slideLayout143.xml"/><Relationship Id="rId16" Type="http://schemas.openxmlformats.org/officeDocument/2006/relationships/slideLayout" Target="../slideLayouts/slideLayout157.xml"/><Relationship Id="rId20" Type="http://schemas.openxmlformats.org/officeDocument/2006/relationships/slideLayout" Target="../slideLayouts/slideLayout161.xml"/><Relationship Id="rId1" Type="http://schemas.openxmlformats.org/officeDocument/2006/relationships/slideLayout" Target="../slideLayouts/slideLayout142.xml"/><Relationship Id="rId6" Type="http://schemas.openxmlformats.org/officeDocument/2006/relationships/slideLayout" Target="../slideLayouts/slideLayout147.xml"/><Relationship Id="rId11" Type="http://schemas.openxmlformats.org/officeDocument/2006/relationships/slideLayout" Target="../slideLayouts/slideLayout152.xml"/><Relationship Id="rId24" Type="http://schemas.openxmlformats.org/officeDocument/2006/relationships/slideLayout" Target="../slideLayouts/slideLayout165.xml"/><Relationship Id="rId5" Type="http://schemas.openxmlformats.org/officeDocument/2006/relationships/slideLayout" Target="../slideLayouts/slideLayout146.xml"/><Relationship Id="rId15" Type="http://schemas.openxmlformats.org/officeDocument/2006/relationships/slideLayout" Target="../slideLayouts/slideLayout156.xml"/><Relationship Id="rId23" Type="http://schemas.openxmlformats.org/officeDocument/2006/relationships/slideLayout" Target="../slideLayouts/slideLayout164.xml"/><Relationship Id="rId10" Type="http://schemas.openxmlformats.org/officeDocument/2006/relationships/slideLayout" Target="../slideLayouts/slideLayout151.xml"/><Relationship Id="rId19" Type="http://schemas.openxmlformats.org/officeDocument/2006/relationships/slideLayout" Target="../slideLayouts/slideLayout160.xml"/><Relationship Id="rId4" Type="http://schemas.openxmlformats.org/officeDocument/2006/relationships/slideLayout" Target="../slideLayouts/slideLayout145.xml"/><Relationship Id="rId9" Type="http://schemas.openxmlformats.org/officeDocument/2006/relationships/slideLayout" Target="../slideLayouts/slideLayout150.xml"/><Relationship Id="rId14" Type="http://schemas.openxmlformats.org/officeDocument/2006/relationships/slideLayout" Target="../slideLayouts/slideLayout155.xml"/><Relationship Id="rId22" Type="http://schemas.openxmlformats.org/officeDocument/2006/relationships/slideLayout" Target="../slideLayouts/slideLayout163.xml"/><Relationship Id="rId27" Type="http://schemas.openxmlformats.org/officeDocument/2006/relationships/image" Target="../media/image1.png"/></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74.xml"/><Relationship Id="rId13" Type="http://schemas.openxmlformats.org/officeDocument/2006/relationships/slideLayout" Target="../slideLayouts/slideLayout179.xml"/><Relationship Id="rId18" Type="http://schemas.openxmlformats.org/officeDocument/2006/relationships/slideLayout" Target="../slideLayouts/slideLayout184.xml"/><Relationship Id="rId26" Type="http://schemas.openxmlformats.org/officeDocument/2006/relationships/slideLayout" Target="../slideLayouts/slideLayout192.xml"/><Relationship Id="rId3" Type="http://schemas.openxmlformats.org/officeDocument/2006/relationships/slideLayout" Target="../slideLayouts/slideLayout169.xml"/><Relationship Id="rId21" Type="http://schemas.openxmlformats.org/officeDocument/2006/relationships/slideLayout" Target="../slideLayouts/slideLayout187.xml"/><Relationship Id="rId7" Type="http://schemas.openxmlformats.org/officeDocument/2006/relationships/slideLayout" Target="../slideLayouts/slideLayout173.xml"/><Relationship Id="rId12" Type="http://schemas.openxmlformats.org/officeDocument/2006/relationships/slideLayout" Target="../slideLayouts/slideLayout178.xml"/><Relationship Id="rId17" Type="http://schemas.openxmlformats.org/officeDocument/2006/relationships/slideLayout" Target="../slideLayouts/slideLayout183.xml"/><Relationship Id="rId25" Type="http://schemas.openxmlformats.org/officeDocument/2006/relationships/slideLayout" Target="../slideLayouts/slideLayout191.xml"/><Relationship Id="rId2" Type="http://schemas.openxmlformats.org/officeDocument/2006/relationships/slideLayout" Target="../slideLayouts/slideLayout168.xml"/><Relationship Id="rId16" Type="http://schemas.openxmlformats.org/officeDocument/2006/relationships/slideLayout" Target="../slideLayouts/slideLayout182.xml"/><Relationship Id="rId20" Type="http://schemas.openxmlformats.org/officeDocument/2006/relationships/slideLayout" Target="../slideLayouts/slideLayout186.xml"/><Relationship Id="rId29" Type="http://schemas.openxmlformats.org/officeDocument/2006/relationships/image" Target="../media/image1.png"/><Relationship Id="rId1" Type="http://schemas.openxmlformats.org/officeDocument/2006/relationships/slideLayout" Target="../slideLayouts/slideLayout167.xml"/><Relationship Id="rId6" Type="http://schemas.openxmlformats.org/officeDocument/2006/relationships/slideLayout" Target="../slideLayouts/slideLayout172.xml"/><Relationship Id="rId11" Type="http://schemas.openxmlformats.org/officeDocument/2006/relationships/slideLayout" Target="../slideLayouts/slideLayout177.xml"/><Relationship Id="rId24" Type="http://schemas.openxmlformats.org/officeDocument/2006/relationships/slideLayout" Target="../slideLayouts/slideLayout190.xml"/><Relationship Id="rId5" Type="http://schemas.openxmlformats.org/officeDocument/2006/relationships/slideLayout" Target="../slideLayouts/slideLayout171.xml"/><Relationship Id="rId15" Type="http://schemas.openxmlformats.org/officeDocument/2006/relationships/slideLayout" Target="../slideLayouts/slideLayout181.xml"/><Relationship Id="rId23" Type="http://schemas.openxmlformats.org/officeDocument/2006/relationships/slideLayout" Target="../slideLayouts/slideLayout189.xml"/><Relationship Id="rId28" Type="http://schemas.openxmlformats.org/officeDocument/2006/relationships/theme" Target="../theme/theme8.xml"/><Relationship Id="rId10" Type="http://schemas.openxmlformats.org/officeDocument/2006/relationships/slideLayout" Target="../slideLayouts/slideLayout176.xml"/><Relationship Id="rId19" Type="http://schemas.openxmlformats.org/officeDocument/2006/relationships/slideLayout" Target="../slideLayouts/slideLayout185.xml"/><Relationship Id="rId4" Type="http://schemas.openxmlformats.org/officeDocument/2006/relationships/slideLayout" Target="../slideLayouts/slideLayout170.xml"/><Relationship Id="rId9" Type="http://schemas.openxmlformats.org/officeDocument/2006/relationships/slideLayout" Target="../slideLayouts/slideLayout175.xml"/><Relationship Id="rId14" Type="http://schemas.openxmlformats.org/officeDocument/2006/relationships/slideLayout" Target="../slideLayouts/slideLayout180.xml"/><Relationship Id="rId22" Type="http://schemas.openxmlformats.org/officeDocument/2006/relationships/slideLayout" Target="../slideLayouts/slideLayout188.xml"/><Relationship Id="rId27" Type="http://schemas.openxmlformats.org/officeDocument/2006/relationships/slideLayout" Target="../slideLayouts/slideLayout19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20000"/>
            <a:lumOff val="80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2" y="1189179"/>
            <a:ext cx="11653521" cy="2055306"/>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14" cstate="screen">
            <a:extLst>
              <a:ext uri="{28A0092B-C50C-407E-A947-70E740481C1C}">
                <a14:useLocalDpi xmlns:a14="http://schemas.microsoft.com/office/drawing/2010/main"/>
              </a:ext>
            </a:extLst>
          </a:blip>
          <a:stretch>
            <a:fillRect/>
          </a:stretch>
        </p:blipFill>
        <p:spPr>
          <a:xfrm rot="5400000">
            <a:off x="9208750" y="2991034"/>
            <a:ext cx="6858623" cy="876557"/>
          </a:xfrm>
          <a:prstGeom prst="rect">
            <a:avLst/>
          </a:prstGeom>
        </p:spPr>
      </p:pic>
    </p:spTree>
    <p:extLst>
      <p:ext uri="{BB962C8B-B14F-4D97-AF65-F5344CB8AC3E}">
        <p14:creationId xmlns:p14="http://schemas.microsoft.com/office/powerpoint/2010/main" val="2282736486"/>
      </p:ext>
    </p:extLst>
  </p:cSld>
  <p:clrMap bg1="dk1" tx1="lt1" bg2="dk2" tx2="lt2" accent1="accent1" accent2="accent2" accent3="accent3" accent4="accent4" accent5="accent5" accent6="accent6" hlink="hlink" folHlink="folHlink"/>
  <p:sldLayoutIdLst>
    <p:sldLayoutId id="2147483666" r:id="rId1"/>
    <p:sldLayoutId id="2147483669" r:id="rId2"/>
    <p:sldLayoutId id="2147483672" r:id="rId3"/>
    <p:sldLayoutId id="2147483674" r:id="rId4"/>
    <p:sldLayoutId id="2147483683" r:id="rId5"/>
    <p:sldLayoutId id="2147483686" r:id="rId6"/>
    <p:sldLayoutId id="2147484035" r:id="rId7"/>
    <p:sldLayoutId id="2147484036" r:id="rId8"/>
    <p:sldLayoutId id="2147484037" r:id="rId9"/>
    <p:sldLayoutId id="2147484038" r:id="rId10"/>
    <p:sldLayoutId id="2147484039" r:id="rId11"/>
    <p:sldLayoutId id="2147484041" r:id="rId12"/>
  </p:sldLayoutIdLst>
  <p:transition>
    <p:fade/>
  </p:transition>
  <p:txStyles>
    <p:titleStyle>
      <a:lvl1pPr algn="l" defTabSz="914344"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37" marR="0" indent="-336137" algn="l" defTabSz="914344"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76" marR="0" indent="-236541" algn="l" defTabSz="914344"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19" marR="0" indent="-224092" algn="l" defTabSz="914344"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09" marR="0" indent="-224092" algn="l" defTabSz="914344"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00" marR="0" indent="-224092" algn="l" defTabSz="914344"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446" indent="-228586" algn="l" defTabSz="914344"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19" indent="-228586" algn="l" defTabSz="914344"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792" indent="-228586" algn="l" defTabSz="914344"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964" indent="-228586" algn="l" defTabSz="914344"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44" rtl="0" eaLnBrk="1" latinLnBrk="0" hangingPunct="1">
        <a:defRPr sz="1765" kern="1200">
          <a:solidFill>
            <a:schemeClr val="tx1"/>
          </a:solidFill>
          <a:latin typeface="+mn-lt"/>
          <a:ea typeface="+mn-ea"/>
          <a:cs typeface="+mn-cs"/>
        </a:defRPr>
      </a:lvl1pPr>
      <a:lvl2pPr marL="457171" algn="l" defTabSz="914344" rtl="0" eaLnBrk="1" latinLnBrk="0" hangingPunct="1">
        <a:defRPr sz="1765" kern="1200">
          <a:solidFill>
            <a:schemeClr val="tx1"/>
          </a:solidFill>
          <a:latin typeface="+mn-lt"/>
          <a:ea typeface="+mn-ea"/>
          <a:cs typeface="+mn-cs"/>
        </a:defRPr>
      </a:lvl2pPr>
      <a:lvl3pPr marL="914344" algn="l" defTabSz="914344" rtl="0" eaLnBrk="1" latinLnBrk="0" hangingPunct="1">
        <a:defRPr sz="1765" kern="1200">
          <a:solidFill>
            <a:schemeClr val="tx1"/>
          </a:solidFill>
          <a:latin typeface="+mn-lt"/>
          <a:ea typeface="+mn-ea"/>
          <a:cs typeface="+mn-cs"/>
        </a:defRPr>
      </a:lvl3pPr>
      <a:lvl4pPr marL="1371516" algn="l" defTabSz="914344" rtl="0" eaLnBrk="1" latinLnBrk="0" hangingPunct="1">
        <a:defRPr sz="1765" kern="1200">
          <a:solidFill>
            <a:schemeClr val="tx1"/>
          </a:solidFill>
          <a:latin typeface="+mn-lt"/>
          <a:ea typeface="+mn-ea"/>
          <a:cs typeface="+mn-cs"/>
        </a:defRPr>
      </a:lvl4pPr>
      <a:lvl5pPr marL="1828689" algn="l" defTabSz="914344" rtl="0" eaLnBrk="1" latinLnBrk="0" hangingPunct="1">
        <a:defRPr sz="1765" kern="1200">
          <a:solidFill>
            <a:schemeClr val="tx1"/>
          </a:solidFill>
          <a:latin typeface="+mn-lt"/>
          <a:ea typeface="+mn-ea"/>
          <a:cs typeface="+mn-cs"/>
        </a:defRPr>
      </a:lvl5pPr>
      <a:lvl6pPr marL="2285862" algn="l" defTabSz="914344" rtl="0" eaLnBrk="1" latinLnBrk="0" hangingPunct="1">
        <a:defRPr sz="1765" kern="1200">
          <a:solidFill>
            <a:schemeClr val="tx1"/>
          </a:solidFill>
          <a:latin typeface="+mn-lt"/>
          <a:ea typeface="+mn-ea"/>
          <a:cs typeface="+mn-cs"/>
        </a:defRPr>
      </a:lvl6pPr>
      <a:lvl7pPr marL="2743033" algn="l" defTabSz="914344" rtl="0" eaLnBrk="1" latinLnBrk="0" hangingPunct="1">
        <a:defRPr sz="1765" kern="1200">
          <a:solidFill>
            <a:schemeClr val="tx1"/>
          </a:solidFill>
          <a:latin typeface="+mn-lt"/>
          <a:ea typeface="+mn-ea"/>
          <a:cs typeface="+mn-cs"/>
        </a:defRPr>
      </a:lvl7pPr>
      <a:lvl8pPr marL="3200204" algn="l" defTabSz="914344" rtl="0" eaLnBrk="1" latinLnBrk="0" hangingPunct="1">
        <a:defRPr sz="1765" kern="1200">
          <a:solidFill>
            <a:schemeClr val="tx1"/>
          </a:solidFill>
          <a:latin typeface="+mn-lt"/>
          <a:ea typeface="+mn-ea"/>
          <a:cs typeface="+mn-cs"/>
        </a:defRPr>
      </a:lvl8pPr>
      <a:lvl9pPr marL="3657378" algn="l" defTabSz="914344"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userDrawn="1">
          <p15:clr>
            <a:srgbClr val="5ACBF0"/>
          </p15:clr>
        </p15:guide>
        <p15:guide id="2" pos="173" userDrawn="1">
          <p15:clr>
            <a:srgbClr val="5ACBF0"/>
          </p15:clr>
        </p15:guide>
        <p15:guide id="3" pos="749" userDrawn="1">
          <p15:clr>
            <a:srgbClr val="5ACBF0"/>
          </p15:clr>
        </p15:guide>
        <p15:guide id="4" pos="1325" userDrawn="1">
          <p15:clr>
            <a:srgbClr val="5ACBF0"/>
          </p15:clr>
        </p15:guide>
        <p15:guide id="5" pos="1901" userDrawn="1">
          <p15:clr>
            <a:srgbClr val="5ACBF0"/>
          </p15:clr>
        </p15:guide>
        <p15:guide id="6" pos="2477" userDrawn="1">
          <p15:clr>
            <a:srgbClr val="5ACBF0"/>
          </p15:clr>
        </p15:guide>
        <p15:guide id="7" pos="3053" userDrawn="1">
          <p15:clr>
            <a:srgbClr val="5ACBF0"/>
          </p15:clr>
        </p15:guide>
        <p15:guide id="8" pos="3629" userDrawn="1">
          <p15:clr>
            <a:srgbClr val="5ACBF0"/>
          </p15:clr>
        </p15:guide>
        <p15:guide id="9" pos="4205" userDrawn="1">
          <p15:clr>
            <a:srgbClr val="5ACBF0"/>
          </p15:clr>
        </p15:guide>
        <p15:guide id="10" pos="4781" userDrawn="1">
          <p15:clr>
            <a:srgbClr val="5ACBF0"/>
          </p15:clr>
        </p15:guide>
        <p15:guide id="11" pos="5357" userDrawn="1">
          <p15:clr>
            <a:srgbClr val="5ACBF0"/>
          </p15:clr>
        </p15:guide>
        <p15:guide id="12" pos="5933" userDrawn="1">
          <p15:clr>
            <a:srgbClr val="5ACBF0"/>
          </p15:clr>
        </p15:guide>
        <p15:guide id="13" pos="6509" userDrawn="1">
          <p15:clr>
            <a:srgbClr val="5ACBF0"/>
          </p15:clr>
        </p15:guide>
        <p15:guide id="14" pos="7085" userDrawn="1">
          <p15:clr>
            <a:srgbClr val="5ACBF0"/>
          </p15:clr>
        </p15:guide>
        <p15:guide id="15" pos="7661" userDrawn="1">
          <p15:clr>
            <a:srgbClr val="5ACBF0"/>
          </p15:clr>
        </p15:guide>
        <p15:guide id="16" pos="288" userDrawn="1">
          <p15:clr>
            <a:srgbClr val="C35EA4"/>
          </p15:clr>
        </p15:guide>
        <p15:guide id="17" pos="7547" userDrawn="1">
          <p15:clr>
            <a:srgbClr val="C35EA4"/>
          </p15:clr>
        </p15:guide>
        <p15:guide id="18" orient="horz" pos="763" userDrawn="1">
          <p15:clr>
            <a:srgbClr val="5ACBF0"/>
          </p15:clr>
        </p15:guide>
        <p15:guide id="19" orient="horz" pos="1339" userDrawn="1">
          <p15:clr>
            <a:srgbClr val="5ACBF0"/>
          </p15:clr>
        </p15:guide>
        <p15:guide id="20" orient="horz" pos="1915" userDrawn="1">
          <p15:clr>
            <a:srgbClr val="5ACBF0"/>
          </p15:clr>
        </p15:guide>
        <p15:guide id="21" orient="horz" pos="2491" userDrawn="1">
          <p15:clr>
            <a:srgbClr val="5ACBF0"/>
          </p15:clr>
        </p15:guide>
        <p15:guide id="22" orient="horz" pos="3067" userDrawn="1">
          <p15:clr>
            <a:srgbClr val="5ACBF0"/>
          </p15:clr>
        </p15:guide>
        <p15:guide id="23" orient="horz" pos="3643" userDrawn="1">
          <p15:clr>
            <a:srgbClr val="5ACBF0"/>
          </p15:clr>
        </p15:guide>
        <p15:guide id="24" orient="horz" pos="4219" userDrawn="1">
          <p15:clr>
            <a:srgbClr val="5ACBF0"/>
          </p15:clr>
        </p15:guide>
        <p15:guide id="25" orient="horz" pos="302" userDrawn="1">
          <p15:clr>
            <a:srgbClr val="C35EA4"/>
          </p15:clr>
        </p15:guide>
        <p15:guide id="26" orient="horz" pos="4104" userDrawn="1">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2" y="1189179"/>
            <a:ext cx="11653521" cy="2055306"/>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38" cstate="screen">
            <a:extLst>
              <a:ext uri="{28A0092B-C50C-407E-A947-70E740481C1C}">
                <a14:useLocalDpi xmlns:a14="http://schemas.microsoft.com/office/drawing/2010/main"/>
              </a:ext>
            </a:extLst>
          </a:blip>
          <a:stretch>
            <a:fillRect/>
          </a:stretch>
        </p:blipFill>
        <p:spPr>
          <a:xfrm rot="5400000">
            <a:off x="9208750" y="2991034"/>
            <a:ext cx="6858623" cy="876557"/>
          </a:xfrm>
          <a:prstGeom prst="rect">
            <a:avLst/>
          </a:prstGeom>
        </p:spPr>
      </p:pic>
    </p:spTree>
    <p:extLst>
      <p:ext uri="{BB962C8B-B14F-4D97-AF65-F5344CB8AC3E}">
        <p14:creationId xmlns:p14="http://schemas.microsoft.com/office/powerpoint/2010/main" val="2270417260"/>
      </p:ext>
    </p:extLst>
  </p:cSld>
  <p:clrMap bg1="dk1" tx1="lt1" bg2="dk2" tx2="lt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3718" r:id="rId11"/>
    <p:sldLayoutId id="2147483719" r:id="rId12"/>
    <p:sldLayoutId id="2147483720" r:id="rId13"/>
    <p:sldLayoutId id="2147483721" r:id="rId14"/>
    <p:sldLayoutId id="2147483722" r:id="rId15"/>
    <p:sldLayoutId id="2147483723" r:id="rId16"/>
    <p:sldLayoutId id="2147483724" r:id="rId17"/>
    <p:sldLayoutId id="2147483725" r:id="rId18"/>
    <p:sldLayoutId id="2147483726" r:id="rId19"/>
    <p:sldLayoutId id="2147483727" r:id="rId20"/>
    <p:sldLayoutId id="2147483728" r:id="rId21"/>
    <p:sldLayoutId id="2147483729" r:id="rId22"/>
    <p:sldLayoutId id="2147483730" r:id="rId23"/>
    <p:sldLayoutId id="2147483731" r:id="rId24"/>
    <p:sldLayoutId id="2147483732" r:id="rId25"/>
    <p:sldLayoutId id="2147483733" r:id="rId26"/>
    <p:sldLayoutId id="2147483734" r:id="rId27"/>
    <p:sldLayoutId id="2147483735" r:id="rId28"/>
    <p:sldLayoutId id="2147483736" r:id="rId29"/>
    <p:sldLayoutId id="2147483737" r:id="rId30"/>
    <p:sldLayoutId id="2147483738" r:id="rId31"/>
    <p:sldLayoutId id="2147483739" r:id="rId32"/>
    <p:sldLayoutId id="2147483740" r:id="rId33"/>
    <p:sldLayoutId id="2147483741" r:id="rId34"/>
    <p:sldLayoutId id="2147483742" r:id="rId35"/>
    <p:sldLayoutId id="2147483744" r:id="rId36"/>
  </p:sldLayoutIdLst>
  <p:transition>
    <p:fade/>
  </p:transition>
  <p:txStyles>
    <p:titleStyle>
      <a:lvl1pPr algn="l" defTabSz="914344"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37" marR="0" indent="-336137" algn="l" defTabSz="914344"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76" marR="0" indent="-236541" algn="l" defTabSz="914344"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19" marR="0" indent="-224092" algn="l" defTabSz="914344"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09" marR="0" indent="-224092" algn="l" defTabSz="914344"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00" marR="0" indent="-224092" algn="l" defTabSz="914344"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446" indent="-228586" algn="l" defTabSz="914344"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19" indent="-228586" algn="l" defTabSz="914344"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792" indent="-228586" algn="l" defTabSz="914344"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964" indent="-228586" algn="l" defTabSz="914344"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44" rtl="0" eaLnBrk="1" latinLnBrk="0" hangingPunct="1">
        <a:defRPr sz="1765" kern="1200">
          <a:solidFill>
            <a:schemeClr val="tx1"/>
          </a:solidFill>
          <a:latin typeface="+mn-lt"/>
          <a:ea typeface="+mn-ea"/>
          <a:cs typeface="+mn-cs"/>
        </a:defRPr>
      </a:lvl1pPr>
      <a:lvl2pPr marL="457171" algn="l" defTabSz="914344" rtl="0" eaLnBrk="1" latinLnBrk="0" hangingPunct="1">
        <a:defRPr sz="1765" kern="1200">
          <a:solidFill>
            <a:schemeClr val="tx1"/>
          </a:solidFill>
          <a:latin typeface="+mn-lt"/>
          <a:ea typeface="+mn-ea"/>
          <a:cs typeface="+mn-cs"/>
        </a:defRPr>
      </a:lvl2pPr>
      <a:lvl3pPr marL="914344" algn="l" defTabSz="914344" rtl="0" eaLnBrk="1" latinLnBrk="0" hangingPunct="1">
        <a:defRPr sz="1765" kern="1200">
          <a:solidFill>
            <a:schemeClr val="tx1"/>
          </a:solidFill>
          <a:latin typeface="+mn-lt"/>
          <a:ea typeface="+mn-ea"/>
          <a:cs typeface="+mn-cs"/>
        </a:defRPr>
      </a:lvl3pPr>
      <a:lvl4pPr marL="1371516" algn="l" defTabSz="914344" rtl="0" eaLnBrk="1" latinLnBrk="0" hangingPunct="1">
        <a:defRPr sz="1765" kern="1200">
          <a:solidFill>
            <a:schemeClr val="tx1"/>
          </a:solidFill>
          <a:latin typeface="+mn-lt"/>
          <a:ea typeface="+mn-ea"/>
          <a:cs typeface="+mn-cs"/>
        </a:defRPr>
      </a:lvl4pPr>
      <a:lvl5pPr marL="1828689" algn="l" defTabSz="914344" rtl="0" eaLnBrk="1" latinLnBrk="0" hangingPunct="1">
        <a:defRPr sz="1765" kern="1200">
          <a:solidFill>
            <a:schemeClr val="tx1"/>
          </a:solidFill>
          <a:latin typeface="+mn-lt"/>
          <a:ea typeface="+mn-ea"/>
          <a:cs typeface="+mn-cs"/>
        </a:defRPr>
      </a:lvl5pPr>
      <a:lvl6pPr marL="2285862" algn="l" defTabSz="914344" rtl="0" eaLnBrk="1" latinLnBrk="0" hangingPunct="1">
        <a:defRPr sz="1765" kern="1200">
          <a:solidFill>
            <a:schemeClr val="tx1"/>
          </a:solidFill>
          <a:latin typeface="+mn-lt"/>
          <a:ea typeface="+mn-ea"/>
          <a:cs typeface="+mn-cs"/>
        </a:defRPr>
      </a:lvl6pPr>
      <a:lvl7pPr marL="2743033" algn="l" defTabSz="914344" rtl="0" eaLnBrk="1" latinLnBrk="0" hangingPunct="1">
        <a:defRPr sz="1765" kern="1200">
          <a:solidFill>
            <a:schemeClr val="tx1"/>
          </a:solidFill>
          <a:latin typeface="+mn-lt"/>
          <a:ea typeface="+mn-ea"/>
          <a:cs typeface="+mn-cs"/>
        </a:defRPr>
      </a:lvl7pPr>
      <a:lvl8pPr marL="3200204" algn="l" defTabSz="914344" rtl="0" eaLnBrk="1" latinLnBrk="0" hangingPunct="1">
        <a:defRPr sz="1765" kern="1200">
          <a:solidFill>
            <a:schemeClr val="tx1"/>
          </a:solidFill>
          <a:latin typeface="+mn-lt"/>
          <a:ea typeface="+mn-ea"/>
          <a:cs typeface="+mn-cs"/>
        </a:defRPr>
      </a:lvl8pPr>
      <a:lvl9pPr marL="3657378" algn="l" defTabSz="914344"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userDrawn="1">
          <p15:clr>
            <a:srgbClr val="5ACBF0"/>
          </p15:clr>
        </p15:guide>
        <p15:guide id="2" pos="173" userDrawn="1">
          <p15:clr>
            <a:srgbClr val="5ACBF0"/>
          </p15:clr>
        </p15:guide>
        <p15:guide id="3" pos="749" userDrawn="1">
          <p15:clr>
            <a:srgbClr val="5ACBF0"/>
          </p15:clr>
        </p15:guide>
        <p15:guide id="4" pos="1325" userDrawn="1">
          <p15:clr>
            <a:srgbClr val="5ACBF0"/>
          </p15:clr>
        </p15:guide>
        <p15:guide id="5" pos="1901" userDrawn="1">
          <p15:clr>
            <a:srgbClr val="5ACBF0"/>
          </p15:clr>
        </p15:guide>
        <p15:guide id="6" pos="2477" userDrawn="1">
          <p15:clr>
            <a:srgbClr val="5ACBF0"/>
          </p15:clr>
        </p15:guide>
        <p15:guide id="7" pos="3053" userDrawn="1">
          <p15:clr>
            <a:srgbClr val="5ACBF0"/>
          </p15:clr>
        </p15:guide>
        <p15:guide id="8" pos="3629" userDrawn="1">
          <p15:clr>
            <a:srgbClr val="5ACBF0"/>
          </p15:clr>
        </p15:guide>
        <p15:guide id="9" pos="4205" userDrawn="1">
          <p15:clr>
            <a:srgbClr val="5ACBF0"/>
          </p15:clr>
        </p15:guide>
        <p15:guide id="10" pos="4781" userDrawn="1">
          <p15:clr>
            <a:srgbClr val="5ACBF0"/>
          </p15:clr>
        </p15:guide>
        <p15:guide id="11" pos="5357" userDrawn="1">
          <p15:clr>
            <a:srgbClr val="5ACBF0"/>
          </p15:clr>
        </p15:guide>
        <p15:guide id="12" pos="5933" userDrawn="1">
          <p15:clr>
            <a:srgbClr val="5ACBF0"/>
          </p15:clr>
        </p15:guide>
        <p15:guide id="13" pos="6509" userDrawn="1">
          <p15:clr>
            <a:srgbClr val="5ACBF0"/>
          </p15:clr>
        </p15:guide>
        <p15:guide id="14" pos="7085" userDrawn="1">
          <p15:clr>
            <a:srgbClr val="5ACBF0"/>
          </p15:clr>
        </p15:guide>
        <p15:guide id="15" pos="7661" userDrawn="1">
          <p15:clr>
            <a:srgbClr val="5ACBF0"/>
          </p15:clr>
        </p15:guide>
        <p15:guide id="16" pos="288" userDrawn="1">
          <p15:clr>
            <a:srgbClr val="C35EA4"/>
          </p15:clr>
        </p15:guide>
        <p15:guide id="17" pos="7547" userDrawn="1">
          <p15:clr>
            <a:srgbClr val="C35EA4"/>
          </p15:clr>
        </p15:guide>
        <p15:guide id="18" orient="horz" pos="763" userDrawn="1">
          <p15:clr>
            <a:srgbClr val="5ACBF0"/>
          </p15:clr>
        </p15:guide>
        <p15:guide id="19" orient="horz" pos="1339" userDrawn="1">
          <p15:clr>
            <a:srgbClr val="5ACBF0"/>
          </p15:clr>
        </p15:guide>
        <p15:guide id="20" orient="horz" pos="1915" userDrawn="1">
          <p15:clr>
            <a:srgbClr val="5ACBF0"/>
          </p15:clr>
        </p15:guide>
        <p15:guide id="21" orient="horz" pos="2491" userDrawn="1">
          <p15:clr>
            <a:srgbClr val="5ACBF0"/>
          </p15:clr>
        </p15:guide>
        <p15:guide id="22" orient="horz" pos="3067" userDrawn="1">
          <p15:clr>
            <a:srgbClr val="5ACBF0"/>
          </p15:clr>
        </p15:guide>
        <p15:guide id="23" orient="horz" pos="3643" userDrawn="1">
          <p15:clr>
            <a:srgbClr val="5ACBF0"/>
          </p15:clr>
        </p15:guide>
        <p15:guide id="24" orient="horz" pos="4219" userDrawn="1">
          <p15:clr>
            <a:srgbClr val="5ACBF0"/>
          </p15:clr>
        </p15:guide>
        <p15:guide id="25" orient="horz" pos="302" userDrawn="1">
          <p15:clr>
            <a:srgbClr val="C35EA4"/>
          </p15:clr>
        </p15:guide>
        <p15:guide id="26" orient="horz" pos="4104" userDrawn="1">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4"/>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4" y="1189179"/>
            <a:ext cx="11653521" cy="205517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06667476"/>
      </p:ext>
    </p:extLst>
  </p:cSld>
  <p:clrMap bg1="dk1" tx1="lt1" bg2="dk2" tx2="lt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 id="2147483750" r:id="rId5"/>
    <p:sldLayoutId id="2147483751" r:id="rId6"/>
    <p:sldLayoutId id="2147483752" r:id="rId7"/>
    <p:sldLayoutId id="2147483753" r:id="rId8"/>
    <p:sldLayoutId id="2147483754" r:id="rId9"/>
    <p:sldLayoutId id="2147483755" r:id="rId10"/>
    <p:sldLayoutId id="2147483756" r:id="rId11"/>
    <p:sldLayoutId id="2147483757" r:id="rId12"/>
    <p:sldLayoutId id="2147483758" r:id="rId13"/>
    <p:sldLayoutId id="2147483759" r:id="rId14"/>
    <p:sldLayoutId id="2147483760" r:id="rId15"/>
    <p:sldLayoutId id="2147483761" r:id="rId16"/>
    <p:sldLayoutId id="2147483762" r:id="rId17"/>
    <p:sldLayoutId id="2147483763" r:id="rId18"/>
    <p:sldLayoutId id="2147483764" r:id="rId19"/>
    <p:sldLayoutId id="2147483765" r:id="rId20"/>
    <p:sldLayoutId id="2147483766" r:id="rId21"/>
    <p:sldLayoutId id="2147483767" r:id="rId22"/>
    <p:sldLayoutId id="2147483768" r:id="rId23"/>
    <p:sldLayoutId id="2147483769" r:id="rId24"/>
    <p:sldLayoutId id="2147483770" r:id="rId25"/>
    <p:sldLayoutId id="2147483771" r:id="rId26"/>
    <p:sldLayoutId id="2147483772" r:id="rId27"/>
    <p:sldLayoutId id="2147483773" r:id="rId28"/>
  </p:sldLayoutIdLst>
  <p:transition>
    <p:fade/>
  </p:transition>
  <p:txStyles>
    <p:titleStyle>
      <a:lvl1pPr algn="l" defTabSz="914169"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72" marR="0" indent="-336072" algn="l" defTabSz="914169"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67" marR="0" indent="-236494" algn="l" defTabSz="914169"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67" marR="0" indent="-224049" algn="l" defTabSz="914169"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16" marR="0" indent="-224049" algn="l" defTabSz="914169"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64" marR="0" indent="-224049" algn="l" defTabSz="914169"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3964" indent="-228542" algn="l" defTabSz="914169"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048" indent="-228542" algn="l" defTabSz="914169"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133" indent="-228542" algn="l" defTabSz="914169"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218" indent="-228542" algn="l" defTabSz="914169"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69" rtl="0" eaLnBrk="1" latinLnBrk="0" hangingPunct="1">
        <a:defRPr sz="1765" kern="1200">
          <a:solidFill>
            <a:schemeClr val="tx1"/>
          </a:solidFill>
          <a:latin typeface="+mn-lt"/>
          <a:ea typeface="+mn-ea"/>
          <a:cs typeface="+mn-cs"/>
        </a:defRPr>
      </a:lvl1pPr>
      <a:lvl2pPr marL="457083" algn="l" defTabSz="914169" rtl="0" eaLnBrk="1" latinLnBrk="0" hangingPunct="1">
        <a:defRPr sz="1765" kern="1200">
          <a:solidFill>
            <a:schemeClr val="tx1"/>
          </a:solidFill>
          <a:latin typeface="+mn-lt"/>
          <a:ea typeface="+mn-ea"/>
          <a:cs typeface="+mn-cs"/>
        </a:defRPr>
      </a:lvl2pPr>
      <a:lvl3pPr marL="914169" algn="l" defTabSz="914169" rtl="0" eaLnBrk="1" latinLnBrk="0" hangingPunct="1">
        <a:defRPr sz="1765" kern="1200">
          <a:solidFill>
            <a:schemeClr val="tx1"/>
          </a:solidFill>
          <a:latin typeface="+mn-lt"/>
          <a:ea typeface="+mn-ea"/>
          <a:cs typeface="+mn-cs"/>
        </a:defRPr>
      </a:lvl3pPr>
      <a:lvl4pPr marL="1371252" algn="l" defTabSz="914169" rtl="0" eaLnBrk="1" latinLnBrk="0" hangingPunct="1">
        <a:defRPr sz="1765" kern="1200">
          <a:solidFill>
            <a:schemeClr val="tx1"/>
          </a:solidFill>
          <a:latin typeface="+mn-lt"/>
          <a:ea typeface="+mn-ea"/>
          <a:cs typeface="+mn-cs"/>
        </a:defRPr>
      </a:lvl4pPr>
      <a:lvl5pPr marL="1828337" algn="l" defTabSz="914169" rtl="0" eaLnBrk="1" latinLnBrk="0" hangingPunct="1">
        <a:defRPr sz="1765" kern="1200">
          <a:solidFill>
            <a:schemeClr val="tx1"/>
          </a:solidFill>
          <a:latin typeface="+mn-lt"/>
          <a:ea typeface="+mn-ea"/>
          <a:cs typeface="+mn-cs"/>
        </a:defRPr>
      </a:lvl5pPr>
      <a:lvl6pPr marL="2285422" algn="l" defTabSz="914169" rtl="0" eaLnBrk="1" latinLnBrk="0" hangingPunct="1">
        <a:defRPr sz="1765" kern="1200">
          <a:solidFill>
            <a:schemeClr val="tx1"/>
          </a:solidFill>
          <a:latin typeface="+mn-lt"/>
          <a:ea typeface="+mn-ea"/>
          <a:cs typeface="+mn-cs"/>
        </a:defRPr>
      </a:lvl6pPr>
      <a:lvl7pPr marL="2742506" algn="l" defTabSz="914169" rtl="0" eaLnBrk="1" latinLnBrk="0" hangingPunct="1">
        <a:defRPr sz="1765" kern="1200">
          <a:solidFill>
            <a:schemeClr val="tx1"/>
          </a:solidFill>
          <a:latin typeface="+mn-lt"/>
          <a:ea typeface="+mn-ea"/>
          <a:cs typeface="+mn-cs"/>
        </a:defRPr>
      </a:lvl7pPr>
      <a:lvl8pPr marL="3199591" algn="l" defTabSz="914169" rtl="0" eaLnBrk="1" latinLnBrk="0" hangingPunct="1">
        <a:defRPr sz="1765" kern="1200">
          <a:solidFill>
            <a:schemeClr val="tx1"/>
          </a:solidFill>
          <a:latin typeface="+mn-lt"/>
          <a:ea typeface="+mn-ea"/>
          <a:cs typeface="+mn-cs"/>
        </a:defRPr>
      </a:lvl8pPr>
      <a:lvl9pPr marL="3656675" algn="l" defTabSz="914169"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userDrawn="1">
          <p15:clr>
            <a:srgbClr val="5ACBF0"/>
          </p15:clr>
        </p15:guide>
        <p15:guide id="2" pos="173" userDrawn="1">
          <p15:clr>
            <a:srgbClr val="5ACBF0"/>
          </p15:clr>
        </p15:guide>
        <p15:guide id="3" pos="749" userDrawn="1">
          <p15:clr>
            <a:srgbClr val="5ACBF0"/>
          </p15:clr>
        </p15:guide>
        <p15:guide id="4" pos="1325" userDrawn="1">
          <p15:clr>
            <a:srgbClr val="5ACBF0"/>
          </p15:clr>
        </p15:guide>
        <p15:guide id="5" pos="1901" userDrawn="1">
          <p15:clr>
            <a:srgbClr val="5ACBF0"/>
          </p15:clr>
        </p15:guide>
        <p15:guide id="6" pos="2477" userDrawn="1">
          <p15:clr>
            <a:srgbClr val="5ACBF0"/>
          </p15:clr>
        </p15:guide>
        <p15:guide id="7" pos="3053" userDrawn="1">
          <p15:clr>
            <a:srgbClr val="5ACBF0"/>
          </p15:clr>
        </p15:guide>
        <p15:guide id="8" pos="3629" userDrawn="1">
          <p15:clr>
            <a:srgbClr val="5ACBF0"/>
          </p15:clr>
        </p15:guide>
        <p15:guide id="9" pos="4205" userDrawn="1">
          <p15:clr>
            <a:srgbClr val="5ACBF0"/>
          </p15:clr>
        </p15:guide>
        <p15:guide id="10" pos="4781" userDrawn="1">
          <p15:clr>
            <a:srgbClr val="5ACBF0"/>
          </p15:clr>
        </p15:guide>
        <p15:guide id="11" pos="5357" userDrawn="1">
          <p15:clr>
            <a:srgbClr val="5ACBF0"/>
          </p15:clr>
        </p15:guide>
        <p15:guide id="12" pos="5933" userDrawn="1">
          <p15:clr>
            <a:srgbClr val="5ACBF0"/>
          </p15:clr>
        </p15:guide>
        <p15:guide id="13" pos="6509" userDrawn="1">
          <p15:clr>
            <a:srgbClr val="5ACBF0"/>
          </p15:clr>
        </p15:guide>
        <p15:guide id="14" pos="7085" userDrawn="1">
          <p15:clr>
            <a:srgbClr val="5ACBF0"/>
          </p15:clr>
        </p15:guide>
        <p15:guide id="15" pos="7661" userDrawn="1">
          <p15:clr>
            <a:srgbClr val="5ACBF0"/>
          </p15:clr>
        </p15:guide>
        <p15:guide id="16" pos="288" userDrawn="1">
          <p15:clr>
            <a:srgbClr val="C35EA4"/>
          </p15:clr>
        </p15:guide>
        <p15:guide id="17" pos="7547" userDrawn="1">
          <p15:clr>
            <a:srgbClr val="C35EA4"/>
          </p15:clr>
        </p15:guide>
        <p15:guide id="18" orient="horz" pos="763" userDrawn="1">
          <p15:clr>
            <a:srgbClr val="5ACBF0"/>
          </p15:clr>
        </p15:guide>
        <p15:guide id="19" orient="horz" pos="1339" userDrawn="1">
          <p15:clr>
            <a:srgbClr val="5ACBF0"/>
          </p15:clr>
        </p15:guide>
        <p15:guide id="20" orient="horz" pos="1915" userDrawn="1">
          <p15:clr>
            <a:srgbClr val="5ACBF0"/>
          </p15:clr>
        </p15:guide>
        <p15:guide id="21" orient="horz" pos="2491" userDrawn="1">
          <p15:clr>
            <a:srgbClr val="5ACBF0"/>
          </p15:clr>
        </p15:guide>
        <p15:guide id="22" orient="horz" pos="3067" userDrawn="1">
          <p15:clr>
            <a:srgbClr val="5ACBF0"/>
          </p15:clr>
        </p15:guide>
        <p15:guide id="23" orient="horz" pos="3643" userDrawn="1">
          <p15:clr>
            <a:srgbClr val="5ACBF0"/>
          </p15:clr>
        </p15:guide>
        <p15:guide id="24" orient="horz" pos="4219" userDrawn="1">
          <p15:clr>
            <a:srgbClr val="5ACBF0"/>
          </p15:clr>
        </p15:guide>
        <p15:guide id="25" orient="horz" pos="302" userDrawn="1">
          <p15:clr>
            <a:srgbClr val="C35EA4"/>
          </p15:clr>
        </p15:guide>
        <p15:guide id="26" orient="horz" pos="4104" userDrawn="1">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1" y="289514"/>
            <a:ext cx="11655079"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0" y="1189178"/>
            <a:ext cx="11653523" cy="2067233"/>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p:cNvSpPr>
            <a:spLocks noGrp="1"/>
          </p:cNvSpPr>
          <p:nvPr>
            <p:ph type="ftr" sz="quarter" idx="3"/>
          </p:nvPr>
        </p:nvSpPr>
        <p:spPr>
          <a:xfrm>
            <a:off x="4038582" y="6356803"/>
            <a:ext cx="4114839" cy="364224"/>
          </a:xfrm>
          <a:prstGeom prst="rect">
            <a:avLst/>
          </a:prstGeom>
        </p:spPr>
        <p:txBody>
          <a:bodyPr vert="horz" lIns="91440" tIns="45720" rIns="91440" bIns="45720" rtlCol="0" anchor="ctr"/>
          <a:lstStyle>
            <a:lvl1pPr algn="ctr">
              <a:defRPr sz="1176">
                <a:solidFill>
                  <a:schemeClr val="tx1">
                    <a:tint val="75000"/>
                  </a:schemeClr>
                </a:solidFill>
              </a:defRPr>
            </a:lvl1pPr>
          </a:lstStyle>
          <a:p>
            <a:pPr defTabSz="913482" fontAlgn="base">
              <a:spcBef>
                <a:spcPct val="0"/>
              </a:spcBef>
              <a:spcAft>
                <a:spcPct val="0"/>
              </a:spcAft>
            </a:pPr>
            <a:endParaRPr lang="en-US">
              <a:solidFill>
                <a:srgbClr val="505050">
                  <a:tint val="75000"/>
                </a:srgbClr>
              </a:solidFill>
              <a:ea typeface="ＭＳ Ｐゴシック" charset="0"/>
            </a:endParaRPr>
          </a:p>
        </p:txBody>
      </p:sp>
    </p:spTree>
    <p:extLst>
      <p:ext uri="{BB962C8B-B14F-4D97-AF65-F5344CB8AC3E}">
        <p14:creationId xmlns:p14="http://schemas.microsoft.com/office/powerpoint/2010/main" val="1940932395"/>
      </p:ext>
    </p:extLst>
  </p:cSld>
  <p:clrMap bg1="lt1" tx1="dk1" bg2="lt2" tx2="dk2" accent1="accent1" accent2="accent2" accent3="accent3" accent4="accent4" accent5="accent5" accent6="accent6" hlink="hlink" folHlink="folHlink"/>
  <p:sldLayoutIdLst>
    <p:sldLayoutId id="2147483775" r:id="rId1"/>
    <p:sldLayoutId id="2147483776" r:id="rId2"/>
    <p:sldLayoutId id="2147483777" r:id="rId3"/>
    <p:sldLayoutId id="2147483778" r:id="rId4"/>
    <p:sldLayoutId id="2147483779" r:id="rId5"/>
    <p:sldLayoutId id="2147483780" r:id="rId6"/>
    <p:sldLayoutId id="2147483781" r:id="rId7"/>
    <p:sldLayoutId id="2147483782" r:id="rId8"/>
    <p:sldLayoutId id="2147483783" r:id="rId9"/>
    <p:sldLayoutId id="2147483784" r:id="rId10"/>
    <p:sldLayoutId id="2147483785" r:id="rId11"/>
    <p:sldLayoutId id="2147483786" r:id="rId12"/>
  </p:sldLayoutIdLst>
  <p:transition>
    <p:fade/>
  </p:transition>
  <p:txStyles>
    <p:titleStyle>
      <a:lvl1pPr algn="l" defTabSz="913482" rtl="0" fontAlgn="base">
        <a:lnSpc>
          <a:spcPct val="90000"/>
        </a:lnSpc>
        <a:spcBef>
          <a:spcPct val="0"/>
        </a:spcBef>
        <a:spcAft>
          <a:spcPct val="0"/>
        </a:spcAft>
        <a:defRPr lang="en-US" sz="5295" kern="1200" spc="-100" dirty="0">
          <a:ln w="3175">
            <a:noFill/>
          </a:ln>
          <a:gradFill>
            <a:gsLst>
              <a:gs pos="1250">
                <a:schemeClr val="tx1"/>
              </a:gs>
              <a:gs pos="100000">
                <a:schemeClr val="tx1"/>
              </a:gs>
            </a:gsLst>
            <a:lin ang="5400000" scaled="0"/>
          </a:gradFill>
          <a:latin typeface="+mj-lt"/>
          <a:ea typeface="ＭＳ Ｐゴシック" charset="0"/>
          <a:cs typeface="Segoe UI" pitchFamily="34" charset="0"/>
        </a:defRPr>
      </a:lvl1pPr>
      <a:lvl2pPr algn="l" defTabSz="913482" rtl="0" fontAlgn="base">
        <a:lnSpc>
          <a:spcPct val="90000"/>
        </a:lnSpc>
        <a:spcBef>
          <a:spcPct val="0"/>
        </a:spcBef>
        <a:spcAft>
          <a:spcPct val="0"/>
        </a:spcAft>
        <a:defRPr sz="5295">
          <a:solidFill>
            <a:schemeClr val="tx1"/>
          </a:solidFill>
          <a:latin typeface="Segoe UI Light" charset="0"/>
          <a:ea typeface="ＭＳ Ｐゴシック" charset="0"/>
        </a:defRPr>
      </a:lvl2pPr>
      <a:lvl3pPr algn="l" defTabSz="913482" rtl="0" fontAlgn="base">
        <a:lnSpc>
          <a:spcPct val="90000"/>
        </a:lnSpc>
        <a:spcBef>
          <a:spcPct val="0"/>
        </a:spcBef>
        <a:spcAft>
          <a:spcPct val="0"/>
        </a:spcAft>
        <a:defRPr sz="5295">
          <a:solidFill>
            <a:schemeClr val="tx1"/>
          </a:solidFill>
          <a:latin typeface="Segoe UI Light" charset="0"/>
          <a:ea typeface="ＭＳ Ｐゴシック" charset="0"/>
        </a:defRPr>
      </a:lvl3pPr>
      <a:lvl4pPr algn="l" defTabSz="913482" rtl="0" fontAlgn="base">
        <a:lnSpc>
          <a:spcPct val="90000"/>
        </a:lnSpc>
        <a:spcBef>
          <a:spcPct val="0"/>
        </a:spcBef>
        <a:spcAft>
          <a:spcPct val="0"/>
        </a:spcAft>
        <a:defRPr sz="5295">
          <a:solidFill>
            <a:schemeClr val="tx1"/>
          </a:solidFill>
          <a:latin typeface="Segoe UI Light" charset="0"/>
          <a:ea typeface="ＭＳ Ｐゴシック" charset="0"/>
        </a:defRPr>
      </a:lvl4pPr>
      <a:lvl5pPr algn="l" defTabSz="913482" rtl="0" fontAlgn="base">
        <a:lnSpc>
          <a:spcPct val="90000"/>
        </a:lnSpc>
        <a:spcBef>
          <a:spcPct val="0"/>
        </a:spcBef>
        <a:spcAft>
          <a:spcPct val="0"/>
        </a:spcAft>
        <a:defRPr sz="5295">
          <a:solidFill>
            <a:schemeClr val="tx1"/>
          </a:solidFill>
          <a:latin typeface="Segoe UI Light" charset="0"/>
          <a:ea typeface="ＭＳ Ｐゴシック" charset="0"/>
        </a:defRPr>
      </a:lvl5pPr>
      <a:lvl6pPr marL="448182" algn="l" defTabSz="913482" rtl="0" fontAlgn="base">
        <a:lnSpc>
          <a:spcPct val="90000"/>
        </a:lnSpc>
        <a:spcBef>
          <a:spcPct val="0"/>
        </a:spcBef>
        <a:spcAft>
          <a:spcPct val="0"/>
        </a:spcAft>
        <a:defRPr sz="5295">
          <a:solidFill>
            <a:schemeClr val="tx1"/>
          </a:solidFill>
          <a:latin typeface="Segoe UI Light" charset="0"/>
          <a:ea typeface="ＭＳ Ｐゴシック" charset="0"/>
        </a:defRPr>
      </a:lvl6pPr>
      <a:lvl7pPr marL="896364" algn="l" defTabSz="913482" rtl="0" fontAlgn="base">
        <a:lnSpc>
          <a:spcPct val="90000"/>
        </a:lnSpc>
        <a:spcBef>
          <a:spcPct val="0"/>
        </a:spcBef>
        <a:spcAft>
          <a:spcPct val="0"/>
        </a:spcAft>
        <a:defRPr sz="5295">
          <a:solidFill>
            <a:schemeClr val="tx1"/>
          </a:solidFill>
          <a:latin typeface="Segoe UI Light" charset="0"/>
          <a:ea typeface="ＭＳ Ｐゴシック" charset="0"/>
        </a:defRPr>
      </a:lvl7pPr>
      <a:lvl8pPr marL="1344545" algn="l" defTabSz="913482" rtl="0" fontAlgn="base">
        <a:lnSpc>
          <a:spcPct val="90000"/>
        </a:lnSpc>
        <a:spcBef>
          <a:spcPct val="0"/>
        </a:spcBef>
        <a:spcAft>
          <a:spcPct val="0"/>
        </a:spcAft>
        <a:defRPr sz="5295">
          <a:solidFill>
            <a:schemeClr val="tx1"/>
          </a:solidFill>
          <a:latin typeface="Segoe UI Light" charset="0"/>
          <a:ea typeface="ＭＳ Ｐゴシック" charset="0"/>
        </a:defRPr>
      </a:lvl8pPr>
      <a:lvl9pPr marL="1792729" algn="l" defTabSz="913482" rtl="0" fontAlgn="base">
        <a:lnSpc>
          <a:spcPct val="90000"/>
        </a:lnSpc>
        <a:spcBef>
          <a:spcPct val="0"/>
        </a:spcBef>
        <a:spcAft>
          <a:spcPct val="0"/>
        </a:spcAft>
        <a:defRPr sz="5295">
          <a:solidFill>
            <a:schemeClr val="tx1"/>
          </a:solidFill>
          <a:latin typeface="Segoe UI Light" charset="0"/>
          <a:ea typeface="ＭＳ Ｐゴシック" charset="0"/>
        </a:defRPr>
      </a:lvl9pPr>
    </p:titleStyle>
    <p:bodyStyle>
      <a:lvl1pPr marL="336137" indent="-336137" algn="l" defTabSz="913482" rtl="0" fontAlgn="base">
        <a:lnSpc>
          <a:spcPct val="90000"/>
        </a:lnSpc>
        <a:spcBef>
          <a:spcPct val="20000"/>
        </a:spcBef>
        <a:spcAft>
          <a:spcPct val="0"/>
        </a:spcAft>
        <a:buSzPct val="90000"/>
        <a:buFont typeface="Arial" charset="0"/>
        <a:buChar char="•"/>
        <a:defRPr sz="3921" kern="1200">
          <a:gradFill>
            <a:gsLst>
              <a:gs pos="1250">
                <a:schemeClr val="tx1"/>
              </a:gs>
              <a:gs pos="100000">
                <a:schemeClr val="tx1"/>
              </a:gs>
            </a:gsLst>
            <a:lin ang="5400000" scaled="0"/>
          </a:gradFill>
          <a:latin typeface="+mj-lt"/>
          <a:ea typeface="ＭＳ Ｐゴシック" charset="0"/>
          <a:cs typeface="ＭＳ Ｐゴシック" charset="0"/>
        </a:defRPr>
      </a:lvl1pPr>
      <a:lvl2pPr marL="572676" indent="-236541" algn="l" defTabSz="913482" rtl="0" fontAlgn="base">
        <a:lnSpc>
          <a:spcPct val="90000"/>
        </a:lnSpc>
        <a:spcBef>
          <a:spcPct val="20000"/>
        </a:spcBef>
        <a:spcAft>
          <a:spcPct val="0"/>
        </a:spcAft>
        <a:buSzPct val="90000"/>
        <a:buFont typeface="Arial" charset="0"/>
        <a:buChar char="•"/>
        <a:defRPr sz="2353" kern="1200">
          <a:gradFill>
            <a:gsLst>
              <a:gs pos="1250">
                <a:schemeClr val="tx1"/>
              </a:gs>
              <a:gs pos="100000">
                <a:schemeClr val="tx1"/>
              </a:gs>
            </a:gsLst>
            <a:lin ang="5400000" scaled="0"/>
          </a:gradFill>
          <a:latin typeface="+mn-lt"/>
          <a:ea typeface="ＭＳ Ｐゴシック" charset="0"/>
          <a:cs typeface="+mn-cs"/>
        </a:defRPr>
      </a:lvl2pPr>
      <a:lvl3pPr marL="784319" indent="-224092" algn="l" defTabSz="913482" rtl="0" fontAlgn="base">
        <a:lnSpc>
          <a:spcPct val="90000"/>
        </a:lnSpc>
        <a:spcBef>
          <a:spcPct val="20000"/>
        </a:spcBef>
        <a:spcAft>
          <a:spcPct val="0"/>
        </a:spcAft>
        <a:buSzPct val="90000"/>
        <a:buFont typeface="Arial" charset="0"/>
        <a:buChar char="•"/>
        <a:defRPr sz="1961" kern="1200">
          <a:gradFill>
            <a:gsLst>
              <a:gs pos="1250">
                <a:schemeClr val="tx1"/>
              </a:gs>
              <a:gs pos="100000">
                <a:schemeClr val="tx1"/>
              </a:gs>
            </a:gsLst>
            <a:lin ang="5400000" scaled="0"/>
          </a:gradFill>
          <a:latin typeface="+mn-lt"/>
          <a:ea typeface="ＭＳ Ｐゴシック" charset="0"/>
          <a:cs typeface="+mn-cs"/>
        </a:defRPr>
      </a:lvl3pPr>
      <a:lvl4pPr marL="1008409" indent="-224092" algn="l" defTabSz="913482" rtl="0" fontAlgn="base">
        <a:lnSpc>
          <a:spcPct val="90000"/>
        </a:lnSpc>
        <a:spcBef>
          <a:spcPct val="20000"/>
        </a:spcBef>
        <a:spcAft>
          <a:spcPct val="0"/>
        </a:spcAft>
        <a:buSzPct val="90000"/>
        <a:buFont typeface="Arial" charset="0"/>
        <a:buChar char="•"/>
        <a:defRPr kern="1200">
          <a:gradFill>
            <a:gsLst>
              <a:gs pos="1250">
                <a:schemeClr val="tx1"/>
              </a:gs>
              <a:gs pos="100000">
                <a:schemeClr val="tx1"/>
              </a:gs>
            </a:gsLst>
            <a:lin ang="5400000" scaled="0"/>
          </a:gradFill>
          <a:latin typeface="+mn-lt"/>
          <a:ea typeface="ＭＳ Ｐゴシック" charset="0"/>
          <a:cs typeface="+mn-cs"/>
        </a:defRPr>
      </a:lvl4pPr>
      <a:lvl5pPr marL="1232500" indent="-224092" algn="l" defTabSz="913482" rtl="0" fontAlgn="base">
        <a:lnSpc>
          <a:spcPct val="90000"/>
        </a:lnSpc>
        <a:spcBef>
          <a:spcPct val="20000"/>
        </a:spcBef>
        <a:spcAft>
          <a:spcPct val="0"/>
        </a:spcAft>
        <a:buSzPct val="90000"/>
        <a:buFont typeface="Arial" charset="0"/>
        <a:buChar char="•"/>
        <a:defRPr kern="1200">
          <a:gradFill>
            <a:gsLst>
              <a:gs pos="1250">
                <a:schemeClr val="tx1"/>
              </a:gs>
              <a:gs pos="100000">
                <a:schemeClr val="tx1"/>
              </a:gs>
            </a:gsLst>
            <a:lin ang="5400000" scaled="0"/>
          </a:gradFill>
          <a:latin typeface="+mn-lt"/>
          <a:ea typeface="ＭＳ Ｐゴシック" charset="0"/>
          <a:cs typeface="+mn-cs"/>
        </a:defRPr>
      </a:lvl5pPr>
      <a:lvl6pPr marL="2514446" indent="-228586" algn="l" defTabSz="914344"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19" indent="-228586" algn="l" defTabSz="914344"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792" indent="-228586" algn="l" defTabSz="914344"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964" indent="-228586" algn="l" defTabSz="914344"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44" rtl="0" eaLnBrk="1" latinLnBrk="0" hangingPunct="1">
        <a:defRPr sz="1765" kern="1200">
          <a:solidFill>
            <a:schemeClr val="tx1"/>
          </a:solidFill>
          <a:latin typeface="+mn-lt"/>
          <a:ea typeface="+mn-ea"/>
          <a:cs typeface="+mn-cs"/>
        </a:defRPr>
      </a:lvl1pPr>
      <a:lvl2pPr marL="457171" algn="l" defTabSz="914344" rtl="0" eaLnBrk="1" latinLnBrk="0" hangingPunct="1">
        <a:defRPr sz="1765" kern="1200">
          <a:solidFill>
            <a:schemeClr val="tx1"/>
          </a:solidFill>
          <a:latin typeface="+mn-lt"/>
          <a:ea typeface="+mn-ea"/>
          <a:cs typeface="+mn-cs"/>
        </a:defRPr>
      </a:lvl2pPr>
      <a:lvl3pPr marL="914344" algn="l" defTabSz="914344" rtl="0" eaLnBrk="1" latinLnBrk="0" hangingPunct="1">
        <a:defRPr sz="1765" kern="1200">
          <a:solidFill>
            <a:schemeClr val="tx1"/>
          </a:solidFill>
          <a:latin typeface="+mn-lt"/>
          <a:ea typeface="+mn-ea"/>
          <a:cs typeface="+mn-cs"/>
        </a:defRPr>
      </a:lvl3pPr>
      <a:lvl4pPr marL="1371516" algn="l" defTabSz="914344" rtl="0" eaLnBrk="1" latinLnBrk="0" hangingPunct="1">
        <a:defRPr sz="1765" kern="1200">
          <a:solidFill>
            <a:schemeClr val="tx1"/>
          </a:solidFill>
          <a:latin typeface="+mn-lt"/>
          <a:ea typeface="+mn-ea"/>
          <a:cs typeface="+mn-cs"/>
        </a:defRPr>
      </a:lvl4pPr>
      <a:lvl5pPr marL="1828689" algn="l" defTabSz="914344" rtl="0" eaLnBrk="1" latinLnBrk="0" hangingPunct="1">
        <a:defRPr sz="1765" kern="1200">
          <a:solidFill>
            <a:schemeClr val="tx1"/>
          </a:solidFill>
          <a:latin typeface="+mn-lt"/>
          <a:ea typeface="+mn-ea"/>
          <a:cs typeface="+mn-cs"/>
        </a:defRPr>
      </a:lvl5pPr>
      <a:lvl6pPr marL="2285862" algn="l" defTabSz="914344" rtl="0" eaLnBrk="1" latinLnBrk="0" hangingPunct="1">
        <a:defRPr sz="1765" kern="1200">
          <a:solidFill>
            <a:schemeClr val="tx1"/>
          </a:solidFill>
          <a:latin typeface="+mn-lt"/>
          <a:ea typeface="+mn-ea"/>
          <a:cs typeface="+mn-cs"/>
        </a:defRPr>
      </a:lvl6pPr>
      <a:lvl7pPr marL="2743033" algn="l" defTabSz="914344" rtl="0" eaLnBrk="1" latinLnBrk="0" hangingPunct="1">
        <a:defRPr sz="1765" kern="1200">
          <a:solidFill>
            <a:schemeClr val="tx1"/>
          </a:solidFill>
          <a:latin typeface="+mn-lt"/>
          <a:ea typeface="+mn-ea"/>
          <a:cs typeface="+mn-cs"/>
        </a:defRPr>
      </a:lvl7pPr>
      <a:lvl8pPr marL="3200204" algn="l" defTabSz="914344" rtl="0" eaLnBrk="1" latinLnBrk="0" hangingPunct="1">
        <a:defRPr sz="1765" kern="1200">
          <a:solidFill>
            <a:schemeClr val="tx1"/>
          </a:solidFill>
          <a:latin typeface="+mn-lt"/>
          <a:ea typeface="+mn-ea"/>
          <a:cs typeface="+mn-cs"/>
        </a:defRPr>
      </a:lvl8pPr>
      <a:lvl9pPr marL="3657378" algn="l" defTabSz="914344" rtl="0" eaLnBrk="1" latinLnBrk="0" hangingPunct="1">
        <a:defRPr sz="1765"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2" y="1189178"/>
            <a:ext cx="11653521" cy="218797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p:nvPicPr>
        <p:blipFill>
          <a:blip r:embed="rId26" cstate="email">
            <a:extLst>
              <a:ext uri="{28A0092B-C50C-407E-A947-70E740481C1C}">
                <a14:useLocalDpi xmlns:a14="http://schemas.microsoft.com/office/drawing/2010/main"/>
              </a:ext>
            </a:extLst>
          </a:blip>
          <a:stretch>
            <a:fillRect/>
          </a:stretch>
        </p:blipFill>
        <p:spPr>
          <a:xfrm rot="5400000">
            <a:off x="10325053" y="1906413"/>
            <a:ext cx="4214127" cy="401304"/>
          </a:xfrm>
          <a:prstGeom prst="rect">
            <a:avLst/>
          </a:prstGeom>
        </p:spPr>
      </p:pic>
    </p:spTree>
    <p:extLst>
      <p:ext uri="{BB962C8B-B14F-4D97-AF65-F5344CB8AC3E}">
        <p14:creationId xmlns:p14="http://schemas.microsoft.com/office/powerpoint/2010/main" val="841715467"/>
      </p:ext>
    </p:extLst>
  </p:cSld>
  <p:clrMap bg1="dk1" tx1="lt1" bg2="dk2" tx2="lt2" accent1="accent1" accent2="accent2" accent3="accent3" accent4="accent4" accent5="accent5" accent6="accent6" hlink="hlink" folHlink="folHlink"/>
  <p:sldLayoutIdLst>
    <p:sldLayoutId id="2147483808" r:id="rId1"/>
    <p:sldLayoutId id="2147483809" r:id="rId2"/>
    <p:sldLayoutId id="2147483810" r:id="rId3"/>
    <p:sldLayoutId id="2147483811" r:id="rId4"/>
    <p:sldLayoutId id="2147483812" r:id="rId5"/>
    <p:sldLayoutId id="2147483813" r:id="rId6"/>
    <p:sldLayoutId id="2147483814" r:id="rId7"/>
    <p:sldLayoutId id="2147483815" r:id="rId8"/>
    <p:sldLayoutId id="2147483816" r:id="rId9"/>
    <p:sldLayoutId id="2147483817" r:id="rId10"/>
    <p:sldLayoutId id="2147483818" r:id="rId11"/>
    <p:sldLayoutId id="2147483819" r:id="rId12"/>
    <p:sldLayoutId id="2147483820" r:id="rId13"/>
    <p:sldLayoutId id="2147483821" r:id="rId14"/>
    <p:sldLayoutId id="2147483822" r:id="rId15"/>
    <p:sldLayoutId id="2147483823" r:id="rId16"/>
    <p:sldLayoutId id="2147483824" r:id="rId17"/>
    <p:sldLayoutId id="2147483825" r:id="rId18"/>
    <p:sldLayoutId id="2147483826" r:id="rId19"/>
    <p:sldLayoutId id="2147483827" r:id="rId20"/>
    <p:sldLayoutId id="2147483828" r:id="rId21"/>
    <p:sldLayoutId id="2147483829" r:id="rId22"/>
    <p:sldLayoutId id="2147483830" r:id="rId23"/>
    <p:sldLayoutId id="2147483831" r:id="rId24"/>
  </p:sldLayoutIdLst>
  <p:transition>
    <p:fade/>
  </p:transition>
  <p:txStyles>
    <p:titleStyle>
      <a:lvl1pPr algn="l" defTabSz="914344" rtl="0" eaLnBrk="1" latinLnBrk="0" hangingPunct="1">
        <a:lnSpc>
          <a:spcPct val="90000"/>
        </a:lnSpc>
        <a:spcBef>
          <a:spcPct val="0"/>
        </a:spcBef>
        <a:buNone/>
        <a:defRPr lang="en-US" sz="529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37" marR="0" indent="-336137" algn="l" defTabSz="914344" rtl="0" eaLnBrk="1" fontAlgn="auto" latinLnBrk="0" hangingPunct="1">
        <a:lnSpc>
          <a:spcPct val="90000"/>
        </a:lnSpc>
        <a:spcBef>
          <a:spcPct val="20000"/>
        </a:spcBef>
        <a:spcAft>
          <a:spcPts val="0"/>
        </a:spcAft>
        <a:buClr>
          <a:schemeClr val="tx1"/>
        </a:buClr>
        <a:buSzPct val="100000"/>
        <a:buFontTx/>
        <a:buBlip>
          <a:blip r:embed="rId27"/>
        </a:buBlip>
        <a:tabLst/>
        <a:defRPr sz="3921" kern="1200" spc="0" baseline="0">
          <a:gradFill>
            <a:gsLst>
              <a:gs pos="1250">
                <a:schemeClr val="tx1"/>
              </a:gs>
              <a:gs pos="100000">
                <a:schemeClr val="tx1"/>
              </a:gs>
            </a:gsLst>
            <a:lin ang="5400000" scaled="0"/>
          </a:gradFill>
          <a:latin typeface="+mj-lt"/>
          <a:ea typeface="+mn-ea"/>
          <a:cs typeface="+mn-cs"/>
        </a:defRPr>
      </a:lvl1pPr>
      <a:lvl2pPr marL="572676" marR="0" indent="-236541" algn="l" defTabSz="914344" rtl="0" eaLnBrk="1" fontAlgn="auto" latinLnBrk="0" hangingPunct="1">
        <a:lnSpc>
          <a:spcPct val="90000"/>
        </a:lnSpc>
        <a:spcBef>
          <a:spcPct val="20000"/>
        </a:spcBef>
        <a:spcAft>
          <a:spcPts val="0"/>
        </a:spcAft>
        <a:buClr>
          <a:schemeClr val="tx1"/>
        </a:buClr>
        <a:buSzPct val="100000"/>
        <a:buFontTx/>
        <a:buBlip>
          <a:blip r:embed="rId27"/>
        </a:buBlip>
        <a:tabLst/>
        <a:defRPr sz="2353" kern="1200" spc="0" baseline="0">
          <a:gradFill>
            <a:gsLst>
              <a:gs pos="1250">
                <a:schemeClr val="tx1"/>
              </a:gs>
              <a:gs pos="100000">
                <a:schemeClr val="tx1"/>
              </a:gs>
            </a:gsLst>
            <a:lin ang="5400000" scaled="0"/>
          </a:gradFill>
          <a:latin typeface="+mn-lt"/>
          <a:ea typeface="+mn-ea"/>
          <a:cs typeface="+mn-cs"/>
        </a:defRPr>
      </a:lvl2pPr>
      <a:lvl3pPr marL="784319" marR="0" indent="-224092" algn="l" defTabSz="914344" rtl="0" eaLnBrk="1" fontAlgn="auto" latinLnBrk="0" hangingPunct="1">
        <a:lnSpc>
          <a:spcPct val="90000"/>
        </a:lnSpc>
        <a:spcBef>
          <a:spcPct val="20000"/>
        </a:spcBef>
        <a:spcAft>
          <a:spcPts val="0"/>
        </a:spcAft>
        <a:buClr>
          <a:schemeClr val="tx1"/>
        </a:buClr>
        <a:buSzPct val="100000"/>
        <a:buFontTx/>
        <a:buBlip>
          <a:blip r:embed="rId27"/>
        </a:buBlip>
        <a:tabLst/>
        <a:defRPr sz="2353" kern="1200" spc="0" baseline="0">
          <a:gradFill>
            <a:gsLst>
              <a:gs pos="1250">
                <a:schemeClr val="tx1"/>
              </a:gs>
              <a:gs pos="100000">
                <a:schemeClr val="tx1"/>
              </a:gs>
            </a:gsLst>
            <a:lin ang="5400000" scaled="0"/>
          </a:gradFill>
          <a:latin typeface="+mn-lt"/>
          <a:ea typeface="+mn-ea"/>
          <a:cs typeface="+mn-cs"/>
        </a:defRPr>
      </a:lvl3pPr>
      <a:lvl4pPr marL="1008409" marR="0" indent="-224092" algn="l" defTabSz="914344" rtl="0" eaLnBrk="1" fontAlgn="auto" latinLnBrk="0" hangingPunct="1">
        <a:lnSpc>
          <a:spcPct val="90000"/>
        </a:lnSpc>
        <a:spcBef>
          <a:spcPct val="20000"/>
        </a:spcBef>
        <a:spcAft>
          <a:spcPts val="0"/>
        </a:spcAft>
        <a:buClr>
          <a:schemeClr val="tx1"/>
        </a:buClr>
        <a:buSzPct val="100000"/>
        <a:buFontTx/>
        <a:buBlip>
          <a:blip r:embed="rId27"/>
        </a:buBlip>
        <a:tabLst/>
        <a:defRPr sz="1961" kern="1200" spc="0" baseline="0">
          <a:gradFill>
            <a:gsLst>
              <a:gs pos="1250">
                <a:schemeClr val="tx1"/>
              </a:gs>
              <a:gs pos="100000">
                <a:schemeClr val="tx1"/>
              </a:gs>
            </a:gsLst>
            <a:lin ang="5400000" scaled="0"/>
          </a:gradFill>
          <a:latin typeface="+mn-lt"/>
          <a:ea typeface="+mn-ea"/>
          <a:cs typeface="+mn-cs"/>
        </a:defRPr>
      </a:lvl4pPr>
      <a:lvl5pPr marL="1232500" marR="0" indent="-224092" algn="l" defTabSz="914344" rtl="0" eaLnBrk="1" fontAlgn="auto" latinLnBrk="0" hangingPunct="1">
        <a:lnSpc>
          <a:spcPct val="90000"/>
        </a:lnSpc>
        <a:spcBef>
          <a:spcPct val="20000"/>
        </a:spcBef>
        <a:spcAft>
          <a:spcPts val="0"/>
        </a:spcAft>
        <a:buClr>
          <a:schemeClr val="tx1"/>
        </a:buClr>
        <a:buSzPct val="100000"/>
        <a:buFontTx/>
        <a:buBlip>
          <a:blip r:embed="rId27"/>
        </a:buBlip>
        <a:tabLst/>
        <a:defRPr sz="1961" kern="1200" spc="0" baseline="0">
          <a:gradFill>
            <a:gsLst>
              <a:gs pos="1250">
                <a:schemeClr val="tx1"/>
              </a:gs>
              <a:gs pos="100000">
                <a:schemeClr val="tx1"/>
              </a:gs>
            </a:gsLst>
            <a:lin ang="5400000" scaled="0"/>
          </a:gradFill>
          <a:latin typeface="+mn-lt"/>
          <a:ea typeface="+mn-ea"/>
          <a:cs typeface="+mn-cs"/>
        </a:defRPr>
      </a:lvl5pPr>
      <a:lvl6pPr marL="2514446" indent="-228586" algn="l" defTabSz="914344"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19" indent="-228586" algn="l" defTabSz="914344"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792" indent="-228586" algn="l" defTabSz="914344"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964" indent="-228586" algn="l" defTabSz="914344"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44" rtl="0" eaLnBrk="1" latinLnBrk="0" hangingPunct="1">
        <a:defRPr sz="1765" kern="1200">
          <a:solidFill>
            <a:schemeClr val="tx1"/>
          </a:solidFill>
          <a:latin typeface="+mn-lt"/>
          <a:ea typeface="+mn-ea"/>
          <a:cs typeface="+mn-cs"/>
        </a:defRPr>
      </a:lvl1pPr>
      <a:lvl2pPr marL="457171" algn="l" defTabSz="914344" rtl="0" eaLnBrk="1" latinLnBrk="0" hangingPunct="1">
        <a:defRPr sz="1765" kern="1200">
          <a:solidFill>
            <a:schemeClr val="tx1"/>
          </a:solidFill>
          <a:latin typeface="+mn-lt"/>
          <a:ea typeface="+mn-ea"/>
          <a:cs typeface="+mn-cs"/>
        </a:defRPr>
      </a:lvl2pPr>
      <a:lvl3pPr marL="914344" algn="l" defTabSz="914344" rtl="0" eaLnBrk="1" latinLnBrk="0" hangingPunct="1">
        <a:defRPr sz="1765" kern="1200">
          <a:solidFill>
            <a:schemeClr val="tx1"/>
          </a:solidFill>
          <a:latin typeface="+mn-lt"/>
          <a:ea typeface="+mn-ea"/>
          <a:cs typeface="+mn-cs"/>
        </a:defRPr>
      </a:lvl3pPr>
      <a:lvl4pPr marL="1371516" algn="l" defTabSz="914344" rtl="0" eaLnBrk="1" latinLnBrk="0" hangingPunct="1">
        <a:defRPr sz="1765" kern="1200">
          <a:solidFill>
            <a:schemeClr val="tx1"/>
          </a:solidFill>
          <a:latin typeface="+mn-lt"/>
          <a:ea typeface="+mn-ea"/>
          <a:cs typeface="+mn-cs"/>
        </a:defRPr>
      </a:lvl4pPr>
      <a:lvl5pPr marL="1828689" algn="l" defTabSz="914344" rtl="0" eaLnBrk="1" latinLnBrk="0" hangingPunct="1">
        <a:defRPr sz="1765" kern="1200">
          <a:solidFill>
            <a:schemeClr val="tx1"/>
          </a:solidFill>
          <a:latin typeface="+mn-lt"/>
          <a:ea typeface="+mn-ea"/>
          <a:cs typeface="+mn-cs"/>
        </a:defRPr>
      </a:lvl5pPr>
      <a:lvl6pPr marL="2285862" algn="l" defTabSz="914344" rtl="0" eaLnBrk="1" latinLnBrk="0" hangingPunct="1">
        <a:defRPr sz="1765" kern="1200">
          <a:solidFill>
            <a:schemeClr val="tx1"/>
          </a:solidFill>
          <a:latin typeface="+mn-lt"/>
          <a:ea typeface="+mn-ea"/>
          <a:cs typeface="+mn-cs"/>
        </a:defRPr>
      </a:lvl6pPr>
      <a:lvl7pPr marL="2743033" algn="l" defTabSz="914344" rtl="0" eaLnBrk="1" latinLnBrk="0" hangingPunct="1">
        <a:defRPr sz="1765" kern="1200">
          <a:solidFill>
            <a:schemeClr val="tx1"/>
          </a:solidFill>
          <a:latin typeface="+mn-lt"/>
          <a:ea typeface="+mn-ea"/>
          <a:cs typeface="+mn-cs"/>
        </a:defRPr>
      </a:lvl7pPr>
      <a:lvl8pPr marL="3200204" algn="l" defTabSz="914344" rtl="0" eaLnBrk="1" latinLnBrk="0" hangingPunct="1">
        <a:defRPr sz="1765" kern="1200">
          <a:solidFill>
            <a:schemeClr val="tx1"/>
          </a:solidFill>
          <a:latin typeface="+mn-lt"/>
          <a:ea typeface="+mn-ea"/>
          <a:cs typeface="+mn-cs"/>
        </a:defRPr>
      </a:lvl8pPr>
      <a:lvl9pPr marL="3657378" algn="l" defTabSz="914344"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userDrawn="1">
          <p15:clr>
            <a:srgbClr val="5ACBF0"/>
          </p15:clr>
        </p15:guide>
        <p15:guide id="2" pos="173" userDrawn="1">
          <p15:clr>
            <a:srgbClr val="5ACBF0"/>
          </p15:clr>
        </p15:guide>
        <p15:guide id="3" pos="7661" userDrawn="1">
          <p15:clr>
            <a:srgbClr val="5ACBF0"/>
          </p15:clr>
        </p15:guide>
        <p15:guide id="4" orient="horz" pos="4219" userDrawn="1">
          <p15:clr>
            <a:srgbClr val="5ACBF0"/>
          </p15:clr>
        </p15:guide>
        <p15:guide id="5" pos="749" userDrawn="1">
          <p15:clr>
            <a:srgbClr val="5ACBF0"/>
          </p15:clr>
        </p15:guide>
        <p15:guide id="6" pos="1325" userDrawn="1">
          <p15:clr>
            <a:srgbClr val="5ACBF0"/>
          </p15:clr>
        </p15:guide>
        <p15:guide id="7" pos="1901" userDrawn="1">
          <p15:clr>
            <a:srgbClr val="5ACBF0"/>
          </p15:clr>
        </p15:guide>
        <p15:guide id="8" pos="2477" userDrawn="1">
          <p15:clr>
            <a:srgbClr val="5ACBF0"/>
          </p15:clr>
        </p15:guide>
        <p15:guide id="9" pos="3053" userDrawn="1">
          <p15:clr>
            <a:srgbClr val="5ACBF0"/>
          </p15:clr>
        </p15:guide>
        <p15:guide id="10" pos="3629" userDrawn="1">
          <p15:clr>
            <a:srgbClr val="5ACBF0"/>
          </p15:clr>
        </p15:guide>
        <p15:guide id="11" pos="4205" userDrawn="1">
          <p15:clr>
            <a:srgbClr val="5ACBF0"/>
          </p15:clr>
        </p15:guide>
        <p15:guide id="12" pos="4781" userDrawn="1">
          <p15:clr>
            <a:srgbClr val="5ACBF0"/>
          </p15:clr>
        </p15:guide>
        <p15:guide id="13" pos="5357" userDrawn="1">
          <p15:clr>
            <a:srgbClr val="5ACBF0"/>
          </p15:clr>
        </p15:guide>
        <p15:guide id="14" pos="5933" userDrawn="1">
          <p15:clr>
            <a:srgbClr val="5ACBF0"/>
          </p15:clr>
        </p15:guide>
        <p15:guide id="15" pos="6509" userDrawn="1">
          <p15:clr>
            <a:srgbClr val="5ACBF0"/>
          </p15:clr>
        </p15:guide>
        <p15:guide id="16" pos="7085" userDrawn="1">
          <p15:clr>
            <a:srgbClr val="5ACBF0"/>
          </p15:clr>
        </p15:guide>
        <p15:guide id="17" orient="horz" pos="763" userDrawn="1">
          <p15:clr>
            <a:srgbClr val="5ACBF0"/>
          </p15:clr>
        </p15:guide>
        <p15:guide id="18" orient="horz" pos="1339" userDrawn="1">
          <p15:clr>
            <a:srgbClr val="5ACBF0"/>
          </p15:clr>
        </p15:guide>
        <p15:guide id="19" orient="horz" pos="1915" userDrawn="1">
          <p15:clr>
            <a:srgbClr val="5ACBF0"/>
          </p15:clr>
        </p15:guide>
        <p15:guide id="20" orient="horz" pos="2491" userDrawn="1">
          <p15:clr>
            <a:srgbClr val="5ACBF0"/>
          </p15:clr>
        </p15:guide>
        <p15:guide id="21" orient="horz" pos="3067" userDrawn="1">
          <p15:clr>
            <a:srgbClr val="5ACBF0"/>
          </p15:clr>
        </p15:guide>
        <p15:guide id="22" orient="horz" pos="3643" userDrawn="1">
          <p15:clr>
            <a:srgbClr val="5ACBF0"/>
          </p15:clr>
        </p15:guide>
        <p15:guide id="23" pos="288" userDrawn="1">
          <p15:clr>
            <a:srgbClr val="C35EA4"/>
          </p15:clr>
        </p15:guide>
        <p15:guide id="24" pos="7547" userDrawn="1">
          <p15:clr>
            <a:srgbClr val="C35EA4"/>
          </p15:clr>
        </p15:guide>
        <p15:guide id="25" orient="horz" pos="302" userDrawn="1">
          <p15:clr>
            <a:srgbClr val="C35EA4"/>
          </p15:clr>
        </p15:guide>
        <p15:guide id="26" orient="horz" pos="4104" userDrawn="1">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2" y="1189179"/>
            <a:ext cx="11653521" cy="2055306"/>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85278213"/>
      </p:ext>
    </p:extLst>
  </p:cSld>
  <p:clrMap bg1="dk1" tx1="lt1" bg2="dk2" tx2="lt2" accent1="accent1" accent2="accent2" accent3="accent3" accent4="accent4" accent5="accent5" accent6="accent6" hlink="hlink" folHlink="folHlink"/>
  <p:sldLayoutIdLst>
    <p:sldLayoutId id="2147483834" r:id="rId1"/>
    <p:sldLayoutId id="2147483835" r:id="rId2"/>
    <p:sldLayoutId id="2147483836" r:id="rId3"/>
    <p:sldLayoutId id="2147483837" r:id="rId4"/>
    <p:sldLayoutId id="2147483838" r:id="rId5"/>
    <p:sldLayoutId id="2147483839" r:id="rId6"/>
    <p:sldLayoutId id="2147483840" r:id="rId7"/>
    <p:sldLayoutId id="2147483841" r:id="rId8"/>
    <p:sldLayoutId id="2147483842" r:id="rId9"/>
    <p:sldLayoutId id="2147483843" r:id="rId10"/>
    <p:sldLayoutId id="2147483844" r:id="rId11"/>
    <p:sldLayoutId id="2147483845" r:id="rId12"/>
    <p:sldLayoutId id="2147483846" r:id="rId13"/>
    <p:sldLayoutId id="2147483847" r:id="rId14"/>
    <p:sldLayoutId id="2147483848" r:id="rId15"/>
    <p:sldLayoutId id="2147483849" r:id="rId16"/>
    <p:sldLayoutId id="2147483850" r:id="rId17"/>
    <p:sldLayoutId id="2147483851" r:id="rId18"/>
    <p:sldLayoutId id="2147483852" r:id="rId19"/>
    <p:sldLayoutId id="2147483853" r:id="rId20"/>
    <p:sldLayoutId id="2147483854" r:id="rId21"/>
    <p:sldLayoutId id="2147483855" r:id="rId22"/>
    <p:sldLayoutId id="2147483856" r:id="rId23"/>
    <p:sldLayoutId id="2147483857" r:id="rId24"/>
    <p:sldLayoutId id="2147483858" r:id="rId25"/>
    <p:sldLayoutId id="2147483859" r:id="rId26"/>
    <p:sldLayoutId id="2147483861" r:id="rId27"/>
    <p:sldLayoutId id="2147483862" r:id="rId28"/>
    <p:sldLayoutId id="2147483863" r:id="rId29"/>
  </p:sldLayoutIdLst>
  <p:transition>
    <p:fade/>
  </p:transition>
  <p:txStyles>
    <p:titleStyle>
      <a:lvl1pPr algn="l" defTabSz="914344"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37" marR="0" indent="-336137" algn="l" defTabSz="914344"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76" marR="0" indent="-236541" algn="l" defTabSz="914344"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19" marR="0" indent="-224092" algn="l" defTabSz="914344"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09" marR="0" indent="-224092" algn="l" defTabSz="914344"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00" marR="0" indent="-224092" algn="l" defTabSz="914344"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446" indent="-228586" algn="l" defTabSz="914344"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19" indent="-228586" algn="l" defTabSz="914344"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792" indent="-228586" algn="l" defTabSz="914344"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964" indent="-228586" algn="l" defTabSz="914344"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44" rtl="0" eaLnBrk="1" latinLnBrk="0" hangingPunct="1">
        <a:defRPr sz="1765" kern="1200">
          <a:solidFill>
            <a:schemeClr val="tx1"/>
          </a:solidFill>
          <a:latin typeface="+mn-lt"/>
          <a:ea typeface="+mn-ea"/>
          <a:cs typeface="+mn-cs"/>
        </a:defRPr>
      </a:lvl1pPr>
      <a:lvl2pPr marL="457171" algn="l" defTabSz="914344" rtl="0" eaLnBrk="1" latinLnBrk="0" hangingPunct="1">
        <a:defRPr sz="1765" kern="1200">
          <a:solidFill>
            <a:schemeClr val="tx1"/>
          </a:solidFill>
          <a:latin typeface="+mn-lt"/>
          <a:ea typeface="+mn-ea"/>
          <a:cs typeface="+mn-cs"/>
        </a:defRPr>
      </a:lvl2pPr>
      <a:lvl3pPr marL="914344" algn="l" defTabSz="914344" rtl="0" eaLnBrk="1" latinLnBrk="0" hangingPunct="1">
        <a:defRPr sz="1765" kern="1200">
          <a:solidFill>
            <a:schemeClr val="tx1"/>
          </a:solidFill>
          <a:latin typeface="+mn-lt"/>
          <a:ea typeface="+mn-ea"/>
          <a:cs typeface="+mn-cs"/>
        </a:defRPr>
      </a:lvl3pPr>
      <a:lvl4pPr marL="1371516" algn="l" defTabSz="914344" rtl="0" eaLnBrk="1" latinLnBrk="0" hangingPunct="1">
        <a:defRPr sz="1765" kern="1200">
          <a:solidFill>
            <a:schemeClr val="tx1"/>
          </a:solidFill>
          <a:latin typeface="+mn-lt"/>
          <a:ea typeface="+mn-ea"/>
          <a:cs typeface="+mn-cs"/>
        </a:defRPr>
      </a:lvl4pPr>
      <a:lvl5pPr marL="1828689" algn="l" defTabSz="914344" rtl="0" eaLnBrk="1" latinLnBrk="0" hangingPunct="1">
        <a:defRPr sz="1765" kern="1200">
          <a:solidFill>
            <a:schemeClr val="tx1"/>
          </a:solidFill>
          <a:latin typeface="+mn-lt"/>
          <a:ea typeface="+mn-ea"/>
          <a:cs typeface="+mn-cs"/>
        </a:defRPr>
      </a:lvl5pPr>
      <a:lvl6pPr marL="2285862" algn="l" defTabSz="914344" rtl="0" eaLnBrk="1" latinLnBrk="0" hangingPunct="1">
        <a:defRPr sz="1765" kern="1200">
          <a:solidFill>
            <a:schemeClr val="tx1"/>
          </a:solidFill>
          <a:latin typeface="+mn-lt"/>
          <a:ea typeface="+mn-ea"/>
          <a:cs typeface="+mn-cs"/>
        </a:defRPr>
      </a:lvl6pPr>
      <a:lvl7pPr marL="2743033" algn="l" defTabSz="914344" rtl="0" eaLnBrk="1" latinLnBrk="0" hangingPunct="1">
        <a:defRPr sz="1765" kern="1200">
          <a:solidFill>
            <a:schemeClr val="tx1"/>
          </a:solidFill>
          <a:latin typeface="+mn-lt"/>
          <a:ea typeface="+mn-ea"/>
          <a:cs typeface="+mn-cs"/>
        </a:defRPr>
      </a:lvl7pPr>
      <a:lvl8pPr marL="3200204" algn="l" defTabSz="914344" rtl="0" eaLnBrk="1" latinLnBrk="0" hangingPunct="1">
        <a:defRPr sz="1765" kern="1200">
          <a:solidFill>
            <a:schemeClr val="tx1"/>
          </a:solidFill>
          <a:latin typeface="+mn-lt"/>
          <a:ea typeface="+mn-ea"/>
          <a:cs typeface="+mn-cs"/>
        </a:defRPr>
      </a:lvl8pPr>
      <a:lvl9pPr marL="3657378" algn="l" defTabSz="914344"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userDrawn="1">
          <p15:clr>
            <a:srgbClr val="5ACBF0"/>
          </p15:clr>
        </p15:guide>
        <p15:guide id="2" pos="173" userDrawn="1">
          <p15:clr>
            <a:srgbClr val="5ACBF0"/>
          </p15:clr>
        </p15:guide>
        <p15:guide id="3" pos="749" userDrawn="1">
          <p15:clr>
            <a:srgbClr val="5ACBF0"/>
          </p15:clr>
        </p15:guide>
        <p15:guide id="4" pos="1325" userDrawn="1">
          <p15:clr>
            <a:srgbClr val="5ACBF0"/>
          </p15:clr>
        </p15:guide>
        <p15:guide id="5" pos="1901" userDrawn="1">
          <p15:clr>
            <a:srgbClr val="5ACBF0"/>
          </p15:clr>
        </p15:guide>
        <p15:guide id="6" pos="2477" userDrawn="1">
          <p15:clr>
            <a:srgbClr val="5ACBF0"/>
          </p15:clr>
        </p15:guide>
        <p15:guide id="7" pos="3053" userDrawn="1">
          <p15:clr>
            <a:srgbClr val="5ACBF0"/>
          </p15:clr>
        </p15:guide>
        <p15:guide id="8" pos="3629" userDrawn="1">
          <p15:clr>
            <a:srgbClr val="5ACBF0"/>
          </p15:clr>
        </p15:guide>
        <p15:guide id="9" pos="4205" userDrawn="1">
          <p15:clr>
            <a:srgbClr val="5ACBF0"/>
          </p15:clr>
        </p15:guide>
        <p15:guide id="10" pos="4781" userDrawn="1">
          <p15:clr>
            <a:srgbClr val="5ACBF0"/>
          </p15:clr>
        </p15:guide>
        <p15:guide id="11" pos="5357" userDrawn="1">
          <p15:clr>
            <a:srgbClr val="5ACBF0"/>
          </p15:clr>
        </p15:guide>
        <p15:guide id="12" pos="5933" userDrawn="1">
          <p15:clr>
            <a:srgbClr val="5ACBF0"/>
          </p15:clr>
        </p15:guide>
        <p15:guide id="13" pos="6509" userDrawn="1">
          <p15:clr>
            <a:srgbClr val="5ACBF0"/>
          </p15:clr>
        </p15:guide>
        <p15:guide id="14" pos="7085" userDrawn="1">
          <p15:clr>
            <a:srgbClr val="5ACBF0"/>
          </p15:clr>
        </p15:guide>
        <p15:guide id="15" pos="7661" userDrawn="1">
          <p15:clr>
            <a:srgbClr val="5ACBF0"/>
          </p15:clr>
        </p15:guide>
        <p15:guide id="16" pos="288" userDrawn="1">
          <p15:clr>
            <a:srgbClr val="C35EA4"/>
          </p15:clr>
        </p15:guide>
        <p15:guide id="17" pos="7547" userDrawn="1">
          <p15:clr>
            <a:srgbClr val="C35EA4"/>
          </p15:clr>
        </p15:guide>
        <p15:guide id="18" orient="horz" pos="763" userDrawn="1">
          <p15:clr>
            <a:srgbClr val="5ACBF0"/>
          </p15:clr>
        </p15:guide>
        <p15:guide id="19" orient="horz" pos="1339" userDrawn="1">
          <p15:clr>
            <a:srgbClr val="5ACBF0"/>
          </p15:clr>
        </p15:guide>
        <p15:guide id="20" orient="horz" pos="1915" userDrawn="1">
          <p15:clr>
            <a:srgbClr val="5ACBF0"/>
          </p15:clr>
        </p15:guide>
        <p15:guide id="21" orient="horz" pos="2491" userDrawn="1">
          <p15:clr>
            <a:srgbClr val="5ACBF0"/>
          </p15:clr>
        </p15:guide>
        <p15:guide id="22" orient="horz" pos="3067" userDrawn="1">
          <p15:clr>
            <a:srgbClr val="5ACBF0"/>
          </p15:clr>
        </p15:guide>
        <p15:guide id="23" orient="horz" pos="3643" userDrawn="1">
          <p15:clr>
            <a:srgbClr val="5ACBF0"/>
          </p15:clr>
        </p15:guide>
        <p15:guide id="24" orient="horz" pos="4219" userDrawn="1">
          <p15:clr>
            <a:srgbClr val="5ACBF0"/>
          </p15:clr>
        </p15:guide>
        <p15:guide id="25" orient="horz" pos="302" userDrawn="1">
          <p15:clr>
            <a:srgbClr val="C35EA4"/>
          </p15:clr>
        </p15:guide>
        <p15:guide id="26" orient="horz" pos="4104" userDrawn="1">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2" y="1189179"/>
            <a:ext cx="11653521" cy="2055306"/>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7" cstate="screen">
            <a:extLst>
              <a:ext uri="{28A0092B-C50C-407E-A947-70E740481C1C}">
                <a14:useLocalDpi xmlns:a14="http://schemas.microsoft.com/office/drawing/2010/main"/>
              </a:ext>
            </a:extLst>
          </a:blip>
          <a:stretch>
            <a:fillRect/>
          </a:stretch>
        </p:blipFill>
        <p:spPr>
          <a:xfrm rot="5400000">
            <a:off x="9208750" y="2991034"/>
            <a:ext cx="6858623" cy="876557"/>
          </a:xfrm>
          <a:prstGeom prst="rect">
            <a:avLst/>
          </a:prstGeom>
        </p:spPr>
      </p:pic>
    </p:spTree>
    <p:extLst>
      <p:ext uri="{BB962C8B-B14F-4D97-AF65-F5344CB8AC3E}">
        <p14:creationId xmlns:p14="http://schemas.microsoft.com/office/powerpoint/2010/main" val="1648346161"/>
      </p:ext>
    </p:extLst>
  </p:cSld>
  <p:clrMap bg1="lt1" tx1="dk1" bg2="lt2" tx2="dk2" accent1="accent1" accent2="accent2" accent3="accent3" accent4="accent4" accent5="accent5" accent6="accent6" hlink="hlink" folHlink="folHlink"/>
  <p:sldLayoutIdLst>
    <p:sldLayoutId id="2147483981" r:id="rId1"/>
    <p:sldLayoutId id="2147483982" r:id="rId2"/>
    <p:sldLayoutId id="2147483983" r:id="rId3"/>
    <p:sldLayoutId id="2147483984" r:id="rId4"/>
    <p:sldLayoutId id="2147483985" r:id="rId5"/>
    <p:sldLayoutId id="2147483986" r:id="rId6"/>
    <p:sldLayoutId id="2147483987" r:id="rId7"/>
    <p:sldLayoutId id="2147483988" r:id="rId8"/>
    <p:sldLayoutId id="2147483989" r:id="rId9"/>
    <p:sldLayoutId id="2147483990" r:id="rId10"/>
    <p:sldLayoutId id="2147483991" r:id="rId11"/>
    <p:sldLayoutId id="2147483992" r:id="rId12"/>
    <p:sldLayoutId id="2147483993" r:id="rId13"/>
    <p:sldLayoutId id="2147483994" r:id="rId14"/>
    <p:sldLayoutId id="2147483995" r:id="rId15"/>
    <p:sldLayoutId id="2147483996" r:id="rId16"/>
    <p:sldLayoutId id="2147483997" r:id="rId17"/>
    <p:sldLayoutId id="2147483998" r:id="rId18"/>
    <p:sldLayoutId id="2147483999" r:id="rId19"/>
    <p:sldLayoutId id="2147484000" r:id="rId20"/>
    <p:sldLayoutId id="2147484001" r:id="rId21"/>
    <p:sldLayoutId id="2147484002" r:id="rId22"/>
    <p:sldLayoutId id="2147484003" r:id="rId23"/>
    <p:sldLayoutId id="2147484004" r:id="rId24"/>
    <p:sldLayoutId id="2147484005" r:id="rId25"/>
  </p:sldLayoutIdLst>
  <p:transition>
    <p:fade/>
  </p:transition>
  <p:hf sldNum="0" hdr="0" dt="0"/>
  <p:txStyles>
    <p:titleStyle>
      <a:lvl1pPr algn="l" defTabSz="914344"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37" marR="0" indent="-336137" algn="l" defTabSz="914344"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76" marR="0" indent="-236541" algn="l" defTabSz="914344"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19" marR="0" indent="-224092" algn="l" defTabSz="914344"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09" marR="0" indent="-224092" algn="l" defTabSz="914344"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00" marR="0" indent="-224092" algn="l" defTabSz="914344"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446" indent="-228586" algn="l" defTabSz="914344"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19" indent="-228586" algn="l" defTabSz="914344"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792" indent="-228586" algn="l" defTabSz="914344"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964" indent="-228586" algn="l" defTabSz="914344"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44" rtl="0" eaLnBrk="1" latinLnBrk="0" hangingPunct="1">
        <a:defRPr sz="1765" kern="1200">
          <a:solidFill>
            <a:schemeClr val="tx1"/>
          </a:solidFill>
          <a:latin typeface="+mn-lt"/>
          <a:ea typeface="+mn-ea"/>
          <a:cs typeface="+mn-cs"/>
        </a:defRPr>
      </a:lvl1pPr>
      <a:lvl2pPr marL="457171" algn="l" defTabSz="914344" rtl="0" eaLnBrk="1" latinLnBrk="0" hangingPunct="1">
        <a:defRPr sz="1765" kern="1200">
          <a:solidFill>
            <a:schemeClr val="tx1"/>
          </a:solidFill>
          <a:latin typeface="+mn-lt"/>
          <a:ea typeface="+mn-ea"/>
          <a:cs typeface="+mn-cs"/>
        </a:defRPr>
      </a:lvl2pPr>
      <a:lvl3pPr marL="914344" algn="l" defTabSz="914344" rtl="0" eaLnBrk="1" latinLnBrk="0" hangingPunct="1">
        <a:defRPr sz="1765" kern="1200">
          <a:solidFill>
            <a:schemeClr val="tx1"/>
          </a:solidFill>
          <a:latin typeface="+mn-lt"/>
          <a:ea typeface="+mn-ea"/>
          <a:cs typeface="+mn-cs"/>
        </a:defRPr>
      </a:lvl3pPr>
      <a:lvl4pPr marL="1371516" algn="l" defTabSz="914344" rtl="0" eaLnBrk="1" latinLnBrk="0" hangingPunct="1">
        <a:defRPr sz="1765" kern="1200">
          <a:solidFill>
            <a:schemeClr val="tx1"/>
          </a:solidFill>
          <a:latin typeface="+mn-lt"/>
          <a:ea typeface="+mn-ea"/>
          <a:cs typeface="+mn-cs"/>
        </a:defRPr>
      </a:lvl4pPr>
      <a:lvl5pPr marL="1828689" algn="l" defTabSz="914344" rtl="0" eaLnBrk="1" latinLnBrk="0" hangingPunct="1">
        <a:defRPr sz="1765" kern="1200">
          <a:solidFill>
            <a:schemeClr val="tx1"/>
          </a:solidFill>
          <a:latin typeface="+mn-lt"/>
          <a:ea typeface="+mn-ea"/>
          <a:cs typeface="+mn-cs"/>
        </a:defRPr>
      </a:lvl5pPr>
      <a:lvl6pPr marL="2285862" algn="l" defTabSz="914344" rtl="0" eaLnBrk="1" latinLnBrk="0" hangingPunct="1">
        <a:defRPr sz="1765" kern="1200">
          <a:solidFill>
            <a:schemeClr val="tx1"/>
          </a:solidFill>
          <a:latin typeface="+mn-lt"/>
          <a:ea typeface="+mn-ea"/>
          <a:cs typeface="+mn-cs"/>
        </a:defRPr>
      </a:lvl6pPr>
      <a:lvl7pPr marL="2743033" algn="l" defTabSz="914344" rtl="0" eaLnBrk="1" latinLnBrk="0" hangingPunct="1">
        <a:defRPr sz="1765" kern="1200">
          <a:solidFill>
            <a:schemeClr val="tx1"/>
          </a:solidFill>
          <a:latin typeface="+mn-lt"/>
          <a:ea typeface="+mn-ea"/>
          <a:cs typeface="+mn-cs"/>
        </a:defRPr>
      </a:lvl7pPr>
      <a:lvl8pPr marL="3200204" algn="l" defTabSz="914344" rtl="0" eaLnBrk="1" latinLnBrk="0" hangingPunct="1">
        <a:defRPr sz="1765" kern="1200">
          <a:solidFill>
            <a:schemeClr val="tx1"/>
          </a:solidFill>
          <a:latin typeface="+mn-lt"/>
          <a:ea typeface="+mn-ea"/>
          <a:cs typeface="+mn-cs"/>
        </a:defRPr>
      </a:lvl8pPr>
      <a:lvl9pPr marL="3657378" algn="l" defTabSz="914344"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userDrawn="1">
          <p15:clr>
            <a:srgbClr val="5ACBF0"/>
          </p15:clr>
        </p15:guide>
        <p15:guide id="2" pos="173" userDrawn="1">
          <p15:clr>
            <a:srgbClr val="5ACBF0"/>
          </p15:clr>
        </p15:guide>
        <p15:guide id="3" pos="749" userDrawn="1">
          <p15:clr>
            <a:srgbClr val="5ACBF0"/>
          </p15:clr>
        </p15:guide>
        <p15:guide id="4" pos="1325" userDrawn="1">
          <p15:clr>
            <a:srgbClr val="5ACBF0"/>
          </p15:clr>
        </p15:guide>
        <p15:guide id="5" pos="1901" userDrawn="1">
          <p15:clr>
            <a:srgbClr val="5ACBF0"/>
          </p15:clr>
        </p15:guide>
        <p15:guide id="6" pos="2477" userDrawn="1">
          <p15:clr>
            <a:srgbClr val="5ACBF0"/>
          </p15:clr>
        </p15:guide>
        <p15:guide id="7" pos="3053" userDrawn="1">
          <p15:clr>
            <a:srgbClr val="5ACBF0"/>
          </p15:clr>
        </p15:guide>
        <p15:guide id="8" pos="3629" userDrawn="1">
          <p15:clr>
            <a:srgbClr val="5ACBF0"/>
          </p15:clr>
        </p15:guide>
        <p15:guide id="9" pos="4205" userDrawn="1">
          <p15:clr>
            <a:srgbClr val="5ACBF0"/>
          </p15:clr>
        </p15:guide>
        <p15:guide id="10" pos="4781" userDrawn="1">
          <p15:clr>
            <a:srgbClr val="5ACBF0"/>
          </p15:clr>
        </p15:guide>
        <p15:guide id="11" pos="5357" userDrawn="1">
          <p15:clr>
            <a:srgbClr val="5ACBF0"/>
          </p15:clr>
        </p15:guide>
        <p15:guide id="12" pos="5933" userDrawn="1">
          <p15:clr>
            <a:srgbClr val="5ACBF0"/>
          </p15:clr>
        </p15:guide>
        <p15:guide id="13" pos="6509" userDrawn="1">
          <p15:clr>
            <a:srgbClr val="5ACBF0"/>
          </p15:clr>
        </p15:guide>
        <p15:guide id="14" pos="7085" userDrawn="1">
          <p15:clr>
            <a:srgbClr val="5ACBF0"/>
          </p15:clr>
        </p15:guide>
        <p15:guide id="15" pos="7661" userDrawn="1">
          <p15:clr>
            <a:srgbClr val="5ACBF0"/>
          </p15:clr>
        </p15:guide>
        <p15:guide id="16" pos="288" userDrawn="1">
          <p15:clr>
            <a:srgbClr val="C35EA4"/>
          </p15:clr>
        </p15:guide>
        <p15:guide id="17" pos="7547" userDrawn="1">
          <p15:clr>
            <a:srgbClr val="C35EA4"/>
          </p15:clr>
        </p15:guide>
        <p15:guide id="18" orient="horz" pos="763" userDrawn="1">
          <p15:clr>
            <a:srgbClr val="5ACBF0"/>
          </p15:clr>
        </p15:guide>
        <p15:guide id="19" orient="horz" pos="1339" userDrawn="1">
          <p15:clr>
            <a:srgbClr val="5ACBF0"/>
          </p15:clr>
        </p15:guide>
        <p15:guide id="20" orient="horz" pos="1915" userDrawn="1">
          <p15:clr>
            <a:srgbClr val="5ACBF0"/>
          </p15:clr>
        </p15:guide>
        <p15:guide id="21" orient="horz" pos="2491" userDrawn="1">
          <p15:clr>
            <a:srgbClr val="5ACBF0"/>
          </p15:clr>
        </p15:guide>
        <p15:guide id="22" orient="horz" pos="3067" userDrawn="1">
          <p15:clr>
            <a:srgbClr val="5ACBF0"/>
          </p15:clr>
        </p15:guide>
        <p15:guide id="23" orient="horz" pos="3643" userDrawn="1">
          <p15:clr>
            <a:srgbClr val="5ACBF0"/>
          </p15:clr>
        </p15:guide>
        <p15:guide id="24" orient="horz" pos="4219" userDrawn="1">
          <p15:clr>
            <a:srgbClr val="5ACBF0"/>
          </p15:clr>
        </p15:guide>
        <p15:guide id="25" orient="horz" pos="302" userDrawn="1">
          <p15:clr>
            <a:srgbClr val="C35EA4"/>
          </p15:clr>
        </p15:guide>
        <p15:guide id="26" orient="horz" pos="4104" userDrawn="1">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2" y="1189179"/>
            <a:ext cx="11653521" cy="1868204"/>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p:nvPicPr>
        <p:blipFill>
          <a:blip r:embed="rId29" cstate="screen">
            <a:extLst>
              <a:ext uri="{28A0092B-C50C-407E-A947-70E740481C1C}">
                <a14:useLocalDpi xmlns:a14="http://schemas.microsoft.com/office/drawing/2010/main"/>
              </a:ext>
            </a:extLst>
          </a:blip>
          <a:stretch>
            <a:fillRect/>
          </a:stretch>
        </p:blipFill>
        <p:spPr>
          <a:xfrm rot="5400000">
            <a:off x="9208750" y="2991034"/>
            <a:ext cx="6858623" cy="876557"/>
          </a:xfrm>
          <a:prstGeom prst="rect">
            <a:avLst/>
          </a:prstGeom>
        </p:spPr>
      </p:pic>
    </p:spTree>
    <p:extLst>
      <p:ext uri="{BB962C8B-B14F-4D97-AF65-F5344CB8AC3E}">
        <p14:creationId xmlns:p14="http://schemas.microsoft.com/office/powerpoint/2010/main" val="2661518056"/>
      </p:ext>
    </p:extLst>
  </p:cSld>
  <p:clrMap bg1="dk1" tx1="lt1" bg2="dk2" tx2="lt2" accent1="accent1" accent2="accent2" accent3="accent3" accent4="accent4" accent5="accent5" accent6="accent6" hlink="hlink" folHlink="folHlink"/>
  <p:sldLayoutIdLst>
    <p:sldLayoutId id="2147484007" r:id="rId1"/>
    <p:sldLayoutId id="2147484008" r:id="rId2"/>
    <p:sldLayoutId id="2147484009" r:id="rId3"/>
    <p:sldLayoutId id="2147484010" r:id="rId4"/>
    <p:sldLayoutId id="2147484011" r:id="rId5"/>
    <p:sldLayoutId id="2147484012" r:id="rId6"/>
    <p:sldLayoutId id="2147484013" r:id="rId7"/>
    <p:sldLayoutId id="2147484014" r:id="rId8"/>
    <p:sldLayoutId id="2147484015" r:id="rId9"/>
    <p:sldLayoutId id="2147484016" r:id="rId10"/>
    <p:sldLayoutId id="2147484017" r:id="rId11"/>
    <p:sldLayoutId id="2147484018" r:id="rId12"/>
    <p:sldLayoutId id="2147484019" r:id="rId13"/>
    <p:sldLayoutId id="2147484020" r:id="rId14"/>
    <p:sldLayoutId id="2147484021" r:id="rId15"/>
    <p:sldLayoutId id="2147484022" r:id="rId16"/>
    <p:sldLayoutId id="2147484023" r:id="rId17"/>
    <p:sldLayoutId id="2147484024" r:id="rId18"/>
    <p:sldLayoutId id="2147484025" r:id="rId19"/>
    <p:sldLayoutId id="2147484026" r:id="rId20"/>
    <p:sldLayoutId id="2147484027" r:id="rId21"/>
    <p:sldLayoutId id="2147484028" r:id="rId22"/>
    <p:sldLayoutId id="2147484029" r:id="rId23"/>
    <p:sldLayoutId id="2147484030" r:id="rId24"/>
    <p:sldLayoutId id="2147484031" r:id="rId25"/>
    <p:sldLayoutId id="2147484032" r:id="rId26"/>
    <p:sldLayoutId id="2147484033" r:id="rId27"/>
  </p:sldLayoutIdLst>
  <p:transition>
    <p:fade/>
  </p:transition>
  <p:txStyles>
    <p:titleStyle>
      <a:lvl1pPr algn="l" defTabSz="914344" rtl="0" eaLnBrk="1" latinLnBrk="0" hangingPunct="1">
        <a:lnSpc>
          <a:spcPct val="90000"/>
        </a:lnSpc>
        <a:spcBef>
          <a:spcPct val="0"/>
        </a:spcBef>
        <a:buNone/>
        <a:defRPr lang="en-US" sz="44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37" marR="0" indent="-336137" algn="l" defTabSz="914344"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1"/>
              </a:gs>
              <a:gs pos="100000">
                <a:schemeClr val="tx1"/>
              </a:gs>
            </a:gsLst>
            <a:lin ang="5400000" scaled="0"/>
          </a:gradFill>
          <a:latin typeface="+mj-lt"/>
          <a:ea typeface="+mn-ea"/>
          <a:cs typeface="+mn-cs"/>
        </a:defRPr>
      </a:lvl1pPr>
      <a:lvl2pPr marL="572676" marR="0" indent="-236541" algn="l" defTabSz="91434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784319" marR="0" indent="-224092" algn="l" defTabSz="914344"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08409" marR="0" indent="-224092" algn="l" defTabSz="914344"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32500" marR="0" indent="-224092" algn="l" defTabSz="914344"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5pPr>
      <a:lvl6pPr marL="2514446" indent="-228586" algn="l" defTabSz="914344"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19" indent="-228586" algn="l" defTabSz="914344"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792" indent="-228586" algn="l" defTabSz="914344"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964" indent="-228586" algn="l" defTabSz="914344"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44" rtl="0" eaLnBrk="1" latinLnBrk="0" hangingPunct="1">
        <a:defRPr sz="1765" kern="1200">
          <a:solidFill>
            <a:schemeClr val="tx1"/>
          </a:solidFill>
          <a:latin typeface="+mn-lt"/>
          <a:ea typeface="+mn-ea"/>
          <a:cs typeface="+mn-cs"/>
        </a:defRPr>
      </a:lvl1pPr>
      <a:lvl2pPr marL="457171" algn="l" defTabSz="914344" rtl="0" eaLnBrk="1" latinLnBrk="0" hangingPunct="1">
        <a:defRPr sz="1765" kern="1200">
          <a:solidFill>
            <a:schemeClr val="tx1"/>
          </a:solidFill>
          <a:latin typeface="+mn-lt"/>
          <a:ea typeface="+mn-ea"/>
          <a:cs typeface="+mn-cs"/>
        </a:defRPr>
      </a:lvl2pPr>
      <a:lvl3pPr marL="914344" algn="l" defTabSz="914344" rtl="0" eaLnBrk="1" latinLnBrk="0" hangingPunct="1">
        <a:defRPr sz="1765" kern="1200">
          <a:solidFill>
            <a:schemeClr val="tx1"/>
          </a:solidFill>
          <a:latin typeface="+mn-lt"/>
          <a:ea typeface="+mn-ea"/>
          <a:cs typeface="+mn-cs"/>
        </a:defRPr>
      </a:lvl3pPr>
      <a:lvl4pPr marL="1371516" algn="l" defTabSz="914344" rtl="0" eaLnBrk="1" latinLnBrk="0" hangingPunct="1">
        <a:defRPr sz="1765" kern="1200">
          <a:solidFill>
            <a:schemeClr val="tx1"/>
          </a:solidFill>
          <a:latin typeface="+mn-lt"/>
          <a:ea typeface="+mn-ea"/>
          <a:cs typeface="+mn-cs"/>
        </a:defRPr>
      </a:lvl4pPr>
      <a:lvl5pPr marL="1828689" algn="l" defTabSz="914344" rtl="0" eaLnBrk="1" latinLnBrk="0" hangingPunct="1">
        <a:defRPr sz="1765" kern="1200">
          <a:solidFill>
            <a:schemeClr val="tx1"/>
          </a:solidFill>
          <a:latin typeface="+mn-lt"/>
          <a:ea typeface="+mn-ea"/>
          <a:cs typeface="+mn-cs"/>
        </a:defRPr>
      </a:lvl5pPr>
      <a:lvl6pPr marL="2285862" algn="l" defTabSz="914344" rtl="0" eaLnBrk="1" latinLnBrk="0" hangingPunct="1">
        <a:defRPr sz="1765" kern="1200">
          <a:solidFill>
            <a:schemeClr val="tx1"/>
          </a:solidFill>
          <a:latin typeface="+mn-lt"/>
          <a:ea typeface="+mn-ea"/>
          <a:cs typeface="+mn-cs"/>
        </a:defRPr>
      </a:lvl6pPr>
      <a:lvl7pPr marL="2743033" algn="l" defTabSz="914344" rtl="0" eaLnBrk="1" latinLnBrk="0" hangingPunct="1">
        <a:defRPr sz="1765" kern="1200">
          <a:solidFill>
            <a:schemeClr val="tx1"/>
          </a:solidFill>
          <a:latin typeface="+mn-lt"/>
          <a:ea typeface="+mn-ea"/>
          <a:cs typeface="+mn-cs"/>
        </a:defRPr>
      </a:lvl7pPr>
      <a:lvl8pPr marL="3200204" algn="l" defTabSz="914344" rtl="0" eaLnBrk="1" latinLnBrk="0" hangingPunct="1">
        <a:defRPr sz="1765" kern="1200">
          <a:solidFill>
            <a:schemeClr val="tx1"/>
          </a:solidFill>
          <a:latin typeface="+mn-lt"/>
          <a:ea typeface="+mn-ea"/>
          <a:cs typeface="+mn-cs"/>
        </a:defRPr>
      </a:lvl8pPr>
      <a:lvl9pPr marL="3657378" algn="l" defTabSz="914344"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userDrawn="1">
          <p15:clr>
            <a:srgbClr val="5ACBF0"/>
          </p15:clr>
        </p15:guide>
        <p15:guide id="2" pos="173" userDrawn="1">
          <p15:clr>
            <a:srgbClr val="5ACBF0"/>
          </p15:clr>
        </p15:guide>
        <p15:guide id="3" pos="749" userDrawn="1">
          <p15:clr>
            <a:srgbClr val="5ACBF0"/>
          </p15:clr>
        </p15:guide>
        <p15:guide id="4" pos="1325" userDrawn="1">
          <p15:clr>
            <a:srgbClr val="5ACBF0"/>
          </p15:clr>
        </p15:guide>
        <p15:guide id="5" pos="1901" userDrawn="1">
          <p15:clr>
            <a:srgbClr val="5ACBF0"/>
          </p15:clr>
        </p15:guide>
        <p15:guide id="6" pos="2477" userDrawn="1">
          <p15:clr>
            <a:srgbClr val="5ACBF0"/>
          </p15:clr>
        </p15:guide>
        <p15:guide id="7" pos="3053" userDrawn="1">
          <p15:clr>
            <a:srgbClr val="5ACBF0"/>
          </p15:clr>
        </p15:guide>
        <p15:guide id="8" pos="3629" userDrawn="1">
          <p15:clr>
            <a:srgbClr val="5ACBF0"/>
          </p15:clr>
        </p15:guide>
        <p15:guide id="9" pos="4205" userDrawn="1">
          <p15:clr>
            <a:srgbClr val="5ACBF0"/>
          </p15:clr>
        </p15:guide>
        <p15:guide id="10" pos="4781" userDrawn="1">
          <p15:clr>
            <a:srgbClr val="5ACBF0"/>
          </p15:clr>
        </p15:guide>
        <p15:guide id="11" pos="5357" userDrawn="1">
          <p15:clr>
            <a:srgbClr val="5ACBF0"/>
          </p15:clr>
        </p15:guide>
        <p15:guide id="12" pos="5933" userDrawn="1">
          <p15:clr>
            <a:srgbClr val="5ACBF0"/>
          </p15:clr>
        </p15:guide>
        <p15:guide id="13" pos="6509" userDrawn="1">
          <p15:clr>
            <a:srgbClr val="5ACBF0"/>
          </p15:clr>
        </p15:guide>
        <p15:guide id="14" pos="7085" userDrawn="1">
          <p15:clr>
            <a:srgbClr val="5ACBF0"/>
          </p15:clr>
        </p15:guide>
        <p15:guide id="15" pos="7661" userDrawn="1">
          <p15:clr>
            <a:srgbClr val="5ACBF0"/>
          </p15:clr>
        </p15:guide>
        <p15:guide id="16" pos="279" userDrawn="1">
          <p15:clr>
            <a:srgbClr val="C35EA4"/>
          </p15:clr>
        </p15:guide>
        <p15:guide id="17" pos="7400" userDrawn="1">
          <p15:clr>
            <a:srgbClr val="C35EA4"/>
          </p15:clr>
        </p15:guide>
        <p15:guide id="18" orient="horz" pos="763" userDrawn="1">
          <p15:clr>
            <a:srgbClr val="5ACBF0"/>
          </p15:clr>
        </p15:guide>
        <p15:guide id="19" orient="horz" pos="1339" userDrawn="1">
          <p15:clr>
            <a:srgbClr val="5ACBF0"/>
          </p15:clr>
        </p15:guide>
        <p15:guide id="20" orient="horz" pos="1915" userDrawn="1">
          <p15:clr>
            <a:srgbClr val="5ACBF0"/>
          </p15:clr>
        </p15:guide>
        <p15:guide id="21" orient="horz" pos="2491" userDrawn="1">
          <p15:clr>
            <a:srgbClr val="5ACBF0"/>
          </p15:clr>
        </p15:guide>
        <p15:guide id="22" orient="horz" pos="3067" userDrawn="1">
          <p15:clr>
            <a:srgbClr val="5ACBF0"/>
          </p15:clr>
        </p15:guide>
        <p15:guide id="23" orient="horz" pos="3643" userDrawn="1">
          <p15:clr>
            <a:srgbClr val="5ACBF0"/>
          </p15:clr>
        </p15:guide>
        <p15:guide id="24" orient="horz" pos="4219" userDrawn="1">
          <p15:clr>
            <a:srgbClr val="5ACBF0"/>
          </p15:clr>
        </p15:guide>
        <p15:guide id="25" orient="horz" pos="302" userDrawn="1">
          <p15:clr>
            <a:srgbClr val="C35EA4"/>
          </p15:clr>
        </p15:guide>
        <p15:guide id="26" orient="horz" pos="4104" userDrawn="1">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42.xml"/></Relationships>
</file>

<file path=ppt/slides/_rels/slide10.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100.jpeg"/><Relationship Id="rId2" Type="http://schemas.openxmlformats.org/officeDocument/2006/relationships/image" Target="../media/image99.gif"/><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82.png"/></Relationships>
</file>

<file path=ppt/slides/_rels/slide14.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03.png"/><Relationship Id="rId1" Type="http://schemas.openxmlformats.org/officeDocument/2006/relationships/slideLayout" Target="../slideLayouts/slideLayout10.xml"/><Relationship Id="rId5" Type="http://schemas.openxmlformats.org/officeDocument/2006/relationships/image" Target="../media/image105.emf"/><Relationship Id="rId4" Type="http://schemas.openxmlformats.org/officeDocument/2006/relationships/image" Target="../media/image104.png"/></Relationships>
</file>

<file path=ppt/slides/_rels/slide18.xml.rels><?xml version="1.0" encoding="UTF-8" standalone="yes"?>
<Relationships xmlns="http://schemas.openxmlformats.org/package/2006/relationships"><Relationship Id="rId8" Type="http://schemas.openxmlformats.org/officeDocument/2006/relationships/image" Target="../media/image111.png"/><Relationship Id="rId3" Type="http://schemas.openxmlformats.org/officeDocument/2006/relationships/image" Target="../media/image106.png"/><Relationship Id="rId7" Type="http://schemas.openxmlformats.org/officeDocument/2006/relationships/image" Target="../media/image110.png"/><Relationship Id="rId2" Type="http://schemas.openxmlformats.org/officeDocument/2006/relationships/notesSlide" Target="../notesSlides/notesSlide10.xml"/><Relationship Id="rId1" Type="http://schemas.openxmlformats.org/officeDocument/2006/relationships/slideLayout" Target="../slideLayouts/slideLayout9.xml"/><Relationship Id="rId6" Type="http://schemas.openxmlformats.org/officeDocument/2006/relationships/image" Target="../media/image109.png"/><Relationship Id="rId5" Type="http://schemas.openxmlformats.org/officeDocument/2006/relationships/image" Target="../media/image108.png"/><Relationship Id="rId4" Type="http://schemas.openxmlformats.org/officeDocument/2006/relationships/image" Target="../media/image107.png"/><Relationship Id="rId9" Type="http://schemas.openxmlformats.org/officeDocument/2006/relationships/image" Target="../media/image112.png"/></Relationships>
</file>

<file path=ppt/slides/_rels/slide1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s>
</file>

<file path=ppt/slides/_rels/slide2.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81.png"/><Relationship Id="rId7" Type="http://schemas.openxmlformats.org/officeDocument/2006/relationships/image" Target="../media/image85.png"/><Relationship Id="rId2" Type="http://schemas.openxmlformats.org/officeDocument/2006/relationships/notesSlide" Target="../notesSlides/notesSlide1.xml"/><Relationship Id="rId1" Type="http://schemas.openxmlformats.org/officeDocument/2006/relationships/slideLayout" Target="../slideLayouts/slideLayout6.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s/_rels/slide20.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13.png"/></Relationships>
</file>

<file path=ppt/slides/_rels/slide21.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91.png"/></Relationships>
</file>

<file path=ppt/slides/_rels/slide7.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image" Target="../media/image93.png"/><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image" Target="../media/image92.png"/><Relationship Id="rId2" Type="http://schemas.openxmlformats.org/officeDocument/2006/relationships/tags" Target="../tags/tag2.xml"/><Relationship Id="rId16" Type="http://schemas.openxmlformats.org/officeDocument/2006/relationships/image" Target="../media/image95.png"/><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image" Target="../media/image90.png"/><Relationship Id="rId5" Type="http://schemas.openxmlformats.org/officeDocument/2006/relationships/tags" Target="../tags/tag5.xml"/><Relationship Id="rId15" Type="http://schemas.openxmlformats.org/officeDocument/2006/relationships/image" Target="../media/image94.png"/><Relationship Id="rId10" Type="http://schemas.openxmlformats.org/officeDocument/2006/relationships/notesSlide" Target="../notesSlides/notesSlide4.xml"/><Relationship Id="rId4" Type="http://schemas.openxmlformats.org/officeDocument/2006/relationships/tags" Target="../tags/tag4.xml"/><Relationship Id="rId9" Type="http://schemas.openxmlformats.org/officeDocument/2006/relationships/slideLayout" Target="../slideLayouts/slideLayout2.xml"/><Relationship Id="rId14" Type="http://schemas.microsoft.com/office/2007/relationships/hdphoto" Target="../media/hdphoto1.wdp"/></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tags" Target="../tags/tag9.xml"/><Relationship Id="rId1" Type="http://schemas.openxmlformats.org/officeDocument/2006/relationships/vmlDrawing" Target="../drawings/vmlDrawing1.vml"/><Relationship Id="rId6" Type="http://schemas.openxmlformats.org/officeDocument/2006/relationships/image" Target="../media/image96.emf"/><Relationship Id="rId5" Type="http://schemas.openxmlformats.org/officeDocument/2006/relationships/oleObject" Target="../embeddings/oleObject1.bin"/><Relationship Id="rId4" Type="http://schemas.openxmlformats.org/officeDocument/2006/relationships/notesSlide" Target="../notesSlides/notesSlide5.xml"/></Relationships>
</file>

<file path=ppt/slides/_rels/slide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8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Transform data into intelligent action</a:t>
            </a:r>
            <a:endParaRPr lang="en-GB" dirty="0"/>
          </a:p>
        </p:txBody>
      </p:sp>
      <p:sp>
        <p:nvSpPr>
          <p:cNvPr id="9" name="Text Placeholder 8"/>
          <p:cNvSpPr>
            <a:spLocks noGrp="1"/>
          </p:cNvSpPr>
          <p:nvPr>
            <p:ph type="body" sz="quarter" idx="14"/>
          </p:nvPr>
        </p:nvSpPr>
        <p:spPr>
          <a:xfrm>
            <a:off x="5646231" y="4559808"/>
            <a:ext cx="6276531" cy="1035861"/>
          </a:xfrm>
        </p:spPr>
        <p:txBody>
          <a:bodyPr/>
          <a:lstStyle/>
          <a:p>
            <a:r>
              <a:rPr lang="en-GB" dirty="0"/>
              <a:t>David Gristwood</a:t>
            </a:r>
          </a:p>
        </p:txBody>
      </p:sp>
    </p:spTree>
    <p:extLst>
      <p:ext uri="{BB962C8B-B14F-4D97-AF65-F5344CB8AC3E}">
        <p14:creationId xmlns:p14="http://schemas.microsoft.com/office/powerpoint/2010/main" val="36147654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39" y="205487"/>
            <a:ext cx="11653523" cy="982133"/>
          </a:xfrm>
        </p:spPr>
        <p:txBody>
          <a:bodyPr/>
          <a:lstStyle/>
          <a:p>
            <a:pPr algn="ctr"/>
            <a:r>
              <a:rPr lang="en-GB" b="0" dirty="0">
                <a:solidFill>
                  <a:schemeClr val="bg1">
                    <a:lumMod val="75000"/>
                  </a:schemeClr>
                </a:solidFill>
              </a:rPr>
              <a:t>Azure IoT Hub</a:t>
            </a:r>
          </a:p>
        </p:txBody>
      </p:sp>
      <p:sp>
        <p:nvSpPr>
          <p:cNvPr id="4" name="Text Placeholder 2"/>
          <p:cNvSpPr txBox="1">
            <a:spLocks/>
          </p:cNvSpPr>
          <p:nvPr/>
        </p:nvSpPr>
        <p:spPr>
          <a:xfrm>
            <a:off x="140854" y="1491018"/>
            <a:ext cx="3340256" cy="4706673"/>
          </a:xfrm>
          <a:prstGeom prst="rect">
            <a:avLst/>
          </a:prstGeom>
        </p:spPr>
        <p:txBody>
          <a:bodyPr/>
          <a:lstStyle>
            <a:lvl1pPr marL="0" indent="0" algn="l" defTabSz="914377" rtl="0" eaLnBrk="1" latinLnBrk="0" hangingPunct="1">
              <a:lnSpc>
                <a:spcPct val="90000"/>
              </a:lnSpc>
              <a:spcBef>
                <a:spcPts val="2400"/>
              </a:spcBef>
              <a:buFont typeface="Arial" panose="020B0604020202020204" pitchFamily="34" charset="0"/>
              <a:buNone/>
              <a:defRPr sz="3733" b="0" kern="1200">
                <a:solidFill>
                  <a:schemeClr val="accent1"/>
                </a:solidFill>
                <a:latin typeface="+mj-lt"/>
                <a:ea typeface="+mn-ea"/>
                <a:cs typeface="+mn-cs"/>
              </a:defRPr>
            </a:lvl1pPr>
            <a:lvl2pPr marL="0" indent="0" algn="l" defTabSz="914377" rtl="0" eaLnBrk="1" latinLnBrk="0" hangingPunct="1">
              <a:lnSpc>
                <a:spcPct val="90000"/>
              </a:lnSpc>
              <a:spcBef>
                <a:spcPts val="600"/>
              </a:spcBef>
              <a:buFont typeface="Arial" panose="020B0604020202020204" pitchFamily="34" charset="0"/>
              <a:buNone/>
              <a:defRPr sz="1867" kern="1200">
                <a:solidFill>
                  <a:schemeClr val="tx1"/>
                </a:solidFill>
                <a:latin typeface="+mn-lt"/>
                <a:ea typeface="+mn-ea"/>
                <a:cs typeface="+mn-cs"/>
              </a:defRPr>
            </a:lvl2pPr>
            <a:lvl3pPr marL="233357" indent="-228594" algn="l" defTabSz="914377" rtl="0" eaLnBrk="1" latinLnBrk="0" hangingPunct="1">
              <a:lnSpc>
                <a:spcPct val="90000"/>
              </a:lnSpc>
              <a:spcBef>
                <a:spcPts val="600"/>
              </a:spcBef>
              <a:buFont typeface="Arial" panose="020B0604020202020204" pitchFamily="34" charset="0"/>
              <a:buChar char="•"/>
              <a:defRPr sz="1867" kern="1200">
                <a:solidFill>
                  <a:schemeClr val="tx1"/>
                </a:solidFill>
                <a:latin typeface="+mn-lt"/>
                <a:ea typeface="+mn-ea"/>
                <a:cs typeface="+mn-cs"/>
              </a:defRPr>
            </a:lvl3pPr>
            <a:lvl4pPr marL="457189" indent="-228594" algn="l" defTabSz="914377" rtl="0" eaLnBrk="1" latinLnBrk="0" hangingPunct="1">
              <a:lnSpc>
                <a:spcPct val="90000"/>
              </a:lnSpc>
              <a:spcBef>
                <a:spcPts val="600"/>
              </a:spcBef>
              <a:buFont typeface="Arial" panose="020B0604020202020204" pitchFamily="34" charset="0"/>
              <a:buChar char="•"/>
              <a:defRPr sz="1867" kern="1200">
                <a:solidFill>
                  <a:schemeClr val="tx1"/>
                </a:solidFill>
                <a:latin typeface="+mn-lt"/>
                <a:ea typeface="+mn-ea"/>
                <a:cs typeface="+mn-cs"/>
              </a:defRPr>
            </a:lvl4pPr>
            <a:lvl5pPr marL="690545" indent="-228594" algn="l" defTabSz="914377" rtl="0" eaLnBrk="1" latinLnBrk="0" hangingPunct="1">
              <a:lnSpc>
                <a:spcPct val="90000"/>
              </a:lnSpc>
              <a:spcBef>
                <a:spcPts val="600"/>
              </a:spcBef>
              <a:buFont typeface="Arial" panose="020B0604020202020204" pitchFamily="34" charset="0"/>
              <a:buChar char="•"/>
              <a:defRPr sz="1867"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9pPr>
          </a:lstStyle>
          <a:p>
            <a:pPr marL="342900" marR="0" lvl="1" indent="-342900" algn="l" defTabSz="914377" rtl="0" eaLnBrk="1" fontAlgn="auto" latinLnBrk="0" hangingPunct="1">
              <a:lnSpc>
                <a:spcPct val="90000"/>
              </a:lnSpc>
              <a:spcBef>
                <a:spcPts val="600"/>
              </a:spcBef>
              <a:spcAft>
                <a:spcPts val="0"/>
              </a:spcAft>
              <a:buClrTx/>
              <a:buSzTx/>
              <a:buFont typeface="Arial" panose="020B0604020202020204" pitchFamily="34" charset="0"/>
              <a:buChar char="•"/>
              <a:tabLst/>
              <a:defRPr/>
            </a:pPr>
            <a:r>
              <a:rPr lang="en-US" sz="2400" kern="1200" dirty="0">
                <a:solidFill>
                  <a:schemeClr val="bg1">
                    <a:lumMod val="75000"/>
                  </a:schemeClr>
                </a:solidFill>
                <a:latin typeface="+mn-lt"/>
                <a:ea typeface="+mn-ea"/>
                <a:cs typeface="+mn-cs"/>
              </a:rPr>
              <a:t>Telemetry ingestion</a:t>
            </a:r>
          </a:p>
          <a:p>
            <a:pPr marL="342900" marR="0" lvl="1" indent="-342900" algn="l" defTabSz="914377" rtl="0" eaLnBrk="1" fontAlgn="auto" latinLnBrk="0" hangingPunct="1">
              <a:lnSpc>
                <a:spcPct val="90000"/>
              </a:lnSpc>
              <a:spcBef>
                <a:spcPts val="600"/>
              </a:spcBef>
              <a:spcAft>
                <a:spcPts val="0"/>
              </a:spcAft>
              <a:buClrTx/>
              <a:buSzTx/>
              <a:buFont typeface="Arial" panose="020B0604020202020204" pitchFamily="34" charset="0"/>
              <a:buChar char="•"/>
              <a:tabLst/>
              <a:defRPr/>
            </a:pPr>
            <a:endParaRPr lang="en-US" sz="2400" kern="1200" dirty="0">
              <a:solidFill>
                <a:schemeClr val="bg1">
                  <a:lumMod val="75000"/>
                </a:schemeClr>
              </a:solidFill>
              <a:latin typeface="+mn-lt"/>
              <a:ea typeface="+mn-ea"/>
              <a:cs typeface="+mn-cs"/>
            </a:endParaRPr>
          </a:p>
          <a:p>
            <a:pPr marL="342900" marR="0" lvl="1" indent="-342900" algn="l" defTabSz="914377" rtl="0" eaLnBrk="1" fontAlgn="auto" latinLnBrk="0" hangingPunct="1">
              <a:lnSpc>
                <a:spcPct val="90000"/>
              </a:lnSpc>
              <a:spcBef>
                <a:spcPts val="600"/>
              </a:spcBef>
              <a:spcAft>
                <a:spcPts val="0"/>
              </a:spcAft>
              <a:buClrTx/>
              <a:buSzTx/>
              <a:buFont typeface="Arial" panose="020B0604020202020204" pitchFamily="34" charset="0"/>
              <a:buChar char="•"/>
              <a:tabLst/>
              <a:defRPr/>
            </a:pPr>
            <a:r>
              <a:rPr lang="en-US" sz="2400" kern="1200" dirty="0">
                <a:solidFill>
                  <a:schemeClr val="bg1">
                    <a:lumMod val="75000"/>
                  </a:schemeClr>
                </a:solidFill>
                <a:latin typeface="+mn-lt"/>
                <a:ea typeface="+mn-ea"/>
                <a:cs typeface="+mn-cs"/>
              </a:rPr>
              <a:t>Millions of devices</a:t>
            </a:r>
          </a:p>
          <a:p>
            <a:pPr marL="342900" marR="0" lvl="1" indent="-342900" algn="l" defTabSz="914377" rtl="0" eaLnBrk="1" fontAlgn="auto" latinLnBrk="0" hangingPunct="1">
              <a:lnSpc>
                <a:spcPct val="90000"/>
              </a:lnSpc>
              <a:spcBef>
                <a:spcPts val="600"/>
              </a:spcBef>
              <a:spcAft>
                <a:spcPts val="0"/>
              </a:spcAft>
              <a:buClrTx/>
              <a:buSzTx/>
              <a:buFont typeface="Arial" panose="020B0604020202020204" pitchFamily="34" charset="0"/>
              <a:buChar char="•"/>
              <a:tabLst/>
              <a:defRPr/>
            </a:pPr>
            <a:endParaRPr lang="en-US" sz="2400" kern="1200" dirty="0">
              <a:solidFill>
                <a:schemeClr val="bg1">
                  <a:lumMod val="75000"/>
                </a:schemeClr>
              </a:solidFill>
              <a:latin typeface="+mn-lt"/>
              <a:ea typeface="+mn-ea"/>
              <a:cs typeface="+mn-cs"/>
            </a:endParaRPr>
          </a:p>
          <a:p>
            <a:pPr marL="342900" marR="0" lvl="1" indent="-342900" algn="l" defTabSz="914377" rtl="0" eaLnBrk="1" fontAlgn="auto" latinLnBrk="0" hangingPunct="1">
              <a:lnSpc>
                <a:spcPct val="90000"/>
              </a:lnSpc>
              <a:spcBef>
                <a:spcPts val="600"/>
              </a:spcBef>
              <a:spcAft>
                <a:spcPts val="0"/>
              </a:spcAft>
              <a:buClrTx/>
              <a:buSzTx/>
              <a:buFont typeface="Arial" panose="020B0604020202020204" pitchFamily="34" charset="0"/>
              <a:buChar char="•"/>
              <a:tabLst/>
              <a:defRPr/>
            </a:pPr>
            <a:r>
              <a:rPr lang="en-US" sz="2400" kern="1200" dirty="0">
                <a:solidFill>
                  <a:schemeClr val="bg1">
                    <a:lumMod val="75000"/>
                  </a:schemeClr>
                </a:solidFill>
                <a:latin typeface="+mn-lt"/>
                <a:ea typeface="+mn-ea"/>
                <a:cs typeface="+mn-cs"/>
              </a:rPr>
              <a:t>Secure bi-directional communication</a:t>
            </a:r>
          </a:p>
          <a:p>
            <a:pPr marL="342900" marR="0" lvl="1" indent="-342900" algn="l" defTabSz="914377" rtl="0" eaLnBrk="1" fontAlgn="auto" latinLnBrk="0" hangingPunct="1">
              <a:lnSpc>
                <a:spcPct val="90000"/>
              </a:lnSpc>
              <a:spcBef>
                <a:spcPts val="600"/>
              </a:spcBef>
              <a:spcAft>
                <a:spcPts val="0"/>
              </a:spcAft>
              <a:buClrTx/>
              <a:buSzTx/>
              <a:buFont typeface="Arial" panose="020B0604020202020204" pitchFamily="34" charset="0"/>
              <a:buChar char="•"/>
              <a:tabLst/>
              <a:defRPr/>
            </a:pPr>
            <a:endParaRPr lang="en-US" sz="2400" kern="1200" dirty="0">
              <a:solidFill>
                <a:schemeClr val="bg1">
                  <a:lumMod val="75000"/>
                </a:schemeClr>
              </a:solidFill>
              <a:latin typeface="+mn-lt"/>
              <a:ea typeface="+mn-ea"/>
              <a:cs typeface="+mn-cs"/>
            </a:endParaRPr>
          </a:p>
          <a:p>
            <a:pPr marL="342900" marR="0" lvl="1" indent="-342900" algn="l" defTabSz="914377" rtl="0" eaLnBrk="1" fontAlgn="auto" latinLnBrk="0" hangingPunct="1">
              <a:lnSpc>
                <a:spcPct val="90000"/>
              </a:lnSpc>
              <a:spcBef>
                <a:spcPts val="600"/>
              </a:spcBef>
              <a:spcAft>
                <a:spcPts val="0"/>
              </a:spcAft>
              <a:buClrTx/>
              <a:buSzTx/>
              <a:buFont typeface="Arial" panose="020B0604020202020204" pitchFamily="34" charset="0"/>
              <a:buChar char="•"/>
              <a:tabLst/>
              <a:defRPr/>
            </a:pPr>
            <a:r>
              <a:rPr lang="en-US" sz="2400" kern="1200" dirty="0">
                <a:solidFill>
                  <a:schemeClr val="bg1">
                    <a:lumMod val="75000"/>
                  </a:schemeClr>
                </a:solidFill>
                <a:latin typeface="+mn-lt"/>
                <a:ea typeface="+mn-ea"/>
                <a:cs typeface="+mn-cs"/>
              </a:rPr>
              <a:t>AMQP, HTTP, MQTT, custom protocols</a:t>
            </a:r>
          </a:p>
          <a:p>
            <a:pPr marL="342900" marR="0" lvl="1" indent="-342900" algn="l" defTabSz="914377" rtl="0" eaLnBrk="1" fontAlgn="auto" latinLnBrk="0" hangingPunct="1">
              <a:lnSpc>
                <a:spcPct val="90000"/>
              </a:lnSpc>
              <a:spcBef>
                <a:spcPts val="600"/>
              </a:spcBef>
              <a:spcAft>
                <a:spcPts val="0"/>
              </a:spcAft>
              <a:buClrTx/>
              <a:buSzTx/>
              <a:buFont typeface="Arial" panose="020B0604020202020204" pitchFamily="34" charset="0"/>
              <a:buChar char="•"/>
              <a:tabLst/>
              <a:defRPr/>
            </a:pPr>
            <a:endParaRPr lang="en-US" sz="2400" kern="1200" dirty="0">
              <a:solidFill>
                <a:schemeClr val="bg1">
                  <a:lumMod val="75000"/>
                </a:schemeClr>
              </a:solidFill>
              <a:latin typeface="+mn-lt"/>
              <a:ea typeface="+mn-ea"/>
              <a:cs typeface="+mn-cs"/>
            </a:endParaRPr>
          </a:p>
          <a:p>
            <a:pPr marL="342900" marR="0" lvl="1" indent="-342900" algn="l" defTabSz="914377" rtl="0" eaLnBrk="1" fontAlgn="auto" latinLnBrk="0" hangingPunct="1">
              <a:lnSpc>
                <a:spcPct val="90000"/>
              </a:lnSpc>
              <a:spcBef>
                <a:spcPts val="600"/>
              </a:spcBef>
              <a:spcAft>
                <a:spcPts val="0"/>
              </a:spcAft>
              <a:buClrTx/>
              <a:buSzTx/>
              <a:buFont typeface="Arial" panose="020B0604020202020204" pitchFamily="34" charset="0"/>
              <a:buChar char="•"/>
              <a:tabLst/>
              <a:defRPr/>
            </a:pPr>
            <a:r>
              <a:rPr lang="en-US" sz="2400" kern="1200" dirty="0">
                <a:solidFill>
                  <a:schemeClr val="bg1">
                    <a:lumMod val="75000"/>
                  </a:schemeClr>
                </a:solidFill>
                <a:latin typeface="+mn-lt"/>
                <a:ea typeface="+mn-ea"/>
                <a:cs typeface="+mn-cs"/>
              </a:rPr>
              <a:t>Multiple platforms device SDKs</a:t>
            </a:r>
          </a:p>
          <a:p>
            <a:pPr marL="342900" marR="0" lvl="1" indent="-342900" algn="l" defTabSz="914377" rtl="0" eaLnBrk="1" fontAlgn="auto" latinLnBrk="0" hangingPunct="1">
              <a:lnSpc>
                <a:spcPct val="90000"/>
              </a:lnSpc>
              <a:spcBef>
                <a:spcPts val="600"/>
              </a:spcBef>
              <a:spcAft>
                <a:spcPts val="0"/>
              </a:spcAft>
              <a:buClrTx/>
              <a:buSzTx/>
              <a:buFont typeface="Arial" panose="020B0604020202020204" pitchFamily="34" charset="0"/>
              <a:buChar char="•"/>
              <a:tabLst/>
              <a:defRPr/>
            </a:pPr>
            <a:endParaRPr lang="en-US" sz="2400" kern="1200" dirty="0">
              <a:solidFill>
                <a:schemeClr val="bg1">
                  <a:lumMod val="75000"/>
                </a:schemeClr>
              </a:solidFill>
              <a:latin typeface="+mn-lt"/>
              <a:ea typeface="+mn-ea"/>
              <a:cs typeface="+mn-cs"/>
            </a:endParaRPr>
          </a:p>
        </p:txBody>
      </p:sp>
      <p:pic>
        <p:nvPicPr>
          <p:cNvPr id="3" name="Picture 2"/>
          <p:cNvPicPr>
            <a:picLocks noChangeAspect="1"/>
          </p:cNvPicPr>
          <p:nvPr/>
        </p:nvPicPr>
        <p:blipFill>
          <a:blip r:embed="rId2"/>
          <a:stretch>
            <a:fillRect/>
          </a:stretch>
        </p:blipFill>
        <p:spPr>
          <a:xfrm>
            <a:off x="4571120" y="1378011"/>
            <a:ext cx="6936070" cy="4819680"/>
          </a:xfrm>
          <a:prstGeom prst="rect">
            <a:avLst/>
          </a:prstGeom>
          <a:solidFill>
            <a:schemeClr val="bg1">
              <a:lumMod val="75000"/>
            </a:schemeClr>
          </a:solidFill>
        </p:spPr>
      </p:pic>
      <p:sp>
        <p:nvSpPr>
          <p:cNvPr id="5" name="Freeform 9"/>
          <p:cNvSpPr>
            <a:spLocks noChangeAspect="1"/>
          </p:cNvSpPr>
          <p:nvPr/>
        </p:nvSpPr>
        <p:spPr bwMode="auto">
          <a:xfrm rot="5400000">
            <a:off x="10937605" y="87712"/>
            <a:ext cx="867382" cy="1102933"/>
          </a:xfrm>
          <a:custGeom>
            <a:avLst/>
            <a:gdLst>
              <a:gd name="connsiteX0" fmla="*/ 1704966 w 2556145"/>
              <a:gd name="connsiteY0" fmla="*/ 3221586 h 3250307"/>
              <a:gd name="connsiteX1" fmla="*/ 1719326 w 2556145"/>
              <a:gd name="connsiteY1" fmla="*/ 2810357 h 3250307"/>
              <a:gd name="connsiteX2" fmla="*/ 2130556 w 2556145"/>
              <a:gd name="connsiteY2" fmla="*/ 2824717 h 3250307"/>
              <a:gd name="connsiteX3" fmla="*/ 2144916 w 2556145"/>
              <a:gd name="connsiteY3" fmla="*/ 2413488 h 3250307"/>
              <a:gd name="connsiteX4" fmla="*/ 2556145 w 2556145"/>
              <a:gd name="connsiteY4" fmla="*/ 2427849 h 3250307"/>
              <a:gd name="connsiteX5" fmla="*/ 2527424 w 2556145"/>
              <a:gd name="connsiteY5" fmla="*/ 3250307 h 3250307"/>
              <a:gd name="connsiteX6" fmla="*/ 297522 w 2556145"/>
              <a:gd name="connsiteY6" fmla="*/ 1966692 h 3250307"/>
              <a:gd name="connsiteX7" fmla="*/ 542806 w 2556145"/>
              <a:gd name="connsiteY7" fmla="*/ 1737961 h 3250307"/>
              <a:gd name="connsiteX8" fmla="*/ 634409 w 2556145"/>
              <a:gd name="connsiteY8" fmla="*/ 1759807 h 3250307"/>
              <a:gd name="connsiteX9" fmla="*/ 675730 w 2556145"/>
              <a:gd name="connsiteY9" fmla="*/ 1789816 h 3250307"/>
              <a:gd name="connsiteX10" fmla="*/ 932915 w 2556145"/>
              <a:gd name="connsiteY10" fmla="*/ 1504183 h 3250307"/>
              <a:gd name="connsiteX11" fmla="*/ 882766 w 2556145"/>
              <a:gd name="connsiteY11" fmla="*/ 1474652 h 3250307"/>
              <a:gd name="connsiteX12" fmla="*/ 740661 w 2556145"/>
              <a:gd name="connsiteY12" fmla="*/ 1183285 h 3250307"/>
              <a:gd name="connsiteX13" fmla="*/ 1097679 w 2556145"/>
              <a:gd name="connsiteY13" fmla="*/ 850360 h 3250307"/>
              <a:gd name="connsiteX14" fmla="*/ 1378424 w 2556145"/>
              <a:gd name="connsiteY14" fmla="*/ 1012444 h 3250307"/>
              <a:gd name="connsiteX15" fmla="*/ 1388475 w 2556145"/>
              <a:gd name="connsiteY15" fmla="*/ 1032609 h 3250307"/>
              <a:gd name="connsiteX16" fmla="*/ 1627124 w 2556145"/>
              <a:gd name="connsiteY16" fmla="*/ 877628 h 3250307"/>
              <a:gd name="connsiteX17" fmla="*/ 1612998 w 2556145"/>
              <a:gd name="connsiteY17" fmla="*/ 849286 h 3250307"/>
              <a:gd name="connsiteX18" fmla="*/ 1597594 w 2556145"/>
              <a:gd name="connsiteY18" fmla="*/ 756381 h 3250307"/>
              <a:gd name="connsiteX19" fmla="*/ 1842878 w 2556145"/>
              <a:gd name="connsiteY19" fmla="*/ 527650 h 3250307"/>
              <a:gd name="connsiteX20" fmla="*/ 2071609 w 2556145"/>
              <a:gd name="connsiteY20" fmla="*/ 772934 h 3250307"/>
              <a:gd name="connsiteX21" fmla="*/ 1826325 w 2556145"/>
              <a:gd name="connsiteY21" fmla="*/ 1001665 h 3250307"/>
              <a:gd name="connsiteX22" fmla="*/ 1661160 w 2556145"/>
              <a:gd name="connsiteY22" fmla="*/ 926395 h 3250307"/>
              <a:gd name="connsiteX23" fmla="*/ 1652778 w 2556145"/>
              <a:gd name="connsiteY23" fmla="*/ 915482 h 3250307"/>
              <a:gd name="connsiteX24" fmla="*/ 1408687 w 2556145"/>
              <a:gd name="connsiteY24" fmla="*/ 1073997 h 3250307"/>
              <a:gd name="connsiteX25" fmla="*/ 1426024 w 2556145"/>
              <a:gd name="connsiteY25" fmla="*/ 1137610 h 3250307"/>
              <a:gd name="connsiteX26" fmla="*/ 1430605 w 2556145"/>
              <a:gd name="connsiteY26" fmla="*/ 1207378 h 3250307"/>
              <a:gd name="connsiteX27" fmla="*/ 1344167 w 2556145"/>
              <a:gd name="connsiteY27" fmla="*/ 1424062 h 3250307"/>
              <a:gd name="connsiteX28" fmla="*/ 1305485 w 2556145"/>
              <a:gd name="connsiteY28" fmla="*/ 1455257 h 3250307"/>
              <a:gd name="connsiteX29" fmla="*/ 1636897 w 2556145"/>
              <a:gd name="connsiteY29" fmla="*/ 1798444 h 3250307"/>
              <a:gd name="connsiteX30" fmla="*/ 1666484 w 2556145"/>
              <a:gd name="connsiteY30" fmla="*/ 1779965 h 3250307"/>
              <a:gd name="connsiteX31" fmla="*/ 1737903 w 2556145"/>
              <a:gd name="connsiteY31" fmla="*/ 1768123 h 3250307"/>
              <a:gd name="connsiteX32" fmla="*/ 1913738 w 2556145"/>
              <a:gd name="connsiteY32" fmla="*/ 1956684 h 3250307"/>
              <a:gd name="connsiteX33" fmla="*/ 1725178 w 2556145"/>
              <a:gd name="connsiteY33" fmla="*/ 2132519 h 3250307"/>
              <a:gd name="connsiteX34" fmla="*/ 1549343 w 2556145"/>
              <a:gd name="connsiteY34" fmla="*/ 1943959 h 3250307"/>
              <a:gd name="connsiteX35" fmla="*/ 1566137 w 2556145"/>
              <a:gd name="connsiteY35" fmla="*/ 1873539 h 3250307"/>
              <a:gd name="connsiteX36" fmla="*/ 1600357 w 2556145"/>
              <a:gd name="connsiteY36" fmla="*/ 1826421 h 3250307"/>
              <a:gd name="connsiteX37" fmla="*/ 1269754 w 2556145"/>
              <a:gd name="connsiteY37" fmla="*/ 1484072 h 3250307"/>
              <a:gd name="connsiteX38" fmla="*/ 1254211 w 2556145"/>
              <a:gd name="connsiteY38" fmla="*/ 1496607 h 3250307"/>
              <a:gd name="connsiteX39" fmla="*/ 1143355 w 2556145"/>
              <a:gd name="connsiteY39" fmla="*/ 1535723 h 3250307"/>
              <a:gd name="connsiteX40" fmla="*/ 1139752 w 2556145"/>
              <a:gd name="connsiteY40" fmla="*/ 1535959 h 3250307"/>
              <a:gd name="connsiteX41" fmla="*/ 1139752 w 2556145"/>
              <a:gd name="connsiteY41" fmla="*/ 2625193 h 3250307"/>
              <a:gd name="connsiteX42" fmla="*/ 1206000 w 2556145"/>
              <a:gd name="connsiteY42" fmla="*/ 2640992 h 3250307"/>
              <a:gd name="connsiteX43" fmla="*/ 1318225 w 2556145"/>
              <a:gd name="connsiteY43" fmla="*/ 2823853 h 3250307"/>
              <a:gd name="connsiteX44" fmla="*/ 1117485 w 2556145"/>
              <a:gd name="connsiteY44" fmla="*/ 3011046 h 3250307"/>
              <a:gd name="connsiteX45" fmla="*/ 930291 w 2556145"/>
              <a:gd name="connsiteY45" fmla="*/ 2810306 h 3250307"/>
              <a:gd name="connsiteX46" fmla="*/ 1054999 w 2556145"/>
              <a:gd name="connsiteY46" fmla="*/ 2635719 h 3250307"/>
              <a:gd name="connsiteX47" fmla="*/ 1094033 w 2556145"/>
              <a:gd name="connsiteY47" fmla="*/ 2629247 h 3250307"/>
              <a:gd name="connsiteX48" fmla="*/ 1094033 w 2556145"/>
              <a:gd name="connsiteY48" fmla="*/ 1538961 h 3250307"/>
              <a:gd name="connsiteX49" fmla="*/ 1073586 w 2556145"/>
              <a:gd name="connsiteY49" fmla="*/ 1540303 h 3250307"/>
              <a:gd name="connsiteX50" fmla="*/ 1004307 w 2556145"/>
              <a:gd name="connsiteY50" fmla="*/ 1530867 h 3250307"/>
              <a:gd name="connsiteX51" fmla="*/ 978517 w 2556145"/>
              <a:gd name="connsiteY51" fmla="*/ 1521863 h 3250307"/>
              <a:gd name="connsiteX52" fmla="*/ 711745 w 2556145"/>
              <a:gd name="connsiteY52" fmla="*/ 1818144 h 3250307"/>
              <a:gd name="connsiteX53" fmla="*/ 735687 w 2556145"/>
              <a:gd name="connsiteY53" fmla="*/ 1849318 h 3250307"/>
              <a:gd name="connsiteX54" fmla="*/ 771537 w 2556145"/>
              <a:gd name="connsiteY54" fmla="*/ 1983245 h 3250307"/>
              <a:gd name="connsiteX55" fmla="*/ 526253 w 2556145"/>
              <a:gd name="connsiteY55" fmla="*/ 2211976 h 3250307"/>
              <a:gd name="connsiteX56" fmla="*/ 297522 w 2556145"/>
              <a:gd name="connsiteY56" fmla="*/ 1966692 h 3250307"/>
              <a:gd name="connsiteX57" fmla="*/ 0 w 2556145"/>
              <a:gd name="connsiteY57" fmla="*/ 822458 h 3250307"/>
              <a:gd name="connsiteX58" fmla="*/ 28720 w 2556145"/>
              <a:gd name="connsiteY58" fmla="*/ 0 h 3250307"/>
              <a:gd name="connsiteX59" fmla="*/ 851179 w 2556145"/>
              <a:gd name="connsiteY59" fmla="*/ 28721 h 3250307"/>
              <a:gd name="connsiteX60" fmla="*/ 836819 w 2556145"/>
              <a:gd name="connsiteY60" fmla="*/ 439950 h 3250307"/>
              <a:gd name="connsiteX61" fmla="*/ 425589 w 2556145"/>
              <a:gd name="connsiteY61" fmla="*/ 425590 h 3250307"/>
              <a:gd name="connsiteX62" fmla="*/ 411229 w 2556145"/>
              <a:gd name="connsiteY62" fmla="*/ 836819 h 3250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2556145" h="3250307">
                <a:moveTo>
                  <a:pt x="1704966" y="3221586"/>
                </a:moveTo>
                <a:lnTo>
                  <a:pt x="1719326" y="2810357"/>
                </a:lnTo>
                <a:lnTo>
                  <a:pt x="2130556" y="2824717"/>
                </a:lnTo>
                <a:lnTo>
                  <a:pt x="2144916" y="2413488"/>
                </a:lnTo>
                <a:lnTo>
                  <a:pt x="2556145" y="2427849"/>
                </a:lnTo>
                <a:lnTo>
                  <a:pt x="2527424" y="3250307"/>
                </a:lnTo>
                <a:close/>
                <a:moveTo>
                  <a:pt x="297522" y="1966692"/>
                </a:moveTo>
                <a:cubicBezTo>
                  <a:pt x="302093" y="1835797"/>
                  <a:pt x="411910" y="1733390"/>
                  <a:pt x="542806" y="1737961"/>
                </a:cubicBezTo>
                <a:cubicBezTo>
                  <a:pt x="575529" y="1739104"/>
                  <a:pt x="606473" y="1746824"/>
                  <a:pt x="634409" y="1759807"/>
                </a:cubicBezTo>
                <a:lnTo>
                  <a:pt x="675730" y="1789816"/>
                </a:lnTo>
                <a:lnTo>
                  <a:pt x="932915" y="1504183"/>
                </a:lnTo>
                <a:lnTo>
                  <a:pt x="882766" y="1474652"/>
                </a:lnTo>
                <a:cubicBezTo>
                  <a:pt x="793168" y="1409454"/>
                  <a:pt x="736503" y="1302362"/>
                  <a:pt x="740661" y="1183285"/>
                </a:cubicBezTo>
                <a:cubicBezTo>
                  <a:pt x="747314" y="992762"/>
                  <a:pt x="907157" y="843707"/>
                  <a:pt x="1097679" y="850360"/>
                </a:cubicBezTo>
                <a:cubicBezTo>
                  <a:pt x="1216756" y="854518"/>
                  <a:pt x="1319635" y="918516"/>
                  <a:pt x="1378424" y="1012444"/>
                </a:cubicBezTo>
                <a:lnTo>
                  <a:pt x="1388475" y="1032609"/>
                </a:lnTo>
                <a:lnTo>
                  <a:pt x="1627124" y="877628"/>
                </a:lnTo>
                <a:lnTo>
                  <a:pt x="1612998" y="849286"/>
                </a:lnTo>
                <a:cubicBezTo>
                  <a:pt x="1601994" y="820512"/>
                  <a:pt x="1596451" y="789105"/>
                  <a:pt x="1597594" y="756381"/>
                </a:cubicBezTo>
                <a:cubicBezTo>
                  <a:pt x="1602165" y="625486"/>
                  <a:pt x="1711983" y="523079"/>
                  <a:pt x="1842878" y="527650"/>
                </a:cubicBezTo>
                <a:cubicBezTo>
                  <a:pt x="1973773" y="532221"/>
                  <a:pt x="2076180" y="642039"/>
                  <a:pt x="2071609" y="772934"/>
                </a:cubicBezTo>
                <a:cubicBezTo>
                  <a:pt x="2067038" y="903830"/>
                  <a:pt x="1957220" y="1006236"/>
                  <a:pt x="1826325" y="1001665"/>
                </a:cubicBezTo>
                <a:cubicBezTo>
                  <a:pt x="1760877" y="999380"/>
                  <a:pt x="1702552" y="970783"/>
                  <a:pt x="1661160" y="926395"/>
                </a:cubicBezTo>
                <a:lnTo>
                  <a:pt x="1652778" y="915482"/>
                </a:lnTo>
                <a:lnTo>
                  <a:pt x="1408687" y="1073997"/>
                </a:lnTo>
                <a:lnTo>
                  <a:pt x="1426024" y="1137610"/>
                </a:lnTo>
                <a:cubicBezTo>
                  <a:pt x="1429835" y="1160227"/>
                  <a:pt x="1431436" y="1183563"/>
                  <a:pt x="1430605" y="1207378"/>
                </a:cubicBezTo>
                <a:cubicBezTo>
                  <a:pt x="1427694" y="1290732"/>
                  <a:pt x="1395462" y="1366149"/>
                  <a:pt x="1344167" y="1424062"/>
                </a:cubicBezTo>
                <a:lnTo>
                  <a:pt x="1305485" y="1455257"/>
                </a:lnTo>
                <a:lnTo>
                  <a:pt x="1636897" y="1798444"/>
                </a:lnTo>
                <a:lnTo>
                  <a:pt x="1666484" y="1779965"/>
                </a:lnTo>
                <a:cubicBezTo>
                  <a:pt x="1688603" y="1771506"/>
                  <a:pt x="1712747" y="1767245"/>
                  <a:pt x="1737903" y="1768123"/>
                </a:cubicBezTo>
                <a:cubicBezTo>
                  <a:pt x="1838528" y="1771637"/>
                  <a:pt x="1917252" y="1856059"/>
                  <a:pt x="1913738" y="1956684"/>
                </a:cubicBezTo>
                <a:cubicBezTo>
                  <a:pt x="1910225" y="2057309"/>
                  <a:pt x="1825803" y="2136033"/>
                  <a:pt x="1725178" y="2132519"/>
                </a:cubicBezTo>
                <a:cubicBezTo>
                  <a:pt x="1624553" y="2129005"/>
                  <a:pt x="1545829" y="2044584"/>
                  <a:pt x="1549343" y="1943959"/>
                </a:cubicBezTo>
                <a:cubicBezTo>
                  <a:pt x="1550221" y="1918803"/>
                  <a:pt x="1556156" y="1895015"/>
                  <a:pt x="1566137" y="1873539"/>
                </a:cubicBezTo>
                <a:lnTo>
                  <a:pt x="1600357" y="1826421"/>
                </a:lnTo>
                <a:lnTo>
                  <a:pt x="1269754" y="1484072"/>
                </a:lnTo>
                <a:lnTo>
                  <a:pt x="1254211" y="1496607"/>
                </a:lnTo>
                <a:cubicBezTo>
                  <a:pt x="1220315" y="1515616"/>
                  <a:pt x="1182935" y="1529053"/>
                  <a:pt x="1143355" y="1535723"/>
                </a:cubicBezTo>
                <a:lnTo>
                  <a:pt x="1139752" y="1535959"/>
                </a:lnTo>
                <a:lnTo>
                  <a:pt x="1139752" y="2625193"/>
                </a:lnTo>
                <a:lnTo>
                  <a:pt x="1206000" y="2640992"/>
                </a:lnTo>
                <a:cubicBezTo>
                  <a:pt x="1274589" y="2672869"/>
                  <a:pt x="1321031" y="2743509"/>
                  <a:pt x="1318225" y="2823853"/>
                </a:cubicBezTo>
                <a:cubicBezTo>
                  <a:pt x="1314484" y="2930978"/>
                  <a:pt x="1224609" y="3014787"/>
                  <a:pt x="1117485" y="3011046"/>
                </a:cubicBezTo>
                <a:cubicBezTo>
                  <a:pt x="1010360" y="3007305"/>
                  <a:pt x="926551" y="2917431"/>
                  <a:pt x="930291" y="2810306"/>
                </a:cubicBezTo>
                <a:cubicBezTo>
                  <a:pt x="933097" y="2729963"/>
                  <a:pt x="984353" y="2662734"/>
                  <a:pt x="1054999" y="2635719"/>
                </a:cubicBezTo>
                <a:lnTo>
                  <a:pt x="1094033" y="2629247"/>
                </a:lnTo>
                <a:lnTo>
                  <a:pt x="1094033" y="1538961"/>
                </a:lnTo>
                <a:lnTo>
                  <a:pt x="1073586" y="1540303"/>
                </a:lnTo>
                <a:cubicBezTo>
                  <a:pt x="1049771" y="1539472"/>
                  <a:pt x="1026603" y="1536246"/>
                  <a:pt x="1004307" y="1530867"/>
                </a:cubicBezTo>
                <a:lnTo>
                  <a:pt x="978517" y="1521863"/>
                </a:lnTo>
                <a:lnTo>
                  <a:pt x="711745" y="1818144"/>
                </a:lnTo>
                <a:lnTo>
                  <a:pt x="735687" y="1849318"/>
                </a:lnTo>
                <a:cubicBezTo>
                  <a:pt x="759921" y="1888037"/>
                  <a:pt x="773251" y="1934159"/>
                  <a:pt x="771537" y="1983245"/>
                </a:cubicBezTo>
                <a:cubicBezTo>
                  <a:pt x="766966" y="2114140"/>
                  <a:pt x="657148" y="2216547"/>
                  <a:pt x="526253" y="2211976"/>
                </a:cubicBezTo>
                <a:cubicBezTo>
                  <a:pt x="395357" y="2207405"/>
                  <a:pt x="292951" y="2097587"/>
                  <a:pt x="297522" y="1966692"/>
                </a:cubicBezTo>
                <a:close/>
                <a:moveTo>
                  <a:pt x="0" y="822458"/>
                </a:moveTo>
                <a:lnTo>
                  <a:pt x="28720" y="0"/>
                </a:lnTo>
                <a:lnTo>
                  <a:pt x="851179" y="28721"/>
                </a:lnTo>
                <a:lnTo>
                  <a:pt x="836819" y="439950"/>
                </a:lnTo>
                <a:lnTo>
                  <a:pt x="425589" y="425590"/>
                </a:lnTo>
                <a:lnTo>
                  <a:pt x="411229" y="836819"/>
                </a:lnTo>
                <a:close/>
              </a:path>
            </a:pathLst>
          </a:cu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5417">
                    <a:srgbClr val="505050"/>
                  </a:gs>
                  <a:gs pos="100000">
                    <a:srgbClr val="505050"/>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33118637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5127" y="0"/>
            <a:ext cx="10515600" cy="1325562"/>
          </a:xfrm>
        </p:spPr>
        <p:txBody>
          <a:bodyPr/>
          <a:lstStyle/>
          <a:p>
            <a:pPr algn="ctr"/>
            <a:r>
              <a:rPr lang="en-US" dirty="0">
                <a:solidFill>
                  <a:schemeClr val="bg1">
                    <a:lumMod val="75000"/>
                  </a:schemeClr>
                </a:solidFill>
              </a:rPr>
              <a:t>Azure Stream Analytics</a:t>
            </a:r>
          </a:p>
        </p:txBody>
      </p:sp>
      <p:sp>
        <p:nvSpPr>
          <p:cNvPr id="3" name="Text Placeholder 2"/>
          <p:cNvSpPr>
            <a:spLocks noGrp="1"/>
          </p:cNvSpPr>
          <p:nvPr>
            <p:ph type="body" sz="quarter" idx="10"/>
          </p:nvPr>
        </p:nvSpPr>
        <p:spPr>
          <a:xfrm>
            <a:off x="6730409" y="1714500"/>
            <a:ext cx="5194672" cy="952056"/>
          </a:xfrm>
        </p:spPr>
        <p:txBody>
          <a:bodyPr/>
          <a:lstStyle/>
          <a:p>
            <a:pPr lvl="1"/>
            <a:endParaRPr lang="en-US" dirty="0"/>
          </a:p>
          <a:p>
            <a:endParaRPr lang="en-US" dirty="0"/>
          </a:p>
        </p:txBody>
      </p:sp>
      <p:sp>
        <p:nvSpPr>
          <p:cNvPr id="6" name="Text Placeholder 2"/>
          <p:cNvSpPr>
            <a:spLocks noGrp="1"/>
          </p:cNvSpPr>
          <p:nvPr>
            <p:ph type="body" sz="quarter" idx="11"/>
          </p:nvPr>
        </p:nvSpPr>
        <p:spPr>
          <a:xfrm>
            <a:off x="5483611" y="1158094"/>
            <a:ext cx="6441469" cy="4493538"/>
          </a:xfrm>
        </p:spPr>
        <p:txBody>
          <a:bodyPr/>
          <a:lstStyle/>
          <a:p>
            <a:pPr>
              <a:lnSpc>
                <a:spcPct val="150000"/>
              </a:lnSpc>
            </a:pPr>
            <a:r>
              <a:rPr lang="en-GB" sz="3200" dirty="0">
                <a:solidFill>
                  <a:schemeClr val="bg1">
                    <a:lumMod val="75000"/>
                  </a:schemeClr>
                </a:solidFill>
              </a:rPr>
              <a:t>Stream millions events per second</a:t>
            </a:r>
          </a:p>
          <a:p>
            <a:pPr>
              <a:lnSpc>
                <a:spcPct val="150000"/>
              </a:lnSpc>
            </a:pPr>
            <a:r>
              <a:rPr lang="en-GB" sz="3200" dirty="0">
                <a:solidFill>
                  <a:schemeClr val="bg1">
                    <a:lumMod val="75000"/>
                  </a:schemeClr>
                </a:solidFill>
              </a:rPr>
              <a:t>Perform time based work</a:t>
            </a:r>
          </a:p>
          <a:p>
            <a:pPr>
              <a:lnSpc>
                <a:spcPct val="150000"/>
              </a:lnSpc>
            </a:pPr>
            <a:r>
              <a:rPr lang="en-GB" sz="3200" dirty="0">
                <a:solidFill>
                  <a:schemeClr val="bg1">
                    <a:lumMod val="75000"/>
                  </a:schemeClr>
                </a:solidFill>
              </a:rPr>
              <a:t>Mission critical reliability</a:t>
            </a:r>
          </a:p>
          <a:p>
            <a:pPr>
              <a:lnSpc>
                <a:spcPct val="150000"/>
              </a:lnSpc>
            </a:pPr>
            <a:r>
              <a:rPr lang="en-GB" sz="3200" dirty="0">
                <a:solidFill>
                  <a:schemeClr val="bg1">
                    <a:lumMod val="75000"/>
                  </a:schemeClr>
                </a:solidFill>
              </a:rPr>
              <a:t>SQL-like language</a:t>
            </a:r>
          </a:p>
          <a:p>
            <a:pPr>
              <a:lnSpc>
                <a:spcPct val="150000"/>
              </a:lnSpc>
            </a:pPr>
            <a:r>
              <a:rPr lang="en-GB" sz="3200" dirty="0">
                <a:solidFill>
                  <a:schemeClr val="bg1">
                    <a:lumMod val="75000"/>
                  </a:schemeClr>
                </a:solidFill>
              </a:rPr>
              <a:t>Create real time alerts</a:t>
            </a:r>
          </a:p>
        </p:txBody>
      </p:sp>
      <p:pic>
        <p:nvPicPr>
          <p:cNvPr id="4" name="Picture 3"/>
          <p:cNvPicPr>
            <a:picLocks noChangeAspect="1"/>
          </p:cNvPicPr>
          <p:nvPr/>
        </p:nvPicPr>
        <p:blipFill>
          <a:blip r:embed="rId3"/>
          <a:stretch>
            <a:fillRect/>
          </a:stretch>
        </p:blipFill>
        <p:spPr>
          <a:xfrm>
            <a:off x="845127" y="1325562"/>
            <a:ext cx="3419793" cy="4805509"/>
          </a:xfrm>
          <a:prstGeom prst="rect">
            <a:avLst/>
          </a:prstGeom>
        </p:spPr>
      </p:pic>
    </p:spTree>
    <p:extLst>
      <p:ext uri="{BB962C8B-B14F-4D97-AF65-F5344CB8AC3E}">
        <p14:creationId xmlns:p14="http://schemas.microsoft.com/office/powerpoint/2010/main" val="2187043408"/>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b="0" dirty="0">
                <a:solidFill>
                  <a:schemeClr val="bg1">
                    <a:lumMod val="75000"/>
                  </a:schemeClr>
                </a:solidFill>
              </a:rPr>
              <a:t>Azure Streaming Analytics</a:t>
            </a:r>
            <a:endParaRPr lang="en-GB" dirty="0">
              <a:solidFill>
                <a:schemeClr val="bg1">
                  <a:lumMod val="75000"/>
                </a:schemeClr>
              </a:solidFill>
            </a:endParaRPr>
          </a:p>
        </p:txBody>
      </p:sp>
      <p:grpSp>
        <p:nvGrpSpPr>
          <p:cNvPr id="14" name="Group 13"/>
          <p:cNvGrpSpPr/>
          <p:nvPr/>
        </p:nvGrpSpPr>
        <p:grpSpPr>
          <a:xfrm>
            <a:off x="4160676" y="1569758"/>
            <a:ext cx="2898821" cy="3548787"/>
            <a:chOff x="8747508" y="1830540"/>
            <a:chExt cx="2898821" cy="3548787"/>
          </a:xfrm>
        </p:grpSpPr>
        <p:sp>
          <p:nvSpPr>
            <p:cNvPr id="8" name="Text Placeholder 2"/>
            <p:cNvSpPr txBox="1">
              <a:spLocks/>
            </p:cNvSpPr>
            <p:nvPr/>
          </p:nvSpPr>
          <p:spPr>
            <a:xfrm>
              <a:off x="8747508" y="1830540"/>
              <a:ext cx="2898821" cy="513434"/>
            </a:xfrm>
            <a:prstGeom prst="rect">
              <a:avLst/>
            </a:prstGeom>
          </p:spPr>
          <p:txBody>
            <a:bodyPr vert="horz" wrap="square" lIns="143428" tIns="89642" rIns="143428" bIns="89642" rtlCol="0">
              <a:spAutoFit/>
            </a:bodyPr>
            <a:lstStyle>
              <a:lvl1pPr marL="0" marR="0" indent="0" algn="l" defTabSz="699463" rtl="0" eaLnBrk="1" fontAlgn="auto" latinLnBrk="0" hangingPunct="1">
                <a:lnSpc>
                  <a:spcPct val="90000"/>
                </a:lnSpc>
                <a:spcBef>
                  <a:spcPct val="20000"/>
                </a:spcBef>
                <a:spcAft>
                  <a:spcPts val="0"/>
                </a:spcAft>
                <a:buClr>
                  <a:schemeClr val="tx1"/>
                </a:buClr>
                <a:buSzPct val="100000"/>
                <a:buFontTx/>
                <a:buNone/>
                <a:tabLst/>
                <a:defRPr sz="3000" kern="1200" spc="0" baseline="0">
                  <a:gradFill>
                    <a:gsLst>
                      <a:gs pos="1250">
                        <a:schemeClr val="tx1"/>
                      </a:gs>
                      <a:gs pos="100000">
                        <a:schemeClr val="tx1"/>
                      </a:gs>
                    </a:gsLst>
                    <a:lin ang="5400000" scaled="0"/>
                  </a:gradFill>
                  <a:latin typeface="+mj-lt"/>
                  <a:ea typeface="+mn-ea"/>
                  <a:cs typeface="+mn-cs"/>
                </a:defRPr>
              </a:lvl1pPr>
              <a:lvl2pPr marL="21428" marR="0" indent="0" algn="l" defTabSz="699463" rtl="0" eaLnBrk="1" fontAlgn="auto" latinLnBrk="0" hangingPunct="1">
                <a:lnSpc>
                  <a:spcPct val="90000"/>
                </a:lnSpc>
                <a:spcBef>
                  <a:spcPct val="20000"/>
                </a:spcBef>
                <a:spcAft>
                  <a:spcPts val="0"/>
                </a:spcAft>
                <a:buClr>
                  <a:schemeClr val="tx1"/>
                </a:buClr>
                <a:buSzPct val="100000"/>
                <a:buFontTx/>
                <a:buNone/>
                <a:tabLst/>
                <a:defRPr sz="1500" kern="1200" spc="0" baseline="0">
                  <a:gradFill>
                    <a:gsLst>
                      <a:gs pos="1250">
                        <a:schemeClr val="tx1"/>
                      </a:gs>
                      <a:gs pos="100000">
                        <a:schemeClr val="tx1"/>
                      </a:gs>
                    </a:gsLst>
                    <a:lin ang="5400000" scaled="0"/>
                  </a:gradFill>
                  <a:latin typeface="+mn-lt"/>
                  <a:ea typeface="+mn-ea"/>
                  <a:cs typeface="+mn-cs"/>
                </a:defRPr>
              </a:lvl2pPr>
              <a:lvl3pPr marL="167856" marR="0" indent="0" algn="l" defTabSz="699463" rtl="0" eaLnBrk="1" fontAlgn="auto" latinLnBrk="0" hangingPunct="1">
                <a:lnSpc>
                  <a:spcPct val="90000"/>
                </a:lnSpc>
                <a:spcBef>
                  <a:spcPct val="20000"/>
                </a:spcBef>
                <a:spcAft>
                  <a:spcPts val="0"/>
                </a:spcAft>
                <a:buClr>
                  <a:schemeClr val="tx1"/>
                </a:buClr>
                <a:buSzPct val="100000"/>
                <a:buFontTx/>
                <a:buNone/>
                <a:tabLst/>
                <a:defRPr sz="1500" kern="1200" spc="0" baseline="0">
                  <a:gradFill>
                    <a:gsLst>
                      <a:gs pos="1250">
                        <a:schemeClr val="tx1"/>
                      </a:gs>
                      <a:gs pos="100000">
                        <a:schemeClr val="tx1"/>
                      </a:gs>
                    </a:gsLst>
                    <a:lin ang="5400000" scaled="0"/>
                  </a:gradFill>
                  <a:latin typeface="+mn-lt"/>
                  <a:ea typeface="+mn-ea"/>
                  <a:cs typeface="+mn-cs"/>
                </a:defRPr>
              </a:lvl3pPr>
              <a:lvl4pPr marL="357140" marR="0" indent="0" algn="l" defTabSz="699463" rtl="0" eaLnBrk="1" fontAlgn="auto" latinLnBrk="0" hangingPunct="1">
                <a:lnSpc>
                  <a:spcPct val="90000"/>
                </a:lnSpc>
                <a:spcBef>
                  <a:spcPct val="20000"/>
                </a:spcBef>
                <a:spcAft>
                  <a:spcPts val="0"/>
                </a:spcAft>
                <a:buClr>
                  <a:schemeClr val="tx1"/>
                </a:buClr>
                <a:buSzPct val="100000"/>
                <a:buFontTx/>
                <a:buNone/>
                <a:tabLst/>
                <a:defRPr sz="1350" kern="1200" spc="0" baseline="0">
                  <a:gradFill>
                    <a:gsLst>
                      <a:gs pos="1250">
                        <a:schemeClr val="tx1"/>
                      </a:gs>
                      <a:gs pos="100000">
                        <a:schemeClr val="tx1"/>
                      </a:gs>
                    </a:gsLst>
                    <a:lin ang="5400000" scaled="0"/>
                  </a:gradFill>
                  <a:latin typeface="+mn-lt"/>
                  <a:ea typeface="+mn-ea"/>
                  <a:cs typeface="+mn-cs"/>
                </a:defRPr>
              </a:lvl4pPr>
              <a:lvl5pPr marL="554757" marR="0" indent="0" algn="l" defTabSz="699463" rtl="0" eaLnBrk="1" fontAlgn="auto" latinLnBrk="0" hangingPunct="1">
                <a:lnSpc>
                  <a:spcPct val="90000"/>
                </a:lnSpc>
                <a:spcBef>
                  <a:spcPct val="20000"/>
                </a:spcBef>
                <a:spcAft>
                  <a:spcPts val="0"/>
                </a:spcAft>
                <a:buClr>
                  <a:schemeClr val="tx1"/>
                </a:buClr>
                <a:buSzPct val="100000"/>
                <a:buFontTx/>
                <a:buNone/>
                <a:tabLst/>
                <a:defRPr sz="1350" kern="1200" spc="0" baseline="0">
                  <a:gradFill>
                    <a:gsLst>
                      <a:gs pos="1250">
                        <a:schemeClr val="tx1"/>
                      </a:gs>
                      <a:gs pos="100000">
                        <a:schemeClr val="tx1"/>
                      </a:gs>
                    </a:gsLst>
                    <a:lin ang="5400000" scaled="0"/>
                  </a:gradFill>
                  <a:latin typeface="+mn-lt"/>
                  <a:ea typeface="+mn-ea"/>
                  <a:cs typeface="+mn-cs"/>
                </a:defRPr>
              </a:lvl5pPr>
              <a:lvl6pPr marL="1923523"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73256"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622987"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72720"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lgn="ctr">
                <a:buClr>
                  <a:srgbClr val="505050"/>
                </a:buClr>
              </a:pPr>
              <a:r>
                <a:rPr lang="en-US" sz="2400" dirty="0">
                  <a:solidFill>
                    <a:schemeClr val="bg1">
                      <a:lumMod val="75000"/>
                    </a:schemeClr>
                  </a:solidFill>
                </a:rPr>
                <a:t>Data in Motion</a:t>
              </a:r>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62212" y="2709916"/>
              <a:ext cx="2669411" cy="2669411"/>
            </a:xfrm>
            <a:prstGeom prst="rect">
              <a:avLst/>
            </a:prstGeom>
          </p:spPr>
        </p:pic>
      </p:grpSp>
      <p:grpSp>
        <p:nvGrpSpPr>
          <p:cNvPr id="13" name="Group 12"/>
          <p:cNvGrpSpPr/>
          <p:nvPr/>
        </p:nvGrpSpPr>
        <p:grpSpPr>
          <a:xfrm>
            <a:off x="557221" y="1581951"/>
            <a:ext cx="2891706" cy="3536594"/>
            <a:chOff x="5116668" y="1842733"/>
            <a:chExt cx="2793745" cy="3536594"/>
          </a:xfrm>
        </p:grpSpPr>
        <p:pic>
          <p:nvPicPr>
            <p:cNvPr id="10" name="Picture 9"/>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5116668" y="2709916"/>
              <a:ext cx="2793745" cy="2669411"/>
            </a:xfrm>
            <a:prstGeom prst="rect">
              <a:avLst/>
            </a:prstGeom>
          </p:spPr>
        </p:pic>
        <p:sp>
          <p:nvSpPr>
            <p:cNvPr id="11" name="Text Placeholder 2"/>
            <p:cNvSpPr txBox="1">
              <a:spLocks/>
            </p:cNvSpPr>
            <p:nvPr/>
          </p:nvSpPr>
          <p:spPr>
            <a:xfrm>
              <a:off x="5186203" y="1842733"/>
              <a:ext cx="2654677" cy="513434"/>
            </a:xfrm>
            <a:prstGeom prst="rect">
              <a:avLst/>
            </a:prstGeom>
          </p:spPr>
          <p:txBody>
            <a:bodyPr vert="horz" wrap="square" lIns="143428" tIns="89642" rIns="143428" bIns="89642" rtlCol="0">
              <a:spAutoFit/>
            </a:bodyPr>
            <a:lstStyle>
              <a:lvl1pPr marL="0" marR="0" indent="0" algn="l" defTabSz="699463" rtl="0" eaLnBrk="1" fontAlgn="auto" latinLnBrk="0" hangingPunct="1">
                <a:lnSpc>
                  <a:spcPct val="90000"/>
                </a:lnSpc>
                <a:spcBef>
                  <a:spcPct val="20000"/>
                </a:spcBef>
                <a:spcAft>
                  <a:spcPts val="0"/>
                </a:spcAft>
                <a:buClr>
                  <a:schemeClr val="tx1"/>
                </a:buClr>
                <a:buSzPct val="100000"/>
                <a:buFontTx/>
                <a:buNone/>
                <a:tabLst/>
                <a:defRPr sz="3000" kern="1200" spc="0" baseline="0">
                  <a:gradFill>
                    <a:gsLst>
                      <a:gs pos="1250">
                        <a:schemeClr val="tx1"/>
                      </a:gs>
                      <a:gs pos="100000">
                        <a:schemeClr val="tx1"/>
                      </a:gs>
                    </a:gsLst>
                    <a:lin ang="5400000" scaled="0"/>
                  </a:gradFill>
                  <a:latin typeface="+mj-lt"/>
                  <a:ea typeface="+mn-ea"/>
                  <a:cs typeface="+mn-cs"/>
                </a:defRPr>
              </a:lvl1pPr>
              <a:lvl2pPr marL="21428" marR="0" indent="0" algn="l" defTabSz="699463" rtl="0" eaLnBrk="1" fontAlgn="auto" latinLnBrk="0" hangingPunct="1">
                <a:lnSpc>
                  <a:spcPct val="90000"/>
                </a:lnSpc>
                <a:spcBef>
                  <a:spcPct val="20000"/>
                </a:spcBef>
                <a:spcAft>
                  <a:spcPts val="0"/>
                </a:spcAft>
                <a:buClr>
                  <a:schemeClr val="tx1"/>
                </a:buClr>
                <a:buSzPct val="100000"/>
                <a:buFontTx/>
                <a:buNone/>
                <a:tabLst/>
                <a:defRPr sz="1500" kern="1200" spc="0" baseline="0">
                  <a:gradFill>
                    <a:gsLst>
                      <a:gs pos="1250">
                        <a:schemeClr val="tx1"/>
                      </a:gs>
                      <a:gs pos="100000">
                        <a:schemeClr val="tx1"/>
                      </a:gs>
                    </a:gsLst>
                    <a:lin ang="5400000" scaled="0"/>
                  </a:gradFill>
                  <a:latin typeface="+mn-lt"/>
                  <a:ea typeface="+mn-ea"/>
                  <a:cs typeface="+mn-cs"/>
                </a:defRPr>
              </a:lvl2pPr>
              <a:lvl3pPr marL="167856" marR="0" indent="0" algn="l" defTabSz="699463" rtl="0" eaLnBrk="1" fontAlgn="auto" latinLnBrk="0" hangingPunct="1">
                <a:lnSpc>
                  <a:spcPct val="90000"/>
                </a:lnSpc>
                <a:spcBef>
                  <a:spcPct val="20000"/>
                </a:spcBef>
                <a:spcAft>
                  <a:spcPts val="0"/>
                </a:spcAft>
                <a:buClr>
                  <a:schemeClr val="tx1"/>
                </a:buClr>
                <a:buSzPct val="100000"/>
                <a:buFontTx/>
                <a:buNone/>
                <a:tabLst/>
                <a:defRPr sz="1500" kern="1200" spc="0" baseline="0">
                  <a:gradFill>
                    <a:gsLst>
                      <a:gs pos="1250">
                        <a:schemeClr val="tx1"/>
                      </a:gs>
                      <a:gs pos="100000">
                        <a:schemeClr val="tx1"/>
                      </a:gs>
                    </a:gsLst>
                    <a:lin ang="5400000" scaled="0"/>
                  </a:gradFill>
                  <a:latin typeface="+mn-lt"/>
                  <a:ea typeface="+mn-ea"/>
                  <a:cs typeface="+mn-cs"/>
                </a:defRPr>
              </a:lvl3pPr>
              <a:lvl4pPr marL="357140" marR="0" indent="0" algn="l" defTabSz="699463" rtl="0" eaLnBrk="1" fontAlgn="auto" latinLnBrk="0" hangingPunct="1">
                <a:lnSpc>
                  <a:spcPct val="90000"/>
                </a:lnSpc>
                <a:spcBef>
                  <a:spcPct val="20000"/>
                </a:spcBef>
                <a:spcAft>
                  <a:spcPts val="0"/>
                </a:spcAft>
                <a:buClr>
                  <a:schemeClr val="tx1"/>
                </a:buClr>
                <a:buSzPct val="100000"/>
                <a:buFontTx/>
                <a:buNone/>
                <a:tabLst/>
                <a:defRPr sz="1350" kern="1200" spc="0" baseline="0">
                  <a:gradFill>
                    <a:gsLst>
                      <a:gs pos="1250">
                        <a:schemeClr val="tx1"/>
                      </a:gs>
                      <a:gs pos="100000">
                        <a:schemeClr val="tx1"/>
                      </a:gs>
                    </a:gsLst>
                    <a:lin ang="5400000" scaled="0"/>
                  </a:gradFill>
                  <a:latin typeface="+mn-lt"/>
                  <a:ea typeface="+mn-ea"/>
                  <a:cs typeface="+mn-cs"/>
                </a:defRPr>
              </a:lvl4pPr>
              <a:lvl5pPr marL="554757" marR="0" indent="0" algn="l" defTabSz="699463" rtl="0" eaLnBrk="1" fontAlgn="auto" latinLnBrk="0" hangingPunct="1">
                <a:lnSpc>
                  <a:spcPct val="90000"/>
                </a:lnSpc>
                <a:spcBef>
                  <a:spcPct val="20000"/>
                </a:spcBef>
                <a:spcAft>
                  <a:spcPts val="0"/>
                </a:spcAft>
                <a:buClr>
                  <a:schemeClr val="tx1"/>
                </a:buClr>
                <a:buSzPct val="100000"/>
                <a:buFontTx/>
                <a:buNone/>
                <a:tabLst/>
                <a:defRPr sz="1350" kern="1200" spc="0" baseline="0">
                  <a:gradFill>
                    <a:gsLst>
                      <a:gs pos="1250">
                        <a:schemeClr val="tx1"/>
                      </a:gs>
                      <a:gs pos="100000">
                        <a:schemeClr val="tx1"/>
                      </a:gs>
                    </a:gsLst>
                    <a:lin ang="5400000" scaled="0"/>
                  </a:gradFill>
                  <a:latin typeface="+mn-lt"/>
                  <a:ea typeface="+mn-ea"/>
                  <a:cs typeface="+mn-cs"/>
                </a:defRPr>
              </a:lvl5pPr>
              <a:lvl6pPr marL="1923523"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73256"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622987"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72720"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lgn="ctr">
                <a:buClr>
                  <a:srgbClr val="505050"/>
                </a:buClr>
              </a:pPr>
              <a:r>
                <a:rPr lang="en-US" sz="2400" dirty="0">
                  <a:solidFill>
                    <a:schemeClr val="bg1">
                      <a:lumMod val="75000"/>
                    </a:schemeClr>
                  </a:solidFill>
                </a:rPr>
                <a:t>Data at Rest</a:t>
              </a:r>
            </a:p>
          </p:txBody>
        </p:sp>
      </p:grpSp>
      <p:sp>
        <p:nvSpPr>
          <p:cNvPr id="12" name="Rectangle 11"/>
          <p:cNvSpPr/>
          <p:nvPr/>
        </p:nvSpPr>
        <p:spPr>
          <a:xfrm>
            <a:off x="7902055" y="3523013"/>
            <a:ext cx="4145856" cy="1902829"/>
          </a:xfrm>
          <a:prstGeom prst="rect">
            <a:avLst/>
          </a:prstGeom>
          <a:solidFill>
            <a:schemeClr val="bg2"/>
          </a:solidFill>
        </p:spPr>
        <p:txBody>
          <a:bodyPr wrap="square">
            <a:spAutoFit/>
          </a:bodyPr>
          <a:lstStyle/>
          <a:p>
            <a:r>
              <a:rPr lang="en-US" sz="1961" dirty="0">
                <a:solidFill>
                  <a:srgbClr val="00188F">
                    <a:lumMod val="60000"/>
                    <a:lumOff val="40000"/>
                  </a:srgbClr>
                </a:solidFill>
                <a:latin typeface="Consolas"/>
              </a:rPr>
              <a:t>SELECT</a:t>
            </a:r>
            <a:r>
              <a:rPr lang="en-US" sz="1961" dirty="0">
                <a:solidFill>
                  <a:srgbClr val="404040"/>
                </a:solidFill>
                <a:latin typeface="Consolas"/>
              </a:rPr>
              <a:t> Topic, </a:t>
            </a:r>
            <a:r>
              <a:rPr lang="en-US" sz="1961" dirty="0">
                <a:solidFill>
                  <a:srgbClr val="7030A0"/>
                </a:solidFill>
                <a:latin typeface="Consolas"/>
              </a:rPr>
              <a:t>Count</a:t>
            </a:r>
            <a:r>
              <a:rPr lang="en-US" sz="1961" dirty="0">
                <a:solidFill>
                  <a:srgbClr val="404040"/>
                </a:solidFill>
                <a:latin typeface="Consolas"/>
              </a:rPr>
              <a:t>(*)</a:t>
            </a:r>
            <a:r>
              <a:rPr lang="en-US" sz="1961" dirty="0">
                <a:solidFill>
                  <a:srgbClr val="7030A0"/>
                </a:solidFill>
                <a:latin typeface="Consolas"/>
              </a:rPr>
              <a:t> </a:t>
            </a:r>
            <a:r>
              <a:rPr lang="en-US" sz="1961" dirty="0">
                <a:solidFill>
                  <a:srgbClr val="00188F">
                    <a:lumMod val="60000"/>
                    <a:lumOff val="40000"/>
                  </a:srgbClr>
                </a:solidFill>
                <a:latin typeface="Consolas"/>
              </a:rPr>
              <a:t>AS</a:t>
            </a:r>
            <a:r>
              <a:rPr lang="en-US" sz="1961" dirty="0">
                <a:solidFill>
                  <a:srgbClr val="404040"/>
                </a:solidFill>
                <a:latin typeface="Consolas"/>
              </a:rPr>
              <a:t> </a:t>
            </a:r>
            <a:r>
              <a:rPr lang="en-US" sz="1961" dirty="0" err="1">
                <a:solidFill>
                  <a:srgbClr val="404040"/>
                </a:solidFill>
                <a:latin typeface="Consolas"/>
              </a:rPr>
              <a:t>TotalTweets</a:t>
            </a:r>
            <a:endParaRPr lang="en-US" sz="1961" dirty="0">
              <a:solidFill>
                <a:srgbClr val="404040"/>
              </a:solidFill>
              <a:latin typeface="Consolas"/>
            </a:endParaRPr>
          </a:p>
          <a:p>
            <a:r>
              <a:rPr lang="en-US" sz="1961" dirty="0">
                <a:solidFill>
                  <a:srgbClr val="00188F">
                    <a:lumMod val="60000"/>
                    <a:lumOff val="40000"/>
                  </a:srgbClr>
                </a:solidFill>
                <a:latin typeface="Consolas"/>
              </a:rPr>
              <a:t>FROM</a:t>
            </a:r>
            <a:r>
              <a:rPr lang="en-US" sz="1961" dirty="0">
                <a:solidFill>
                  <a:srgbClr val="404040"/>
                </a:solidFill>
                <a:latin typeface="Consolas"/>
              </a:rPr>
              <a:t> </a:t>
            </a:r>
            <a:r>
              <a:rPr lang="en-US" sz="1961" dirty="0" err="1">
                <a:solidFill>
                  <a:srgbClr val="404040"/>
                </a:solidFill>
                <a:latin typeface="Consolas"/>
              </a:rPr>
              <a:t>TwitterStream</a:t>
            </a:r>
            <a:r>
              <a:rPr lang="en-US" sz="1961" dirty="0">
                <a:solidFill>
                  <a:srgbClr val="404040"/>
                </a:solidFill>
                <a:latin typeface="Consolas"/>
              </a:rPr>
              <a:t> </a:t>
            </a:r>
          </a:p>
          <a:p>
            <a:r>
              <a:rPr lang="en-US" sz="1961" dirty="0">
                <a:solidFill>
                  <a:srgbClr val="00188F">
                    <a:lumMod val="60000"/>
                    <a:lumOff val="40000"/>
                  </a:srgbClr>
                </a:solidFill>
                <a:latin typeface="Consolas"/>
              </a:rPr>
              <a:t>TIMESTAMP</a:t>
            </a:r>
            <a:r>
              <a:rPr lang="en-US" sz="1961" dirty="0">
                <a:solidFill>
                  <a:srgbClr val="404040"/>
                </a:solidFill>
                <a:latin typeface="Consolas"/>
              </a:rPr>
              <a:t> </a:t>
            </a:r>
            <a:r>
              <a:rPr lang="en-US" sz="1961" dirty="0">
                <a:solidFill>
                  <a:srgbClr val="00188F">
                    <a:lumMod val="60000"/>
                    <a:lumOff val="40000"/>
                  </a:srgbClr>
                </a:solidFill>
                <a:latin typeface="Consolas"/>
              </a:rPr>
              <a:t>BY</a:t>
            </a:r>
            <a:r>
              <a:rPr lang="en-US" sz="1961" dirty="0">
                <a:solidFill>
                  <a:srgbClr val="404040"/>
                </a:solidFill>
                <a:latin typeface="Consolas"/>
              </a:rPr>
              <a:t> </a:t>
            </a:r>
            <a:r>
              <a:rPr lang="en-US" sz="1961" dirty="0" err="1">
                <a:solidFill>
                  <a:srgbClr val="404040"/>
                </a:solidFill>
                <a:latin typeface="Consolas"/>
              </a:rPr>
              <a:t>CreatedAt</a:t>
            </a:r>
            <a:endParaRPr lang="en-US" sz="1961" dirty="0">
              <a:solidFill>
                <a:srgbClr val="404040"/>
              </a:solidFill>
              <a:latin typeface="Consolas"/>
            </a:endParaRPr>
          </a:p>
          <a:p>
            <a:r>
              <a:rPr lang="en-US" sz="1961" dirty="0">
                <a:solidFill>
                  <a:srgbClr val="00188F">
                    <a:lumMod val="60000"/>
                    <a:lumOff val="40000"/>
                  </a:srgbClr>
                </a:solidFill>
                <a:latin typeface="Consolas"/>
              </a:rPr>
              <a:t>GROUP</a:t>
            </a:r>
            <a:r>
              <a:rPr lang="en-US" sz="1961" dirty="0">
                <a:solidFill>
                  <a:srgbClr val="404040"/>
                </a:solidFill>
                <a:latin typeface="Consolas"/>
              </a:rPr>
              <a:t> </a:t>
            </a:r>
            <a:r>
              <a:rPr lang="en-US" sz="1961" dirty="0">
                <a:solidFill>
                  <a:srgbClr val="00188F">
                    <a:lumMod val="60000"/>
                    <a:lumOff val="40000"/>
                  </a:srgbClr>
                </a:solidFill>
                <a:latin typeface="Consolas"/>
              </a:rPr>
              <a:t>BY</a:t>
            </a:r>
            <a:r>
              <a:rPr lang="en-US" sz="1961" dirty="0">
                <a:solidFill>
                  <a:srgbClr val="404040"/>
                </a:solidFill>
                <a:latin typeface="Consolas"/>
              </a:rPr>
              <a:t> Topic, </a:t>
            </a:r>
            <a:r>
              <a:rPr lang="en-US" sz="1961" dirty="0" err="1">
                <a:solidFill>
                  <a:srgbClr val="7030A0"/>
                </a:solidFill>
                <a:latin typeface="Consolas"/>
              </a:rPr>
              <a:t>HoppingWindow</a:t>
            </a:r>
            <a:r>
              <a:rPr lang="en-US" sz="1961" dirty="0">
                <a:solidFill>
                  <a:srgbClr val="404040"/>
                </a:solidFill>
                <a:latin typeface="Consolas"/>
              </a:rPr>
              <a:t>(second, 10, 5)</a:t>
            </a:r>
          </a:p>
        </p:txBody>
      </p:sp>
      <p:sp>
        <p:nvSpPr>
          <p:cNvPr id="15" name="Rectangle 14"/>
          <p:cNvSpPr/>
          <p:nvPr/>
        </p:nvSpPr>
        <p:spPr>
          <a:xfrm>
            <a:off x="8156425" y="1950343"/>
            <a:ext cx="3116467" cy="997581"/>
          </a:xfrm>
          <a:prstGeom prst="rect">
            <a:avLst/>
          </a:prstGeom>
        </p:spPr>
        <p:txBody>
          <a:bodyPr wrap="square">
            <a:spAutoFit/>
          </a:bodyPr>
          <a:lstStyle/>
          <a:p>
            <a:pPr algn="ctr"/>
            <a:r>
              <a:rPr lang="en-US" sz="1961" i="1" dirty="0">
                <a:solidFill>
                  <a:schemeClr val="bg2">
                    <a:lumMod val="50000"/>
                    <a:lumOff val="50000"/>
                  </a:schemeClr>
                </a:solidFill>
                <a:ea typeface="Times New Roman" panose="02020603050405020304" pitchFamily="18" charset="0"/>
                <a:cs typeface="Times New Roman" panose="02020603050405020304" pitchFamily="18" charset="0"/>
              </a:rPr>
              <a:t>“Every 5 seconds give me the count of tweets over the last 10 seconds”</a:t>
            </a:r>
            <a:endParaRPr lang="en-US" sz="1961" i="1" dirty="0">
              <a:solidFill>
                <a:schemeClr val="bg2">
                  <a:lumMod val="50000"/>
                  <a:lumOff val="50000"/>
                </a:schemeClr>
              </a:solidFill>
            </a:endParaRPr>
          </a:p>
        </p:txBody>
      </p:sp>
    </p:spTree>
    <p:extLst>
      <p:ext uri="{BB962C8B-B14F-4D97-AF65-F5344CB8AC3E}">
        <p14:creationId xmlns:p14="http://schemas.microsoft.com/office/powerpoint/2010/main" val="1044306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8" name="Rectangle 117"/>
          <p:cNvSpPr/>
          <p:nvPr/>
        </p:nvSpPr>
        <p:spPr bwMode="auto">
          <a:xfrm>
            <a:off x="10480440" y="2839067"/>
            <a:ext cx="1615387" cy="692528"/>
          </a:xfrm>
          <a:prstGeom prst="rect">
            <a:avLst/>
          </a:prstGeom>
          <a:solidFill>
            <a:schemeClr val="bg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7" name="Title 26"/>
          <p:cNvSpPr>
            <a:spLocks noGrp="1"/>
          </p:cNvSpPr>
          <p:nvPr>
            <p:ph type="title"/>
          </p:nvPr>
        </p:nvSpPr>
        <p:spPr>
          <a:xfrm>
            <a:off x="230708" y="118892"/>
            <a:ext cx="11655840" cy="899665"/>
          </a:xfrm>
        </p:spPr>
        <p:txBody>
          <a:bodyPr/>
          <a:lstStyle/>
          <a:p>
            <a:r>
              <a:rPr lang="en-US" sz="4000" dirty="0">
                <a:solidFill>
                  <a:schemeClr val="bg1">
                    <a:lumMod val="75000"/>
                  </a:schemeClr>
                </a:solidFill>
              </a:rPr>
              <a:t>Data at Speed with Apache Storm/Spark </a:t>
            </a:r>
          </a:p>
        </p:txBody>
      </p:sp>
      <p:sp>
        <p:nvSpPr>
          <p:cNvPr id="134" name="Rectangle 133"/>
          <p:cNvSpPr/>
          <p:nvPr/>
        </p:nvSpPr>
        <p:spPr bwMode="auto">
          <a:xfrm>
            <a:off x="8513333" y="1189495"/>
            <a:ext cx="1701999" cy="2870523"/>
          </a:xfrm>
          <a:prstGeom prst="rect">
            <a:avLst/>
          </a:prstGeom>
          <a:solidFill>
            <a:schemeClr val="bg1">
              <a:lumMod val="75000"/>
            </a:schemeClr>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79" tIns="91427" rIns="18279" bIns="91388" numCol="1" spcCol="1270" anchor="t" anchorCtr="0">
            <a:noAutofit/>
          </a:bodyPr>
          <a:lstStyle/>
          <a:p>
            <a:pPr algn="ctr" defTabSz="724855">
              <a:spcBef>
                <a:spcPct val="0"/>
              </a:spcBef>
              <a:spcAft>
                <a:spcPct val="35000"/>
              </a:spcAft>
              <a:defRPr/>
            </a:pPr>
            <a:r>
              <a:rPr lang="en-US" sz="1400" kern="0" dirty="0">
                <a:solidFill>
                  <a:schemeClr val="tx1"/>
                </a:solidFill>
                <a:latin typeface="Segoe UI Semibold" panose="020B0702040204020203" pitchFamily="34" charset="0"/>
                <a:cs typeface="Segoe UI Semibold" panose="020B0702040204020203" pitchFamily="34" charset="0"/>
              </a:rPr>
              <a:t>Intelligence</a:t>
            </a:r>
          </a:p>
        </p:txBody>
      </p:sp>
      <p:sp>
        <p:nvSpPr>
          <p:cNvPr id="142" name="Rectangle 141"/>
          <p:cNvSpPr/>
          <p:nvPr/>
        </p:nvSpPr>
        <p:spPr bwMode="auto">
          <a:xfrm>
            <a:off x="8504395" y="4184315"/>
            <a:ext cx="1710936" cy="1267591"/>
          </a:xfrm>
          <a:prstGeom prst="rect">
            <a:avLst/>
          </a:prstGeom>
          <a:solidFill>
            <a:schemeClr val="bg1">
              <a:lumMod val="75000"/>
            </a:schemeClr>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79" tIns="91427" rIns="18279" bIns="91388" numCol="1" spcCol="1270" anchor="t" anchorCtr="0">
            <a:noAutofit/>
          </a:bodyPr>
          <a:lstStyle/>
          <a:p>
            <a:pPr algn="ctr" defTabSz="724855">
              <a:spcBef>
                <a:spcPct val="0"/>
              </a:spcBef>
              <a:spcAft>
                <a:spcPct val="35000"/>
              </a:spcAft>
              <a:defRPr/>
            </a:pPr>
            <a:r>
              <a:rPr lang="en-US" sz="1400" kern="0" dirty="0">
                <a:solidFill>
                  <a:schemeClr val="tx1"/>
                </a:solidFill>
                <a:latin typeface="Segoe UI Semibold" panose="020B0702040204020203" pitchFamily="34" charset="0"/>
                <a:cs typeface="Segoe UI Semibold" panose="020B0702040204020203" pitchFamily="34" charset="0"/>
              </a:rPr>
              <a:t>Dashboards &amp; Visualizations</a:t>
            </a:r>
          </a:p>
        </p:txBody>
      </p:sp>
      <p:sp>
        <p:nvSpPr>
          <p:cNvPr id="131" name="Rectangle 130"/>
          <p:cNvSpPr/>
          <p:nvPr/>
        </p:nvSpPr>
        <p:spPr bwMode="auto">
          <a:xfrm>
            <a:off x="2153474" y="1189495"/>
            <a:ext cx="1627735" cy="4262412"/>
          </a:xfrm>
          <a:prstGeom prst="rect">
            <a:avLst/>
          </a:prstGeom>
          <a:solidFill>
            <a:schemeClr val="bg1">
              <a:lumMod val="75000"/>
            </a:schemeClr>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79" tIns="91427" rIns="18279" bIns="91388" numCol="1" spcCol="1270" anchor="t" anchorCtr="0">
            <a:noAutofit/>
          </a:bodyPr>
          <a:lstStyle/>
          <a:p>
            <a:pPr algn="ctr" defTabSz="724855">
              <a:spcBef>
                <a:spcPct val="0"/>
              </a:spcBef>
              <a:spcAft>
                <a:spcPct val="35000"/>
              </a:spcAft>
              <a:defRPr/>
            </a:pPr>
            <a:r>
              <a:rPr lang="en-US" sz="1400" kern="0" dirty="0">
                <a:solidFill>
                  <a:schemeClr val="tx1"/>
                </a:solidFill>
                <a:latin typeface="Segoe UI Semibold" panose="020B0702040204020203" pitchFamily="34" charset="0"/>
                <a:cs typeface="Segoe UI Semibold" panose="020B0702040204020203" pitchFamily="34" charset="0"/>
              </a:rPr>
              <a:t>Information Management</a:t>
            </a:r>
          </a:p>
        </p:txBody>
      </p:sp>
      <p:sp>
        <p:nvSpPr>
          <p:cNvPr id="132" name="Rectangle 131"/>
          <p:cNvSpPr/>
          <p:nvPr/>
        </p:nvSpPr>
        <p:spPr bwMode="auto">
          <a:xfrm>
            <a:off x="4365801" y="1189495"/>
            <a:ext cx="1674553" cy="4262412"/>
          </a:xfrm>
          <a:prstGeom prst="rect">
            <a:avLst/>
          </a:prstGeom>
          <a:solidFill>
            <a:schemeClr val="bg1">
              <a:lumMod val="75000"/>
            </a:schemeClr>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79" tIns="91427" rIns="18279" bIns="91388" numCol="1" spcCol="1270" anchor="t" anchorCtr="0">
            <a:noAutofit/>
          </a:bodyPr>
          <a:lstStyle/>
          <a:p>
            <a:pPr algn="ctr" defTabSz="724855">
              <a:spcBef>
                <a:spcPct val="0"/>
              </a:spcBef>
              <a:spcAft>
                <a:spcPct val="35000"/>
              </a:spcAft>
              <a:defRPr/>
            </a:pPr>
            <a:r>
              <a:rPr lang="en-US" sz="1400" kern="0" dirty="0">
                <a:solidFill>
                  <a:schemeClr val="tx1"/>
                </a:solidFill>
                <a:latin typeface="Segoe UI Semibold" panose="020B0702040204020203" pitchFamily="34" charset="0"/>
                <a:cs typeface="Segoe UI Semibold" panose="020B0702040204020203" pitchFamily="34" charset="0"/>
              </a:rPr>
              <a:t>Big Data Stores</a:t>
            </a:r>
          </a:p>
        </p:txBody>
      </p:sp>
      <p:sp>
        <p:nvSpPr>
          <p:cNvPr id="133" name="Rectangle 132"/>
          <p:cNvSpPr/>
          <p:nvPr/>
        </p:nvSpPr>
        <p:spPr bwMode="auto">
          <a:xfrm>
            <a:off x="6443439" y="1189495"/>
            <a:ext cx="1722875" cy="4262412"/>
          </a:xfrm>
          <a:prstGeom prst="rect">
            <a:avLst/>
          </a:prstGeom>
          <a:solidFill>
            <a:schemeClr val="bg1">
              <a:lumMod val="75000"/>
            </a:schemeClr>
          </a:solidFill>
          <a:ln w="3175">
            <a:solidFill>
              <a:schemeClr val="accent6">
                <a:lumMod val="60000"/>
                <a:lumOff val="40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8279" tIns="91427" rIns="18279" bIns="91388" numCol="1" spcCol="1270" anchor="t" anchorCtr="0">
            <a:noAutofit/>
          </a:bodyPr>
          <a:lstStyle/>
          <a:p>
            <a:pPr algn="ctr" defTabSz="724855">
              <a:spcBef>
                <a:spcPct val="0"/>
              </a:spcBef>
              <a:spcAft>
                <a:spcPct val="35000"/>
              </a:spcAft>
              <a:defRPr/>
            </a:pPr>
            <a:r>
              <a:rPr lang="en-US" sz="1400" kern="0" dirty="0">
                <a:solidFill>
                  <a:schemeClr val="bg1">
                    <a:lumMod val="20000"/>
                    <a:lumOff val="80000"/>
                  </a:schemeClr>
                </a:solidFill>
                <a:latin typeface="Segoe UI Semibold" panose="020B0702040204020203" pitchFamily="34" charset="0"/>
                <a:cs typeface="Segoe UI Semibold" panose="020B0702040204020203" pitchFamily="34" charset="0"/>
              </a:rPr>
              <a:t>Machine Learning and Analytics</a:t>
            </a:r>
          </a:p>
        </p:txBody>
      </p:sp>
      <p:sp>
        <p:nvSpPr>
          <p:cNvPr id="135" name="Rectangle 134"/>
          <p:cNvSpPr/>
          <p:nvPr/>
        </p:nvSpPr>
        <p:spPr>
          <a:xfrm>
            <a:off x="9216479" y="3531596"/>
            <a:ext cx="1188805" cy="261610"/>
          </a:xfrm>
          <a:prstGeom prst="rect">
            <a:avLst/>
          </a:prstGeom>
        </p:spPr>
        <p:txBody>
          <a:bodyPr wrap="square">
            <a:spAutoFit/>
          </a:bodyPr>
          <a:lstStyle/>
          <a:p>
            <a:pPr defTabSz="914377">
              <a:defRPr/>
            </a:pPr>
            <a:r>
              <a:rPr lang="en-US" sz="1100" kern="0" dirty="0">
                <a:solidFill>
                  <a:schemeClr val="bg1">
                    <a:lumMod val="20000"/>
                    <a:lumOff val="80000"/>
                  </a:schemeClr>
                </a:solidFill>
                <a:cs typeface="Segoe UI Semilight" panose="020B0402040204020203" pitchFamily="34" charset="0"/>
              </a:rPr>
              <a:t>Cortana</a:t>
            </a:r>
          </a:p>
        </p:txBody>
      </p:sp>
      <p:grpSp>
        <p:nvGrpSpPr>
          <p:cNvPr id="136" name="Group 135"/>
          <p:cNvGrpSpPr/>
          <p:nvPr/>
        </p:nvGrpSpPr>
        <p:grpSpPr>
          <a:xfrm>
            <a:off x="8845488" y="3504496"/>
            <a:ext cx="295835" cy="295835"/>
            <a:chOff x="3236100" y="589298"/>
            <a:chExt cx="5641200" cy="5641200"/>
          </a:xfrm>
        </p:grpSpPr>
        <p:sp>
          <p:nvSpPr>
            <p:cNvPr id="137" name="Freeform 136"/>
            <p:cNvSpPr/>
            <p:nvPr/>
          </p:nvSpPr>
          <p:spPr bwMode="auto">
            <a:xfrm>
              <a:off x="3236100" y="589298"/>
              <a:ext cx="5641200" cy="5641200"/>
            </a:xfrm>
            <a:custGeom>
              <a:avLst/>
              <a:gdLst>
                <a:gd name="connsiteX0" fmla="*/ 2820600 w 5641200"/>
                <a:gd name="connsiteY0" fmla="*/ 378999 h 5641200"/>
                <a:gd name="connsiteX1" fmla="*/ 378999 w 5641200"/>
                <a:gd name="connsiteY1" fmla="*/ 2820600 h 5641200"/>
                <a:gd name="connsiteX2" fmla="*/ 2820600 w 5641200"/>
                <a:gd name="connsiteY2" fmla="*/ 5262201 h 5641200"/>
                <a:gd name="connsiteX3" fmla="*/ 5262201 w 5641200"/>
                <a:gd name="connsiteY3" fmla="*/ 2820600 h 5641200"/>
                <a:gd name="connsiteX4" fmla="*/ 2820600 w 5641200"/>
                <a:gd name="connsiteY4" fmla="*/ 378999 h 5641200"/>
                <a:gd name="connsiteX5" fmla="*/ 2820600 w 5641200"/>
                <a:gd name="connsiteY5" fmla="*/ 0 h 5641200"/>
                <a:gd name="connsiteX6" fmla="*/ 5641200 w 5641200"/>
                <a:gd name="connsiteY6" fmla="*/ 2820600 h 5641200"/>
                <a:gd name="connsiteX7" fmla="*/ 2820600 w 5641200"/>
                <a:gd name="connsiteY7" fmla="*/ 5641200 h 5641200"/>
                <a:gd name="connsiteX8" fmla="*/ 0 w 5641200"/>
                <a:gd name="connsiteY8" fmla="*/ 2820600 h 5641200"/>
                <a:gd name="connsiteX9" fmla="*/ 2820600 w 5641200"/>
                <a:gd name="connsiteY9" fmla="*/ 0 h 564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41200" h="5641200">
                  <a:moveTo>
                    <a:pt x="2820600" y="378999"/>
                  </a:moveTo>
                  <a:cubicBezTo>
                    <a:pt x="1472141" y="378999"/>
                    <a:pt x="378999" y="1472141"/>
                    <a:pt x="378999" y="2820600"/>
                  </a:cubicBezTo>
                  <a:cubicBezTo>
                    <a:pt x="378999" y="4169059"/>
                    <a:pt x="1472141" y="5262201"/>
                    <a:pt x="2820600" y="5262201"/>
                  </a:cubicBezTo>
                  <a:cubicBezTo>
                    <a:pt x="4169059" y="5262201"/>
                    <a:pt x="5262201" y="4169059"/>
                    <a:pt x="5262201" y="2820600"/>
                  </a:cubicBezTo>
                  <a:cubicBezTo>
                    <a:pt x="5262201" y="1472141"/>
                    <a:pt x="4169059" y="378999"/>
                    <a:pt x="2820600" y="378999"/>
                  </a:cubicBezTo>
                  <a:close/>
                  <a:moveTo>
                    <a:pt x="2820600" y="0"/>
                  </a:moveTo>
                  <a:cubicBezTo>
                    <a:pt x="4378374" y="0"/>
                    <a:pt x="5641200" y="1262826"/>
                    <a:pt x="5641200" y="2820600"/>
                  </a:cubicBezTo>
                  <a:cubicBezTo>
                    <a:pt x="5641200" y="4378374"/>
                    <a:pt x="4378374" y="5641200"/>
                    <a:pt x="2820600" y="5641200"/>
                  </a:cubicBezTo>
                  <a:cubicBezTo>
                    <a:pt x="1262826" y="5641200"/>
                    <a:pt x="0" y="4378374"/>
                    <a:pt x="0" y="2820600"/>
                  </a:cubicBezTo>
                  <a:cubicBezTo>
                    <a:pt x="0" y="1262826"/>
                    <a:pt x="1262826" y="0"/>
                    <a:pt x="2820600"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algn="ctr" defTabSz="932270" fontAlgn="base">
                <a:spcBef>
                  <a:spcPct val="0"/>
                </a:spcBef>
                <a:spcAft>
                  <a:spcPct val="0"/>
                </a:spcAft>
                <a:defRPr/>
              </a:pPr>
              <a:endParaRPr lang="en-US" sz="3600" kern="0" dirty="0" err="1">
                <a:solidFill>
                  <a:schemeClr val="tx1"/>
                </a:solidFill>
                <a:ea typeface="Segoe UI" pitchFamily="34" charset="0"/>
                <a:cs typeface="Segoe UI" pitchFamily="34" charset="0"/>
              </a:endParaRPr>
            </a:p>
          </p:txBody>
        </p:sp>
        <p:sp>
          <p:nvSpPr>
            <p:cNvPr id="138" name="Freeform 137"/>
            <p:cNvSpPr/>
            <p:nvPr/>
          </p:nvSpPr>
          <p:spPr bwMode="auto">
            <a:xfrm>
              <a:off x="3615099" y="968297"/>
              <a:ext cx="4883202" cy="4883202"/>
            </a:xfrm>
            <a:custGeom>
              <a:avLst/>
              <a:gdLst>
                <a:gd name="connsiteX0" fmla="*/ 2441601 w 4883202"/>
                <a:gd name="connsiteY0" fmla="*/ 535401 h 4883202"/>
                <a:gd name="connsiteX1" fmla="*/ 535401 w 4883202"/>
                <a:gd name="connsiteY1" fmla="*/ 2441601 h 4883202"/>
                <a:gd name="connsiteX2" fmla="*/ 2441601 w 4883202"/>
                <a:gd name="connsiteY2" fmla="*/ 4347801 h 4883202"/>
                <a:gd name="connsiteX3" fmla="*/ 4347801 w 4883202"/>
                <a:gd name="connsiteY3" fmla="*/ 2441601 h 4883202"/>
                <a:gd name="connsiteX4" fmla="*/ 2441601 w 4883202"/>
                <a:gd name="connsiteY4" fmla="*/ 535401 h 4883202"/>
                <a:gd name="connsiteX5" fmla="*/ 2441601 w 4883202"/>
                <a:gd name="connsiteY5" fmla="*/ 0 h 4883202"/>
                <a:gd name="connsiteX6" fmla="*/ 4883202 w 4883202"/>
                <a:gd name="connsiteY6" fmla="*/ 2441601 h 4883202"/>
                <a:gd name="connsiteX7" fmla="*/ 2441601 w 4883202"/>
                <a:gd name="connsiteY7" fmla="*/ 4883202 h 4883202"/>
                <a:gd name="connsiteX8" fmla="*/ 0 w 4883202"/>
                <a:gd name="connsiteY8" fmla="*/ 2441601 h 4883202"/>
                <a:gd name="connsiteX9" fmla="*/ 2441601 w 4883202"/>
                <a:gd name="connsiteY9" fmla="*/ 0 h 4883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3202" h="4883202">
                  <a:moveTo>
                    <a:pt x="2441601" y="535401"/>
                  </a:moveTo>
                  <a:cubicBezTo>
                    <a:pt x="1388836" y="535401"/>
                    <a:pt x="535401" y="1388836"/>
                    <a:pt x="535401" y="2441601"/>
                  </a:cubicBezTo>
                  <a:cubicBezTo>
                    <a:pt x="535401" y="3494366"/>
                    <a:pt x="1388836" y="4347801"/>
                    <a:pt x="2441601" y="4347801"/>
                  </a:cubicBezTo>
                  <a:cubicBezTo>
                    <a:pt x="3494366" y="4347801"/>
                    <a:pt x="4347801" y="3494366"/>
                    <a:pt x="4347801" y="2441601"/>
                  </a:cubicBezTo>
                  <a:cubicBezTo>
                    <a:pt x="4347801" y="1388836"/>
                    <a:pt x="3494366" y="535401"/>
                    <a:pt x="2441601" y="535401"/>
                  </a:cubicBezTo>
                  <a:close/>
                  <a:moveTo>
                    <a:pt x="2441601" y="0"/>
                  </a:moveTo>
                  <a:cubicBezTo>
                    <a:pt x="3790060" y="0"/>
                    <a:pt x="4883202" y="1093142"/>
                    <a:pt x="4883202" y="2441601"/>
                  </a:cubicBezTo>
                  <a:cubicBezTo>
                    <a:pt x="4883202" y="3790060"/>
                    <a:pt x="3790060" y="4883202"/>
                    <a:pt x="2441601" y="4883202"/>
                  </a:cubicBezTo>
                  <a:cubicBezTo>
                    <a:pt x="1093142" y="4883202"/>
                    <a:pt x="0" y="3790060"/>
                    <a:pt x="0" y="2441601"/>
                  </a:cubicBezTo>
                  <a:cubicBezTo>
                    <a:pt x="0" y="1093142"/>
                    <a:pt x="1093142" y="0"/>
                    <a:pt x="2441601" y="0"/>
                  </a:cubicBezTo>
                  <a:close/>
                </a:path>
              </a:pathLst>
            </a:custGeom>
            <a:solidFill>
              <a:schemeClr val="tx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algn="ctr" defTabSz="932270" fontAlgn="base">
                <a:spcBef>
                  <a:spcPct val="0"/>
                </a:spcBef>
                <a:spcAft>
                  <a:spcPct val="0"/>
                </a:spcAft>
                <a:defRPr/>
              </a:pPr>
              <a:endParaRPr lang="en-US" sz="3600" kern="0" dirty="0" err="1">
                <a:solidFill>
                  <a:schemeClr val="tx1"/>
                </a:solidFill>
                <a:ea typeface="Segoe UI" pitchFamily="34" charset="0"/>
                <a:cs typeface="Segoe UI" pitchFamily="34" charset="0"/>
              </a:endParaRPr>
            </a:p>
          </p:txBody>
        </p:sp>
      </p:grpSp>
      <p:sp>
        <p:nvSpPr>
          <p:cNvPr id="149" name="Rectangle 148"/>
          <p:cNvSpPr/>
          <p:nvPr/>
        </p:nvSpPr>
        <p:spPr>
          <a:xfrm>
            <a:off x="7073120" y="1926406"/>
            <a:ext cx="1188805" cy="261610"/>
          </a:xfrm>
          <a:prstGeom prst="rect">
            <a:avLst/>
          </a:prstGeom>
        </p:spPr>
        <p:txBody>
          <a:bodyPr wrap="square">
            <a:spAutoFit/>
          </a:bodyPr>
          <a:lstStyle/>
          <a:p>
            <a:pPr defTabSz="914377">
              <a:defRPr/>
            </a:pPr>
            <a:r>
              <a:rPr lang="en-US" sz="1100" kern="0" dirty="0">
                <a:solidFill>
                  <a:schemeClr val="bg1">
                    <a:lumMod val="20000"/>
                    <a:lumOff val="80000"/>
                  </a:schemeClr>
                </a:solidFill>
                <a:cs typeface="Segoe UI Semilight" panose="020B0402040204020203" pitchFamily="34" charset="0"/>
              </a:rPr>
              <a:t>R Server</a:t>
            </a:r>
          </a:p>
        </p:txBody>
      </p:sp>
      <p:sp>
        <p:nvSpPr>
          <p:cNvPr id="147" name="Rectangle 146"/>
          <p:cNvSpPr/>
          <p:nvPr/>
        </p:nvSpPr>
        <p:spPr>
          <a:xfrm>
            <a:off x="4806097" y="1918021"/>
            <a:ext cx="1018508" cy="430887"/>
          </a:xfrm>
          <a:prstGeom prst="rect">
            <a:avLst/>
          </a:prstGeom>
        </p:spPr>
        <p:txBody>
          <a:bodyPr wrap="square">
            <a:spAutoFit/>
          </a:bodyPr>
          <a:lstStyle/>
          <a:p>
            <a:pPr defTabSz="914377">
              <a:defRPr/>
            </a:pPr>
            <a:r>
              <a:rPr lang="en-US" sz="1100" kern="0" dirty="0">
                <a:solidFill>
                  <a:schemeClr val="bg1">
                    <a:lumMod val="20000"/>
                    <a:lumOff val="80000"/>
                  </a:schemeClr>
                </a:solidFill>
                <a:cs typeface="Segoe UI Semilight" panose="020B0402040204020203" pitchFamily="34" charset="0"/>
              </a:rPr>
              <a:t>Data Lake Store</a:t>
            </a:r>
          </a:p>
        </p:txBody>
      </p:sp>
      <p:grpSp>
        <p:nvGrpSpPr>
          <p:cNvPr id="239" name="Group 238"/>
          <p:cNvGrpSpPr/>
          <p:nvPr/>
        </p:nvGrpSpPr>
        <p:grpSpPr>
          <a:xfrm>
            <a:off x="4517031" y="2010583"/>
            <a:ext cx="235343" cy="235343"/>
            <a:chOff x="4068192" y="3363795"/>
            <a:chExt cx="324957" cy="324957"/>
          </a:xfrm>
        </p:grpSpPr>
        <p:sp>
          <p:nvSpPr>
            <p:cNvPr id="240" name="Rounded Rectangle 239"/>
            <p:cNvSpPr/>
            <p:nvPr/>
          </p:nvSpPr>
          <p:spPr bwMode="auto">
            <a:xfrm>
              <a:off x="4068192" y="3363795"/>
              <a:ext cx="324957" cy="324957"/>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04"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41" name="Rectangle 240"/>
            <p:cNvSpPr/>
            <p:nvPr/>
          </p:nvSpPr>
          <p:spPr bwMode="auto">
            <a:xfrm>
              <a:off x="4106551" y="3401141"/>
              <a:ext cx="43611" cy="43611"/>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04"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42" name="Rectangle 241"/>
            <p:cNvSpPr/>
            <p:nvPr/>
          </p:nvSpPr>
          <p:spPr bwMode="auto">
            <a:xfrm>
              <a:off x="4245904" y="3401141"/>
              <a:ext cx="43611" cy="43611"/>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04"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43" name="Oval 242"/>
            <p:cNvSpPr/>
            <p:nvPr/>
          </p:nvSpPr>
          <p:spPr bwMode="auto">
            <a:xfrm>
              <a:off x="4174625" y="3401529"/>
              <a:ext cx="46815" cy="4681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04"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44" name="Oval 243"/>
            <p:cNvSpPr/>
            <p:nvPr/>
          </p:nvSpPr>
          <p:spPr bwMode="auto">
            <a:xfrm>
              <a:off x="4313978" y="3401529"/>
              <a:ext cx="46815" cy="4681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04"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45" name="Rectangle 244"/>
            <p:cNvSpPr/>
            <p:nvPr/>
          </p:nvSpPr>
          <p:spPr bwMode="auto">
            <a:xfrm>
              <a:off x="4106551" y="3550317"/>
              <a:ext cx="43611" cy="43611"/>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04"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46" name="Rectangle 245"/>
            <p:cNvSpPr/>
            <p:nvPr/>
          </p:nvSpPr>
          <p:spPr bwMode="auto">
            <a:xfrm>
              <a:off x="4245904" y="3550317"/>
              <a:ext cx="43611" cy="43611"/>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04"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47" name="Oval 246"/>
            <p:cNvSpPr/>
            <p:nvPr/>
          </p:nvSpPr>
          <p:spPr bwMode="auto">
            <a:xfrm>
              <a:off x="4174625" y="3550705"/>
              <a:ext cx="46815" cy="4681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04"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48" name="Oval 247"/>
            <p:cNvSpPr/>
            <p:nvPr/>
          </p:nvSpPr>
          <p:spPr bwMode="auto">
            <a:xfrm>
              <a:off x="4313978" y="3550705"/>
              <a:ext cx="46815" cy="4681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04"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49" name="Rectangle 248"/>
            <p:cNvSpPr/>
            <p:nvPr/>
          </p:nvSpPr>
          <p:spPr bwMode="auto">
            <a:xfrm>
              <a:off x="4178218" y="3621636"/>
              <a:ext cx="43611" cy="43611"/>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04"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50" name="Rectangle 249"/>
            <p:cNvSpPr/>
            <p:nvPr/>
          </p:nvSpPr>
          <p:spPr bwMode="auto">
            <a:xfrm>
              <a:off x="4317571" y="3621636"/>
              <a:ext cx="43611" cy="43611"/>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04"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51" name="Oval 250"/>
            <p:cNvSpPr/>
            <p:nvPr/>
          </p:nvSpPr>
          <p:spPr bwMode="auto">
            <a:xfrm>
              <a:off x="4106939" y="3622024"/>
              <a:ext cx="46815" cy="4681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04"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52" name="Oval 251"/>
            <p:cNvSpPr/>
            <p:nvPr/>
          </p:nvSpPr>
          <p:spPr bwMode="auto">
            <a:xfrm>
              <a:off x="4246293" y="3622024"/>
              <a:ext cx="46815" cy="4681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04"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53" name="Rectangle 252"/>
            <p:cNvSpPr/>
            <p:nvPr/>
          </p:nvSpPr>
          <p:spPr bwMode="auto">
            <a:xfrm>
              <a:off x="4178218" y="3465945"/>
              <a:ext cx="43611" cy="43611"/>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04"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54" name="Rectangle 253"/>
            <p:cNvSpPr/>
            <p:nvPr/>
          </p:nvSpPr>
          <p:spPr bwMode="auto">
            <a:xfrm>
              <a:off x="4317571" y="3465945"/>
              <a:ext cx="43611" cy="43611"/>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04"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55" name="Oval 254"/>
            <p:cNvSpPr/>
            <p:nvPr/>
          </p:nvSpPr>
          <p:spPr bwMode="auto">
            <a:xfrm>
              <a:off x="4106939" y="3466334"/>
              <a:ext cx="46815" cy="4681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04"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56" name="Oval 255"/>
            <p:cNvSpPr/>
            <p:nvPr/>
          </p:nvSpPr>
          <p:spPr bwMode="auto">
            <a:xfrm>
              <a:off x="4246293" y="3466334"/>
              <a:ext cx="46815" cy="4681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04"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263" name="Rectangle 262"/>
          <p:cNvSpPr/>
          <p:nvPr/>
        </p:nvSpPr>
        <p:spPr>
          <a:xfrm>
            <a:off x="9039657" y="4919562"/>
            <a:ext cx="1190817" cy="261610"/>
          </a:xfrm>
          <a:prstGeom prst="rect">
            <a:avLst/>
          </a:prstGeom>
        </p:spPr>
        <p:txBody>
          <a:bodyPr wrap="square">
            <a:spAutoFit/>
          </a:bodyPr>
          <a:lstStyle/>
          <a:p>
            <a:pPr defTabSz="914377">
              <a:defRPr/>
            </a:pPr>
            <a:r>
              <a:rPr lang="en-US" sz="1100" kern="0" dirty="0">
                <a:solidFill>
                  <a:schemeClr val="bg1">
                    <a:lumMod val="20000"/>
                    <a:lumOff val="80000"/>
                  </a:schemeClr>
                </a:solidFill>
                <a:cs typeface="Segoe UI Semilight" panose="020B0402040204020203" pitchFamily="34" charset="0"/>
              </a:rPr>
              <a:t>Power BI</a:t>
            </a:r>
          </a:p>
        </p:txBody>
      </p:sp>
      <p:grpSp>
        <p:nvGrpSpPr>
          <p:cNvPr id="30" name="Group 29"/>
          <p:cNvGrpSpPr/>
          <p:nvPr/>
        </p:nvGrpSpPr>
        <p:grpSpPr>
          <a:xfrm>
            <a:off x="8704467" y="4944835"/>
            <a:ext cx="304404" cy="194560"/>
            <a:chOff x="7884058" y="5368509"/>
            <a:chExt cx="324905" cy="207663"/>
          </a:xfrm>
        </p:grpSpPr>
        <p:sp>
          <p:nvSpPr>
            <p:cNvPr id="265" name="Freeform 5"/>
            <p:cNvSpPr>
              <a:spLocks noEditPoints="1"/>
            </p:cNvSpPr>
            <p:nvPr/>
          </p:nvSpPr>
          <p:spPr bwMode="auto">
            <a:xfrm>
              <a:off x="7884058" y="5368509"/>
              <a:ext cx="324905" cy="207663"/>
            </a:xfrm>
            <a:custGeom>
              <a:avLst/>
              <a:gdLst>
                <a:gd name="T0" fmla="*/ 296 w 296"/>
                <a:gd name="T1" fmla="*/ 164 h 188"/>
                <a:gd name="T2" fmla="*/ 296 w 296"/>
                <a:gd name="T3" fmla="*/ 188 h 188"/>
                <a:gd name="T4" fmla="*/ 0 w 296"/>
                <a:gd name="T5" fmla="*/ 188 h 188"/>
                <a:gd name="T6" fmla="*/ 0 w 296"/>
                <a:gd name="T7" fmla="*/ 164 h 188"/>
                <a:gd name="T8" fmla="*/ 21 w 296"/>
                <a:gd name="T9" fmla="*/ 164 h 188"/>
                <a:gd name="T10" fmla="*/ 20 w 296"/>
                <a:gd name="T11" fmla="*/ 22 h 188"/>
                <a:gd name="T12" fmla="*/ 42 w 296"/>
                <a:gd name="T13" fmla="*/ 0 h 188"/>
                <a:gd name="T14" fmla="*/ 222 w 296"/>
                <a:gd name="T15" fmla="*/ 1 h 188"/>
                <a:gd name="T16" fmla="*/ 275 w 296"/>
                <a:gd name="T17" fmla="*/ 54 h 188"/>
                <a:gd name="T18" fmla="*/ 275 w 296"/>
                <a:gd name="T19" fmla="*/ 164 h 188"/>
                <a:gd name="T20" fmla="*/ 296 w 296"/>
                <a:gd name="T21" fmla="*/ 164 h 188"/>
                <a:gd name="T22" fmla="*/ 251 w 296"/>
                <a:gd name="T23" fmla="*/ 164 h 188"/>
                <a:gd name="T24" fmla="*/ 251 w 296"/>
                <a:gd name="T25" fmla="*/ 25 h 188"/>
                <a:gd name="T26" fmla="*/ 45 w 296"/>
                <a:gd name="T27" fmla="*/ 25 h 188"/>
                <a:gd name="T28" fmla="*/ 45 w 296"/>
                <a:gd name="T29" fmla="*/ 164 h 188"/>
                <a:gd name="T30" fmla="*/ 251 w 296"/>
                <a:gd name="T31" fmla="*/ 16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6" h="188">
                  <a:moveTo>
                    <a:pt x="296" y="164"/>
                  </a:moveTo>
                  <a:cubicBezTo>
                    <a:pt x="296" y="172"/>
                    <a:pt x="296" y="180"/>
                    <a:pt x="296" y="188"/>
                  </a:cubicBezTo>
                  <a:cubicBezTo>
                    <a:pt x="197" y="188"/>
                    <a:pt x="99" y="188"/>
                    <a:pt x="0" y="188"/>
                  </a:cubicBezTo>
                  <a:cubicBezTo>
                    <a:pt x="0" y="180"/>
                    <a:pt x="0" y="172"/>
                    <a:pt x="0" y="164"/>
                  </a:cubicBezTo>
                  <a:cubicBezTo>
                    <a:pt x="6" y="164"/>
                    <a:pt x="13" y="164"/>
                    <a:pt x="21" y="164"/>
                  </a:cubicBezTo>
                  <a:cubicBezTo>
                    <a:pt x="21" y="115"/>
                    <a:pt x="21" y="69"/>
                    <a:pt x="20" y="22"/>
                  </a:cubicBezTo>
                  <a:cubicBezTo>
                    <a:pt x="20" y="6"/>
                    <a:pt x="25" y="0"/>
                    <a:pt x="42" y="0"/>
                  </a:cubicBezTo>
                  <a:cubicBezTo>
                    <a:pt x="102" y="1"/>
                    <a:pt x="162" y="1"/>
                    <a:pt x="222" y="1"/>
                  </a:cubicBezTo>
                  <a:cubicBezTo>
                    <a:pt x="275" y="1"/>
                    <a:pt x="275" y="1"/>
                    <a:pt x="275" y="54"/>
                  </a:cubicBezTo>
                  <a:cubicBezTo>
                    <a:pt x="275" y="91"/>
                    <a:pt x="275" y="127"/>
                    <a:pt x="275" y="164"/>
                  </a:cubicBezTo>
                  <a:cubicBezTo>
                    <a:pt x="284" y="164"/>
                    <a:pt x="290" y="164"/>
                    <a:pt x="296" y="164"/>
                  </a:cubicBezTo>
                  <a:close/>
                  <a:moveTo>
                    <a:pt x="251" y="164"/>
                  </a:moveTo>
                  <a:cubicBezTo>
                    <a:pt x="251" y="116"/>
                    <a:pt x="251" y="70"/>
                    <a:pt x="251" y="25"/>
                  </a:cubicBezTo>
                  <a:cubicBezTo>
                    <a:pt x="181" y="25"/>
                    <a:pt x="113" y="25"/>
                    <a:pt x="45" y="25"/>
                  </a:cubicBezTo>
                  <a:cubicBezTo>
                    <a:pt x="45" y="72"/>
                    <a:pt x="45" y="118"/>
                    <a:pt x="45" y="164"/>
                  </a:cubicBezTo>
                  <a:cubicBezTo>
                    <a:pt x="114" y="164"/>
                    <a:pt x="182" y="164"/>
                    <a:pt x="251" y="164"/>
                  </a:cubicBezTo>
                  <a:close/>
                </a:path>
              </a:pathLst>
            </a:custGeom>
            <a:solidFill>
              <a:schemeClr val="tx1"/>
            </a:solidFill>
            <a:ln>
              <a:noFill/>
            </a:ln>
          </p:spPr>
          <p:txBody>
            <a:bodyPr vert="horz" wrap="square" lIns="89631" tIns="44815" rIns="89631" bIns="44815" numCol="1" anchor="t" anchorCtr="0" compatLnSpc="1">
              <a:prstTxWarp prst="textNoShape">
                <a:avLst/>
              </a:prstTxWarp>
            </a:bodyPr>
            <a:lstStyle/>
            <a:p>
              <a:pPr defTabSz="914377">
                <a:defRPr/>
              </a:pPr>
              <a:endParaRPr lang="en-US" sz="1765" kern="0">
                <a:solidFill>
                  <a:srgbClr val="FFFFFF"/>
                </a:solidFill>
              </a:endParaRPr>
            </a:p>
          </p:txBody>
        </p:sp>
        <p:sp>
          <p:nvSpPr>
            <p:cNvPr id="266" name="Freeform 6"/>
            <p:cNvSpPr>
              <a:spLocks/>
            </p:cNvSpPr>
            <p:nvPr/>
          </p:nvSpPr>
          <p:spPr bwMode="auto">
            <a:xfrm>
              <a:off x="8002832" y="5412187"/>
              <a:ext cx="35248" cy="124138"/>
            </a:xfrm>
            <a:custGeom>
              <a:avLst/>
              <a:gdLst>
                <a:gd name="T0" fmla="*/ 31 w 32"/>
                <a:gd name="T1" fmla="*/ 58 h 112"/>
                <a:gd name="T2" fmla="*/ 32 w 32"/>
                <a:gd name="T3" fmla="*/ 94 h 112"/>
                <a:gd name="T4" fmla="*/ 16 w 32"/>
                <a:gd name="T5" fmla="*/ 112 h 112"/>
                <a:gd name="T6" fmla="*/ 0 w 32"/>
                <a:gd name="T7" fmla="*/ 93 h 112"/>
                <a:gd name="T8" fmla="*/ 0 w 32"/>
                <a:gd name="T9" fmla="*/ 15 h 112"/>
                <a:gd name="T10" fmla="*/ 15 w 32"/>
                <a:gd name="T11" fmla="*/ 0 h 112"/>
                <a:gd name="T12" fmla="*/ 32 w 32"/>
                <a:gd name="T13" fmla="*/ 16 h 112"/>
                <a:gd name="T14" fmla="*/ 31 w 32"/>
                <a:gd name="T15" fmla="*/ 58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12">
                  <a:moveTo>
                    <a:pt x="31" y="58"/>
                  </a:moveTo>
                  <a:cubicBezTo>
                    <a:pt x="31" y="70"/>
                    <a:pt x="31" y="82"/>
                    <a:pt x="32" y="94"/>
                  </a:cubicBezTo>
                  <a:cubicBezTo>
                    <a:pt x="32" y="105"/>
                    <a:pt x="30" y="112"/>
                    <a:pt x="16" y="112"/>
                  </a:cubicBezTo>
                  <a:cubicBezTo>
                    <a:pt x="1" y="112"/>
                    <a:pt x="0" y="104"/>
                    <a:pt x="0" y="93"/>
                  </a:cubicBezTo>
                  <a:cubicBezTo>
                    <a:pt x="1" y="67"/>
                    <a:pt x="1" y="41"/>
                    <a:pt x="0" y="15"/>
                  </a:cubicBezTo>
                  <a:cubicBezTo>
                    <a:pt x="0" y="4"/>
                    <a:pt x="4" y="0"/>
                    <a:pt x="15" y="0"/>
                  </a:cubicBezTo>
                  <a:cubicBezTo>
                    <a:pt x="27" y="0"/>
                    <a:pt x="32" y="4"/>
                    <a:pt x="32" y="16"/>
                  </a:cubicBezTo>
                  <a:cubicBezTo>
                    <a:pt x="31" y="30"/>
                    <a:pt x="31" y="44"/>
                    <a:pt x="31" y="58"/>
                  </a:cubicBezTo>
                  <a:close/>
                </a:path>
              </a:pathLst>
            </a:custGeom>
            <a:solidFill>
              <a:schemeClr val="tx1"/>
            </a:solidFill>
            <a:ln>
              <a:noFill/>
            </a:ln>
          </p:spPr>
          <p:txBody>
            <a:bodyPr vert="horz" wrap="square" lIns="89631" tIns="44815" rIns="89631" bIns="44815" numCol="1" anchor="t" anchorCtr="0" compatLnSpc="1">
              <a:prstTxWarp prst="textNoShape">
                <a:avLst/>
              </a:prstTxWarp>
            </a:bodyPr>
            <a:lstStyle/>
            <a:p>
              <a:pPr defTabSz="914377">
                <a:defRPr/>
              </a:pPr>
              <a:endParaRPr lang="en-US" sz="1765" kern="0">
                <a:solidFill>
                  <a:srgbClr val="FFFFFF"/>
                </a:solidFill>
              </a:endParaRPr>
            </a:p>
          </p:txBody>
        </p:sp>
        <p:sp>
          <p:nvSpPr>
            <p:cNvPr id="267" name="Freeform 7"/>
            <p:cNvSpPr>
              <a:spLocks/>
            </p:cNvSpPr>
            <p:nvPr/>
          </p:nvSpPr>
          <p:spPr bwMode="auto">
            <a:xfrm>
              <a:off x="8055706" y="5447436"/>
              <a:ext cx="36015" cy="88889"/>
            </a:xfrm>
            <a:custGeom>
              <a:avLst/>
              <a:gdLst>
                <a:gd name="T0" fmla="*/ 31 w 33"/>
                <a:gd name="T1" fmla="*/ 40 h 80"/>
                <a:gd name="T2" fmla="*/ 32 w 33"/>
                <a:gd name="T3" fmla="*/ 62 h 80"/>
                <a:gd name="T4" fmla="*/ 16 w 33"/>
                <a:gd name="T5" fmla="*/ 80 h 80"/>
                <a:gd name="T6" fmla="*/ 0 w 33"/>
                <a:gd name="T7" fmla="*/ 61 h 80"/>
                <a:gd name="T8" fmla="*/ 0 w 33"/>
                <a:gd name="T9" fmla="*/ 17 h 80"/>
                <a:gd name="T10" fmla="*/ 15 w 33"/>
                <a:gd name="T11" fmla="*/ 0 h 80"/>
                <a:gd name="T12" fmla="*/ 32 w 33"/>
                <a:gd name="T13" fmla="*/ 18 h 80"/>
                <a:gd name="T14" fmla="*/ 31 w 33"/>
                <a:gd name="T15" fmla="*/ 4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80">
                  <a:moveTo>
                    <a:pt x="31" y="40"/>
                  </a:moveTo>
                  <a:cubicBezTo>
                    <a:pt x="31" y="47"/>
                    <a:pt x="31" y="54"/>
                    <a:pt x="32" y="62"/>
                  </a:cubicBezTo>
                  <a:cubicBezTo>
                    <a:pt x="32" y="73"/>
                    <a:pt x="30" y="80"/>
                    <a:pt x="16" y="80"/>
                  </a:cubicBezTo>
                  <a:cubicBezTo>
                    <a:pt x="1" y="80"/>
                    <a:pt x="0" y="72"/>
                    <a:pt x="0" y="61"/>
                  </a:cubicBezTo>
                  <a:cubicBezTo>
                    <a:pt x="1" y="46"/>
                    <a:pt x="1" y="32"/>
                    <a:pt x="0" y="17"/>
                  </a:cubicBezTo>
                  <a:cubicBezTo>
                    <a:pt x="0" y="6"/>
                    <a:pt x="2" y="0"/>
                    <a:pt x="15" y="0"/>
                  </a:cubicBezTo>
                  <a:cubicBezTo>
                    <a:pt x="29" y="0"/>
                    <a:pt x="33" y="6"/>
                    <a:pt x="32" y="18"/>
                  </a:cubicBezTo>
                  <a:cubicBezTo>
                    <a:pt x="31" y="25"/>
                    <a:pt x="31" y="33"/>
                    <a:pt x="31" y="40"/>
                  </a:cubicBezTo>
                  <a:close/>
                </a:path>
              </a:pathLst>
            </a:custGeom>
            <a:solidFill>
              <a:schemeClr val="tx1"/>
            </a:solidFill>
            <a:ln>
              <a:noFill/>
            </a:ln>
          </p:spPr>
          <p:txBody>
            <a:bodyPr vert="horz" wrap="square" lIns="89631" tIns="44815" rIns="89631" bIns="44815" numCol="1" anchor="t" anchorCtr="0" compatLnSpc="1">
              <a:prstTxWarp prst="textNoShape">
                <a:avLst/>
              </a:prstTxWarp>
            </a:bodyPr>
            <a:lstStyle/>
            <a:p>
              <a:pPr defTabSz="914377">
                <a:defRPr/>
              </a:pPr>
              <a:endParaRPr lang="en-US" sz="1765" kern="0">
                <a:solidFill>
                  <a:srgbClr val="FFFFFF"/>
                </a:solidFill>
              </a:endParaRPr>
            </a:p>
          </p:txBody>
        </p:sp>
        <p:sp>
          <p:nvSpPr>
            <p:cNvPr id="268" name="Freeform 8"/>
            <p:cNvSpPr>
              <a:spLocks/>
            </p:cNvSpPr>
            <p:nvPr/>
          </p:nvSpPr>
          <p:spPr bwMode="auto">
            <a:xfrm>
              <a:off x="7943062" y="5478854"/>
              <a:ext cx="49808" cy="57471"/>
            </a:xfrm>
            <a:custGeom>
              <a:avLst/>
              <a:gdLst>
                <a:gd name="T0" fmla="*/ 6 w 45"/>
                <a:gd name="T1" fmla="*/ 26 h 52"/>
                <a:gd name="T2" fmla="*/ 22 w 45"/>
                <a:gd name="T3" fmla="*/ 0 h 52"/>
                <a:gd name="T4" fmla="*/ 37 w 45"/>
                <a:gd name="T5" fmla="*/ 25 h 52"/>
                <a:gd name="T6" fmla="*/ 23 w 45"/>
                <a:gd name="T7" fmla="*/ 52 h 52"/>
                <a:gd name="T8" fmla="*/ 6 w 45"/>
                <a:gd name="T9" fmla="*/ 26 h 52"/>
              </a:gdLst>
              <a:ahLst/>
              <a:cxnLst>
                <a:cxn ang="0">
                  <a:pos x="T0" y="T1"/>
                </a:cxn>
                <a:cxn ang="0">
                  <a:pos x="T2" y="T3"/>
                </a:cxn>
                <a:cxn ang="0">
                  <a:pos x="T4" y="T5"/>
                </a:cxn>
                <a:cxn ang="0">
                  <a:pos x="T6" y="T7"/>
                </a:cxn>
                <a:cxn ang="0">
                  <a:pos x="T8" y="T9"/>
                </a:cxn>
              </a:cxnLst>
              <a:rect l="0" t="0" r="r" b="b"/>
              <a:pathLst>
                <a:path w="45" h="52">
                  <a:moveTo>
                    <a:pt x="6" y="26"/>
                  </a:moveTo>
                  <a:cubicBezTo>
                    <a:pt x="8" y="16"/>
                    <a:pt x="0" y="0"/>
                    <a:pt x="22" y="0"/>
                  </a:cubicBezTo>
                  <a:cubicBezTo>
                    <a:pt x="43" y="0"/>
                    <a:pt x="38" y="14"/>
                    <a:pt x="37" y="25"/>
                  </a:cubicBezTo>
                  <a:cubicBezTo>
                    <a:pt x="36" y="35"/>
                    <a:pt x="45" y="51"/>
                    <a:pt x="23" y="52"/>
                  </a:cubicBezTo>
                  <a:cubicBezTo>
                    <a:pt x="1" y="52"/>
                    <a:pt x="8" y="37"/>
                    <a:pt x="6" y="26"/>
                  </a:cubicBezTo>
                  <a:close/>
                </a:path>
              </a:pathLst>
            </a:custGeom>
            <a:solidFill>
              <a:schemeClr val="tx1"/>
            </a:solidFill>
            <a:ln>
              <a:noFill/>
            </a:ln>
          </p:spPr>
          <p:txBody>
            <a:bodyPr vert="horz" wrap="square" lIns="89631" tIns="44815" rIns="89631" bIns="44815" numCol="1" anchor="t" anchorCtr="0" compatLnSpc="1">
              <a:prstTxWarp prst="textNoShape">
                <a:avLst/>
              </a:prstTxWarp>
            </a:bodyPr>
            <a:lstStyle/>
            <a:p>
              <a:pPr defTabSz="914377">
                <a:defRPr/>
              </a:pPr>
              <a:endParaRPr lang="en-US" sz="1765" kern="0">
                <a:solidFill>
                  <a:srgbClr val="FFFFFF"/>
                </a:solidFill>
              </a:endParaRPr>
            </a:p>
          </p:txBody>
        </p:sp>
        <p:sp>
          <p:nvSpPr>
            <p:cNvPr id="269" name="Freeform 9"/>
            <p:cNvSpPr>
              <a:spLocks/>
            </p:cNvSpPr>
            <p:nvPr/>
          </p:nvSpPr>
          <p:spPr bwMode="auto">
            <a:xfrm>
              <a:off x="8104749" y="5487282"/>
              <a:ext cx="42145" cy="49042"/>
            </a:xfrm>
            <a:custGeom>
              <a:avLst/>
              <a:gdLst>
                <a:gd name="T0" fmla="*/ 34 w 38"/>
                <a:gd name="T1" fmla="*/ 21 h 44"/>
                <a:gd name="T2" fmla="*/ 19 w 38"/>
                <a:gd name="T3" fmla="*/ 44 h 44"/>
                <a:gd name="T4" fmla="*/ 3 w 38"/>
                <a:gd name="T5" fmla="*/ 22 h 44"/>
                <a:gd name="T6" fmla="*/ 20 w 38"/>
                <a:gd name="T7" fmla="*/ 0 h 44"/>
                <a:gd name="T8" fmla="*/ 34 w 38"/>
                <a:gd name="T9" fmla="*/ 21 h 44"/>
              </a:gdLst>
              <a:ahLst/>
              <a:cxnLst>
                <a:cxn ang="0">
                  <a:pos x="T0" y="T1"/>
                </a:cxn>
                <a:cxn ang="0">
                  <a:pos x="T2" y="T3"/>
                </a:cxn>
                <a:cxn ang="0">
                  <a:pos x="T4" y="T5"/>
                </a:cxn>
                <a:cxn ang="0">
                  <a:pos x="T6" y="T7"/>
                </a:cxn>
                <a:cxn ang="0">
                  <a:pos x="T8" y="T9"/>
                </a:cxn>
              </a:cxnLst>
              <a:rect l="0" t="0" r="r" b="b"/>
              <a:pathLst>
                <a:path w="38" h="44">
                  <a:moveTo>
                    <a:pt x="34" y="21"/>
                  </a:moveTo>
                  <a:cubicBezTo>
                    <a:pt x="34" y="32"/>
                    <a:pt x="38" y="44"/>
                    <a:pt x="19" y="44"/>
                  </a:cubicBezTo>
                  <a:cubicBezTo>
                    <a:pt x="0" y="44"/>
                    <a:pt x="4" y="32"/>
                    <a:pt x="3" y="22"/>
                  </a:cubicBezTo>
                  <a:cubicBezTo>
                    <a:pt x="3" y="10"/>
                    <a:pt x="2" y="0"/>
                    <a:pt x="20" y="0"/>
                  </a:cubicBezTo>
                  <a:cubicBezTo>
                    <a:pt x="37" y="0"/>
                    <a:pt x="34" y="11"/>
                    <a:pt x="34" y="21"/>
                  </a:cubicBezTo>
                  <a:close/>
                </a:path>
              </a:pathLst>
            </a:custGeom>
            <a:solidFill>
              <a:schemeClr val="tx1"/>
            </a:solidFill>
            <a:ln>
              <a:noFill/>
            </a:ln>
          </p:spPr>
          <p:txBody>
            <a:bodyPr vert="horz" wrap="square" lIns="89631" tIns="44815" rIns="89631" bIns="44815" numCol="1" anchor="t" anchorCtr="0" compatLnSpc="1">
              <a:prstTxWarp prst="textNoShape">
                <a:avLst/>
              </a:prstTxWarp>
            </a:bodyPr>
            <a:lstStyle/>
            <a:p>
              <a:pPr defTabSz="914377">
                <a:defRPr/>
              </a:pPr>
              <a:endParaRPr lang="en-US" sz="1765" kern="0">
                <a:solidFill>
                  <a:srgbClr val="FFFFFF"/>
                </a:solidFill>
              </a:endParaRPr>
            </a:p>
          </p:txBody>
        </p:sp>
      </p:grpSp>
      <p:sp>
        <p:nvSpPr>
          <p:cNvPr id="127" name="Rectangle 126"/>
          <p:cNvSpPr/>
          <p:nvPr/>
        </p:nvSpPr>
        <p:spPr bwMode="auto">
          <a:xfrm>
            <a:off x="4445702" y="1904038"/>
            <a:ext cx="1465855" cy="453255"/>
          </a:xfrm>
          <a:prstGeom prst="rect">
            <a:avLst/>
          </a:prstGeom>
          <a:noFill/>
          <a:ln w="28575">
            <a:solidFill>
              <a:schemeClr val="accent6">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0" name="Rectangle 129"/>
          <p:cNvSpPr/>
          <p:nvPr/>
        </p:nvSpPr>
        <p:spPr bwMode="auto">
          <a:xfrm>
            <a:off x="6573203" y="1914756"/>
            <a:ext cx="1455515" cy="452848"/>
          </a:xfrm>
          <a:prstGeom prst="rect">
            <a:avLst/>
          </a:prstGeom>
          <a:noFill/>
          <a:ln w="28575">
            <a:solidFill>
              <a:schemeClr val="accent6">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54" name="Rectangle 153"/>
          <p:cNvSpPr/>
          <p:nvPr/>
        </p:nvSpPr>
        <p:spPr bwMode="auto">
          <a:xfrm>
            <a:off x="8625179" y="4833997"/>
            <a:ext cx="1465855" cy="452848"/>
          </a:xfrm>
          <a:prstGeom prst="rect">
            <a:avLst/>
          </a:prstGeom>
          <a:noFill/>
          <a:ln w="28575">
            <a:solidFill>
              <a:schemeClr val="accent6">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59" name="Rectangle 158"/>
          <p:cNvSpPr/>
          <p:nvPr/>
        </p:nvSpPr>
        <p:spPr bwMode="auto">
          <a:xfrm>
            <a:off x="8681202" y="3393464"/>
            <a:ext cx="1465855" cy="494163"/>
          </a:xfrm>
          <a:prstGeom prst="rect">
            <a:avLst/>
          </a:prstGeom>
          <a:noFill/>
          <a:ln w="28575">
            <a:solidFill>
              <a:schemeClr val="accent6">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6" name="Rectangle 85"/>
          <p:cNvSpPr/>
          <p:nvPr/>
        </p:nvSpPr>
        <p:spPr>
          <a:xfrm>
            <a:off x="2613162" y="3531597"/>
            <a:ext cx="984972" cy="261610"/>
          </a:xfrm>
          <a:prstGeom prst="rect">
            <a:avLst/>
          </a:prstGeom>
        </p:spPr>
        <p:txBody>
          <a:bodyPr wrap="square">
            <a:spAutoFit/>
          </a:bodyPr>
          <a:lstStyle/>
          <a:p>
            <a:pPr defTabSz="914377">
              <a:defRPr/>
            </a:pPr>
            <a:r>
              <a:rPr lang="en-US" sz="1100" kern="0" dirty="0">
                <a:solidFill>
                  <a:schemeClr val="bg1">
                    <a:lumMod val="75000"/>
                  </a:schemeClr>
                </a:solidFill>
                <a:cs typeface="Segoe UI Semilight" panose="020B0402040204020203" pitchFamily="34" charset="0"/>
              </a:rPr>
              <a:t>Event Hubs</a:t>
            </a:r>
            <a:endParaRPr lang="en-US" sz="1100" kern="0" dirty="0">
              <a:solidFill>
                <a:schemeClr val="bg1">
                  <a:lumMod val="75000"/>
                </a:schemeClr>
              </a:solidFill>
            </a:endParaRPr>
          </a:p>
        </p:txBody>
      </p:sp>
      <p:sp>
        <p:nvSpPr>
          <p:cNvPr id="93" name="Freeform 92"/>
          <p:cNvSpPr/>
          <p:nvPr/>
        </p:nvSpPr>
        <p:spPr bwMode="auto">
          <a:xfrm>
            <a:off x="2291833" y="3536211"/>
            <a:ext cx="216961" cy="227043"/>
          </a:xfrm>
          <a:custGeom>
            <a:avLst/>
            <a:gdLst>
              <a:gd name="connsiteX0" fmla="*/ 84139 w 3657601"/>
              <a:gd name="connsiteY0" fmla="*/ 2916238 h 3827556"/>
              <a:gd name="connsiteX1" fmla="*/ 420687 w 3657601"/>
              <a:gd name="connsiteY1" fmla="*/ 2916238 h 3827556"/>
              <a:gd name="connsiteX2" fmla="*/ 504826 w 3657601"/>
              <a:gd name="connsiteY2" fmla="*/ 3000377 h 3827556"/>
              <a:gd name="connsiteX3" fmla="*/ 504826 w 3657601"/>
              <a:gd name="connsiteY3" fmla="*/ 3306764 h 3827556"/>
              <a:gd name="connsiteX4" fmla="*/ 3152775 w 3657601"/>
              <a:gd name="connsiteY4" fmla="*/ 3306764 h 3827556"/>
              <a:gd name="connsiteX5" fmla="*/ 3152775 w 3657601"/>
              <a:gd name="connsiteY5" fmla="*/ 3000377 h 3827556"/>
              <a:gd name="connsiteX6" fmla="*/ 3236914 w 3657601"/>
              <a:gd name="connsiteY6" fmla="*/ 2916238 h 3827556"/>
              <a:gd name="connsiteX7" fmla="*/ 3573462 w 3657601"/>
              <a:gd name="connsiteY7" fmla="*/ 2916238 h 3827556"/>
              <a:gd name="connsiteX8" fmla="*/ 3657601 w 3657601"/>
              <a:gd name="connsiteY8" fmla="*/ 3000377 h 3827556"/>
              <a:gd name="connsiteX9" fmla="*/ 3657601 w 3657601"/>
              <a:gd name="connsiteY9" fmla="*/ 3827556 h 3827556"/>
              <a:gd name="connsiteX10" fmla="*/ 3657600 w 3657601"/>
              <a:gd name="connsiteY10" fmla="*/ 3827556 h 3827556"/>
              <a:gd name="connsiteX11" fmla="*/ 3152775 w 3657601"/>
              <a:gd name="connsiteY11" fmla="*/ 3827556 h 3827556"/>
              <a:gd name="connsiteX12" fmla="*/ 504826 w 3657601"/>
              <a:gd name="connsiteY12" fmla="*/ 3827556 h 3827556"/>
              <a:gd name="connsiteX13" fmla="*/ 0 w 3657601"/>
              <a:gd name="connsiteY13" fmla="*/ 3827556 h 3827556"/>
              <a:gd name="connsiteX14" fmla="*/ 0 w 3657601"/>
              <a:gd name="connsiteY14" fmla="*/ 3306764 h 3827556"/>
              <a:gd name="connsiteX15" fmla="*/ 0 w 3657601"/>
              <a:gd name="connsiteY15" fmla="*/ 3000377 h 3827556"/>
              <a:gd name="connsiteX16" fmla="*/ 84139 w 3657601"/>
              <a:gd name="connsiteY16" fmla="*/ 2916238 h 3827556"/>
              <a:gd name="connsiteX17" fmla="*/ 805598 w 3657601"/>
              <a:gd name="connsiteY17" fmla="*/ 2427382 h 3827556"/>
              <a:gd name="connsiteX18" fmla="*/ 1347052 w 3657601"/>
              <a:gd name="connsiteY18" fmla="*/ 2427382 h 3827556"/>
              <a:gd name="connsiteX19" fmla="*/ 1390650 w 3657601"/>
              <a:gd name="connsiteY19" fmla="*/ 2470980 h 3827556"/>
              <a:gd name="connsiteX20" fmla="*/ 1390650 w 3657601"/>
              <a:gd name="connsiteY20" fmla="*/ 2869558 h 3827556"/>
              <a:gd name="connsiteX21" fmla="*/ 1347052 w 3657601"/>
              <a:gd name="connsiteY21" fmla="*/ 2913156 h 3827556"/>
              <a:gd name="connsiteX22" fmla="*/ 805598 w 3657601"/>
              <a:gd name="connsiteY22" fmla="*/ 2913156 h 3827556"/>
              <a:gd name="connsiteX23" fmla="*/ 762000 w 3657601"/>
              <a:gd name="connsiteY23" fmla="*/ 2869558 h 3827556"/>
              <a:gd name="connsiteX24" fmla="*/ 762000 w 3657601"/>
              <a:gd name="connsiteY24" fmla="*/ 2470980 h 3827556"/>
              <a:gd name="connsiteX25" fmla="*/ 805598 w 3657601"/>
              <a:gd name="connsiteY25" fmla="*/ 2427382 h 3827556"/>
              <a:gd name="connsiteX26" fmla="*/ 1681898 w 3657601"/>
              <a:gd name="connsiteY26" fmla="*/ 2047199 h 3827556"/>
              <a:gd name="connsiteX27" fmla="*/ 2223352 w 3657601"/>
              <a:gd name="connsiteY27" fmla="*/ 2047199 h 3827556"/>
              <a:gd name="connsiteX28" fmla="*/ 2266950 w 3657601"/>
              <a:gd name="connsiteY28" fmla="*/ 2090797 h 3827556"/>
              <a:gd name="connsiteX29" fmla="*/ 2266950 w 3657601"/>
              <a:gd name="connsiteY29" fmla="*/ 2489375 h 3827556"/>
              <a:gd name="connsiteX30" fmla="*/ 2223352 w 3657601"/>
              <a:gd name="connsiteY30" fmla="*/ 2532973 h 3827556"/>
              <a:gd name="connsiteX31" fmla="*/ 1681898 w 3657601"/>
              <a:gd name="connsiteY31" fmla="*/ 2532973 h 3827556"/>
              <a:gd name="connsiteX32" fmla="*/ 1638300 w 3657601"/>
              <a:gd name="connsiteY32" fmla="*/ 2489375 h 3827556"/>
              <a:gd name="connsiteX33" fmla="*/ 1638300 w 3657601"/>
              <a:gd name="connsiteY33" fmla="*/ 2090797 h 3827556"/>
              <a:gd name="connsiteX34" fmla="*/ 1681898 w 3657601"/>
              <a:gd name="connsiteY34" fmla="*/ 2047199 h 3827556"/>
              <a:gd name="connsiteX35" fmla="*/ 805598 w 3657601"/>
              <a:gd name="connsiteY35" fmla="*/ 1669351 h 3827556"/>
              <a:gd name="connsiteX36" fmla="*/ 1347052 w 3657601"/>
              <a:gd name="connsiteY36" fmla="*/ 1669351 h 3827556"/>
              <a:gd name="connsiteX37" fmla="*/ 1390650 w 3657601"/>
              <a:gd name="connsiteY37" fmla="*/ 1712949 h 3827556"/>
              <a:gd name="connsiteX38" fmla="*/ 1390650 w 3657601"/>
              <a:gd name="connsiteY38" fmla="*/ 2111527 h 3827556"/>
              <a:gd name="connsiteX39" fmla="*/ 1347052 w 3657601"/>
              <a:gd name="connsiteY39" fmla="*/ 2155125 h 3827556"/>
              <a:gd name="connsiteX40" fmla="*/ 805598 w 3657601"/>
              <a:gd name="connsiteY40" fmla="*/ 2155125 h 3827556"/>
              <a:gd name="connsiteX41" fmla="*/ 762000 w 3657601"/>
              <a:gd name="connsiteY41" fmla="*/ 2111527 h 3827556"/>
              <a:gd name="connsiteX42" fmla="*/ 762000 w 3657601"/>
              <a:gd name="connsiteY42" fmla="*/ 1712949 h 3827556"/>
              <a:gd name="connsiteX43" fmla="*/ 805598 w 3657601"/>
              <a:gd name="connsiteY43" fmla="*/ 1669351 h 3827556"/>
              <a:gd name="connsiteX44" fmla="*/ 2558198 w 3657601"/>
              <a:gd name="connsiteY44" fmla="*/ 1645318 h 3827556"/>
              <a:gd name="connsiteX45" fmla="*/ 3099652 w 3657601"/>
              <a:gd name="connsiteY45" fmla="*/ 1645318 h 3827556"/>
              <a:gd name="connsiteX46" fmla="*/ 3143250 w 3657601"/>
              <a:gd name="connsiteY46" fmla="*/ 1688916 h 3827556"/>
              <a:gd name="connsiteX47" fmla="*/ 3143250 w 3657601"/>
              <a:gd name="connsiteY47" fmla="*/ 2087494 h 3827556"/>
              <a:gd name="connsiteX48" fmla="*/ 3099652 w 3657601"/>
              <a:gd name="connsiteY48" fmla="*/ 2131092 h 3827556"/>
              <a:gd name="connsiteX49" fmla="*/ 2558198 w 3657601"/>
              <a:gd name="connsiteY49" fmla="*/ 2131092 h 3827556"/>
              <a:gd name="connsiteX50" fmla="*/ 2514600 w 3657601"/>
              <a:gd name="connsiteY50" fmla="*/ 2087494 h 3827556"/>
              <a:gd name="connsiteX51" fmla="*/ 2514600 w 3657601"/>
              <a:gd name="connsiteY51" fmla="*/ 1688916 h 3827556"/>
              <a:gd name="connsiteX52" fmla="*/ 2558198 w 3657601"/>
              <a:gd name="connsiteY52" fmla="*/ 1645318 h 3827556"/>
              <a:gd name="connsiteX53" fmla="*/ 1681898 w 3657601"/>
              <a:gd name="connsiteY53" fmla="*/ 1288793 h 3827556"/>
              <a:gd name="connsiteX54" fmla="*/ 2223352 w 3657601"/>
              <a:gd name="connsiteY54" fmla="*/ 1288793 h 3827556"/>
              <a:gd name="connsiteX55" fmla="*/ 2266950 w 3657601"/>
              <a:gd name="connsiteY55" fmla="*/ 1332391 h 3827556"/>
              <a:gd name="connsiteX56" fmla="*/ 2266950 w 3657601"/>
              <a:gd name="connsiteY56" fmla="*/ 1730969 h 3827556"/>
              <a:gd name="connsiteX57" fmla="*/ 2223352 w 3657601"/>
              <a:gd name="connsiteY57" fmla="*/ 1774567 h 3827556"/>
              <a:gd name="connsiteX58" fmla="*/ 1681898 w 3657601"/>
              <a:gd name="connsiteY58" fmla="*/ 1774567 h 3827556"/>
              <a:gd name="connsiteX59" fmla="*/ 1638300 w 3657601"/>
              <a:gd name="connsiteY59" fmla="*/ 1730969 h 3827556"/>
              <a:gd name="connsiteX60" fmla="*/ 1638300 w 3657601"/>
              <a:gd name="connsiteY60" fmla="*/ 1332391 h 3827556"/>
              <a:gd name="connsiteX61" fmla="*/ 1681898 w 3657601"/>
              <a:gd name="connsiteY61" fmla="*/ 1288793 h 3827556"/>
              <a:gd name="connsiteX62" fmla="*/ 805598 w 3657601"/>
              <a:gd name="connsiteY62" fmla="*/ 911320 h 3827556"/>
              <a:gd name="connsiteX63" fmla="*/ 1347052 w 3657601"/>
              <a:gd name="connsiteY63" fmla="*/ 911320 h 3827556"/>
              <a:gd name="connsiteX64" fmla="*/ 1390650 w 3657601"/>
              <a:gd name="connsiteY64" fmla="*/ 954918 h 3827556"/>
              <a:gd name="connsiteX65" fmla="*/ 1390650 w 3657601"/>
              <a:gd name="connsiteY65" fmla="*/ 1353496 h 3827556"/>
              <a:gd name="connsiteX66" fmla="*/ 1347052 w 3657601"/>
              <a:gd name="connsiteY66" fmla="*/ 1397094 h 3827556"/>
              <a:gd name="connsiteX67" fmla="*/ 805598 w 3657601"/>
              <a:gd name="connsiteY67" fmla="*/ 1397094 h 3827556"/>
              <a:gd name="connsiteX68" fmla="*/ 762000 w 3657601"/>
              <a:gd name="connsiteY68" fmla="*/ 1353496 h 3827556"/>
              <a:gd name="connsiteX69" fmla="*/ 762000 w 3657601"/>
              <a:gd name="connsiteY69" fmla="*/ 954918 h 3827556"/>
              <a:gd name="connsiteX70" fmla="*/ 805598 w 3657601"/>
              <a:gd name="connsiteY70" fmla="*/ 911320 h 3827556"/>
              <a:gd name="connsiteX71" fmla="*/ 0 w 3657601"/>
              <a:gd name="connsiteY71" fmla="*/ 0 h 3827556"/>
              <a:gd name="connsiteX72" fmla="*/ 1 w 3657601"/>
              <a:gd name="connsiteY72" fmla="*/ 0 h 3827556"/>
              <a:gd name="connsiteX73" fmla="*/ 504826 w 3657601"/>
              <a:gd name="connsiteY73" fmla="*/ 0 h 3827556"/>
              <a:gd name="connsiteX74" fmla="*/ 3152775 w 3657601"/>
              <a:gd name="connsiteY74" fmla="*/ 0 h 3827556"/>
              <a:gd name="connsiteX75" fmla="*/ 3657601 w 3657601"/>
              <a:gd name="connsiteY75" fmla="*/ 0 h 3827556"/>
              <a:gd name="connsiteX76" fmla="*/ 3657601 w 3657601"/>
              <a:gd name="connsiteY76" fmla="*/ 520792 h 3827556"/>
              <a:gd name="connsiteX77" fmla="*/ 3657601 w 3657601"/>
              <a:gd name="connsiteY77" fmla="*/ 827179 h 3827556"/>
              <a:gd name="connsiteX78" fmla="*/ 3573462 w 3657601"/>
              <a:gd name="connsiteY78" fmla="*/ 911318 h 3827556"/>
              <a:gd name="connsiteX79" fmla="*/ 3236914 w 3657601"/>
              <a:gd name="connsiteY79" fmla="*/ 911318 h 3827556"/>
              <a:gd name="connsiteX80" fmla="*/ 3152775 w 3657601"/>
              <a:gd name="connsiteY80" fmla="*/ 827179 h 3827556"/>
              <a:gd name="connsiteX81" fmla="*/ 3152775 w 3657601"/>
              <a:gd name="connsiteY81" fmla="*/ 520792 h 3827556"/>
              <a:gd name="connsiteX82" fmla="*/ 504826 w 3657601"/>
              <a:gd name="connsiteY82" fmla="*/ 520792 h 3827556"/>
              <a:gd name="connsiteX83" fmla="*/ 504826 w 3657601"/>
              <a:gd name="connsiteY83" fmla="*/ 827179 h 3827556"/>
              <a:gd name="connsiteX84" fmla="*/ 420687 w 3657601"/>
              <a:gd name="connsiteY84" fmla="*/ 911318 h 3827556"/>
              <a:gd name="connsiteX85" fmla="*/ 84139 w 3657601"/>
              <a:gd name="connsiteY85" fmla="*/ 911318 h 3827556"/>
              <a:gd name="connsiteX86" fmla="*/ 0 w 3657601"/>
              <a:gd name="connsiteY86" fmla="*/ 827179 h 3827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3657601" h="3827556">
                <a:moveTo>
                  <a:pt x="84139" y="2916238"/>
                </a:moveTo>
                <a:lnTo>
                  <a:pt x="420687" y="2916238"/>
                </a:lnTo>
                <a:cubicBezTo>
                  <a:pt x="467156" y="2916238"/>
                  <a:pt x="504826" y="2953908"/>
                  <a:pt x="504826" y="3000377"/>
                </a:cubicBezTo>
                <a:lnTo>
                  <a:pt x="504826" y="3306764"/>
                </a:lnTo>
                <a:lnTo>
                  <a:pt x="3152775" y="3306764"/>
                </a:lnTo>
                <a:lnTo>
                  <a:pt x="3152775" y="3000377"/>
                </a:lnTo>
                <a:cubicBezTo>
                  <a:pt x="3152775" y="2953908"/>
                  <a:pt x="3190445" y="2916238"/>
                  <a:pt x="3236914" y="2916238"/>
                </a:cubicBezTo>
                <a:lnTo>
                  <a:pt x="3573462" y="2916238"/>
                </a:lnTo>
                <a:cubicBezTo>
                  <a:pt x="3619931" y="2916238"/>
                  <a:pt x="3657601" y="2953908"/>
                  <a:pt x="3657601" y="3000377"/>
                </a:cubicBezTo>
                <a:lnTo>
                  <a:pt x="3657601" y="3827556"/>
                </a:lnTo>
                <a:lnTo>
                  <a:pt x="3657600" y="3827556"/>
                </a:lnTo>
                <a:lnTo>
                  <a:pt x="3152775" y="3827556"/>
                </a:lnTo>
                <a:lnTo>
                  <a:pt x="504826" y="3827556"/>
                </a:lnTo>
                <a:lnTo>
                  <a:pt x="0" y="3827556"/>
                </a:lnTo>
                <a:lnTo>
                  <a:pt x="0" y="3306764"/>
                </a:lnTo>
                <a:lnTo>
                  <a:pt x="0" y="3000377"/>
                </a:lnTo>
                <a:cubicBezTo>
                  <a:pt x="0" y="2953908"/>
                  <a:pt x="37670" y="2916238"/>
                  <a:pt x="84139" y="2916238"/>
                </a:cubicBezTo>
                <a:close/>
                <a:moveTo>
                  <a:pt x="805598" y="2427382"/>
                </a:moveTo>
                <a:lnTo>
                  <a:pt x="1347052" y="2427382"/>
                </a:lnTo>
                <a:cubicBezTo>
                  <a:pt x="1371131" y="2427382"/>
                  <a:pt x="1390650" y="2446901"/>
                  <a:pt x="1390650" y="2470980"/>
                </a:cubicBezTo>
                <a:lnTo>
                  <a:pt x="1390650" y="2869558"/>
                </a:lnTo>
                <a:cubicBezTo>
                  <a:pt x="1390650" y="2893637"/>
                  <a:pt x="1371131" y="2913156"/>
                  <a:pt x="1347052" y="2913156"/>
                </a:cubicBezTo>
                <a:lnTo>
                  <a:pt x="805598" y="2913156"/>
                </a:lnTo>
                <a:cubicBezTo>
                  <a:pt x="781519" y="2913156"/>
                  <a:pt x="762000" y="2893637"/>
                  <a:pt x="762000" y="2869558"/>
                </a:cubicBezTo>
                <a:lnTo>
                  <a:pt x="762000" y="2470980"/>
                </a:lnTo>
                <a:cubicBezTo>
                  <a:pt x="762000" y="2446901"/>
                  <a:pt x="781519" y="2427382"/>
                  <a:pt x="805598" y="2427382"/>
                </a:cubicBezTo>
                <a:close/>
                <a:moveTo>
                  <a:pt x="1681898" y="2047199"/>
                </a:moveTo>
                <a:lnTo>
                  <a:pt x="2223352" y="2047199"/>
                </a:lnTo>
                <a:cubicBezTo>
                  <a:pt x="2247431" y="2047199"/>
                  <a:pt x="2266950" y="2066718"/>
                  <a:pt x="2266950" y="2090797"/>
                </a:cubicBezTo>
                <a:lnTo>
                  <a:pt x="2266950" y="2489375"/>
                </a:lnTo>
                <a:cubicBezTo>
                  <a:pt x="2266950" y="2513454"/>
                  <a:pt x="2247431" y="2532973"/>
                  <a:pt x="2223352" y="2532973"/>
                </a:cubicBezTo>
                <a:lnTo>
                  <a:pt x="1681898" y="2532973"/>
                </a:lnTo>
                <a:cubicBezTo>
                  <a:pt x="1657819" y="2532973"/>
                  <a:pt x="1638300" y="2513454"/>
                  <a:pt x="1638300" y="2489375"/>
                </a:cubicBezTo>
                <a:lnTo>
                  <a:pt x="1638300" y="2090797"/>
                </a:lnTo>
                <a:cubicBezTo>
                  <a:pt x="1638300" y="2066718"/>
                  <a:pt x="1657819" y="2047199"/>
                  <a:pt x="1681898" y="2047199"/>
                </a:cubicBezTo>
                <a:close/>
                <a:moveTo>
                  <a:pt x="805598" y="1669351"/>
                </a:moveTo>
                <a:lnTo>
                  <a:pt x="1347052" y="1669351"/>
                </a:lnTo>
                <a:cubicBezTo>
                  <a:pt x="1371131" y="1669351"/>
                  <a:pt x="1390650" y="1688870"/>
                  <a:pt x="1390650" y="1712949"/>
                </a:cubicBezTo>
                <a:lnTo>
                  <a:pt x="1390650" y="2111527"/>
                </a:lnTo>
                <a:cubicBezTo>
                  <a:pt x="1390650" y="2135606"/>
                  <a:pt x="1371131" y="2155125"/>
                  <a:pt x="1347052" y="2155125"/>
                </a:cubicBezTo>
                <a:lnTo>
                  <a:pt x="805598" y="2155125"/>
                </a:lnTo>
                <a:cubicBezTo>
                  <a:pt x="781519" y="2155125"/>
                  <a:pt x="762000" y="2135606"/>
                  <a:pt x="762000" y="2111527"/>
                </a:cubicBezTo>
                <a:lnTo>
                  <a:pt x="762000" y="1712949"/>
                </a:lnTo>
                <a:cubicBezTo>
                  <a:pt x="762000" y="1688870"/>
                  <a:pt x="781519" y="1669351"/>
                  <a:pt x="805598" y="1669351"/>
                </a:cubicBezTo>
                <a:close/>
                <a:moveTo>
                  <a:pt x="2558198" y="1645318"/>
                </a:moveTo>
                <a:lnTo>
                  <a:pt x="3099652" y="1645318"/>
                </a:lnTo>
                <a:cubicBezTo>
                  <a:pt x="3123731" y="1645318"/>
                  <a:pt x="3143250" y="1664837"/>
                  <a:pt x="3143250" y="1688916"/>
                </a:cubicBezTo>
                <a:lnTo>
                  <a:pt x="3143250" y="2087494"/>
                </a:lnTo>
                <a:cubicBezTo>
                  <a:pt x="3143250" y="2111573"/>
                  <a:pt x="3123731" y="2131092"/>
                  <a:pt x="3099652" y="2131092"/>
                </a:cubicBezTo>
                <a:lnTo>
                  <a:pt x="2558198" y="2131092"/>
                </a:lnTo>
                <a:cubicBezTo>
                  <a:pt x="2534119" y="2131092"/>
                  <a:pt x="2514600" y="2111573"/>
                  <a:pt x="2514600" y="2087494"/>
                </a:cubicBezTo>
                <a:lnTo>
                  <a:pt x="2514600" y="1688916"/>
                </a:lnTo>
                <a:cubicBezTo>
                  <a:pt x="2514600" y="1664837"/>
                  <a:pt x="2534119" y="1645318"/>
                  <a:pt x="2558198" y="1645318"/>
                </a:cubicBezTo>
                <a:close/>
                <a:moveTo>
                  <a:pt x="1681898" y="1288793"/>
                </a:moveTo>
                <a:lnTo>
                  <a:pt x="2223352" y="1288793"/>
                </a:lnTo>
                <a:cubicBezTo>
                  <a:pt x="2247431" y="1288793"/>
                  <a:pt x="2266950" y="1308312"/>
                  <a:pt x="2266950" y="1332391"/>
                </a:cubicBezTo>
                <a:lnTo>
                  <a:pt x="2266950" y="1730969"/>
                </a:lnTo>
                <a:cubicBezTo>
                  <a:pt x="2266950" y="1755048"/>
                  <a:pt x="2247431" y="1774567"/>
                  <a:pt x="2223352" y="1774567"/>
                </a:cubicBezTo>
                <a:lnTo>
                  <a:pt x="1681898" y="1774567"/>
                </a:lnTo>
                <a:cubicBezTo>
                  <a:pt x="1657819" y="1774567"/>
                  <a:pt x="1638300" y="1755048"/>
                  <a:pt x="1638300" y="1730969"/>
                </a:cubicBezTo>
                <a:lnTo>
                  <a:pt x="1638300" y="1332391"/>
                </a:lnTo>
                <a:cubicBezTo>
                  <a:pt x="1638300" y="1308312"/>
                  <a:pt x="1657819" y="1288793"/>
                  <a:pt x="1681898" y="1288793"/>
                </a:cubicBezTo>
                <a:close/>
                <a:moveTo>
                  <a:pt x="805598" y="911320"/>
                </a:moveTo>
                <a:lnTo>
                  <a:pt x="1347052" y="911320"/>
                </a:lnTo>
                <a:cubicBezTo>
                  <a:pt x="1371131" y="911320"/>
                  <a:pt x="1390650" y="930839"/>
                  <a:pt x="1390650" y="954918"/>
                </a:cubicBezTo>
                <a:lnTo>
                  <a:pt x="1390650" y="1353496"/>
                </a:lnTo>
                <a:cubicBezTo>
                  <a:pt x="1390650" y="1377575"/>
                  <a:pt x="1371131" y="1397094"/>
                  <a:pt x="1347052" y="1397094"/>
                </a:cubicBezTo>
                <a:lnTo>
                  <a:pt x="805598" y="1397094"/>
                </a:lnTo>
                <a:cubicBezTo>
                  <a:pt x="781519" y="1397094"/>
                  <a:pt x="762000" y="1377575"/>
                  <a:pt x="762000" y="1353496"/>
                </a:cubicBezTo>
                <a:lnTo>
                  <a:pt x="762000" y="954918"/>
                </a:lnTo>
                <a:cubicBezTo>
                  <a:pt x="762000" y="930839"/>
                  <a:pt x="781519" y="911320"/>
                  <a:pt x="805598" y="911320"/>
                </a:cubicBezTo>
                <a:close/>
                <a:moveTo>
                  <a:pt x="0" y="0"/>
                </a:moveTo>
                <a:lnTo>
                  <a:pt x="1" y="0"/>
                </a:lnTo>
                <a:lnTo>
                  <a:pt x="504826" y="0"/>
                </a:lnTo>
                <a:lnTo>
                  <a:pt x="3152775" y="0"/>
                </a:lnTo>
                <a:lnTo>
                  <a:pt x="3657601" y="0"/>
                </a:lnTo>
                <a:lnTo>
                  <a:pt x="3657601" y="520792"/>
                </a:lnTo>
                <a:lnTo>
                  <a:pt x="3657601" y="827179"/>
                </a:lnTo>
                <a:cubicBezTo>
                  <a:pt x="3657601" y="873648"/>
                  <a:pt x="3619931" y="911318"/>
                  <a:pt x="3573462" y="911318"/>
                </a:cubicBezTo>
                <a:lnTo>
                  <a:pt x="3236914" y="911318"/>
                </a:lnTo>
                <a:cubicBezTo>
                  <a:pt x="3190445" y="911318"/>
                  <a:pt x="3152775" y="873648"/>
                  <a:pt x="3152775" y="827179"/>
                </a:cubicBezTo>
                <a:lnTo>
                  <a:pt x="3152775" y="520792"/>
                </a:lnTo>
                <a:lnTo>
                  <a:pt x="504826" y="520792"/>
                </a:lnTo>
                <a:lnTo>
                  <a:pt x="504826" y="827179"/>
                </a:lnTo>
                <a:cubicBezTo>
                  <a:pt x="504826" y="873648"/>
                  <a:pt x="467156" y="911318"/>
                  <a:pt x="420687" y="911318"/>
                </a:cubicBezTo>
                <a:lnTo>
                  <a:pt x="84139" y="911318"/>
                </a:lnTo>
                <a:cubicBezTo>
                  <a:pt x="37670" y="911318"/>
                  <a:pt x="0" y="873648"/>
                  <a:pt x="0" y="827179"/>
                </a:cubicBezTo>
                <a:close/>
              </a:path>
            </a:pathLst>
          </a:cu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70" fontAlgn="base">
              <a:spcBef>
                <a:spcPct val="0"/>
              </a:spcBef>
              <a:spcAft>
                <a:spcPct val="0"/>
              </a:spcAft>
              <a:defRPr/>
            </a:pPr>
            <a:endParaRPr lang="en-US" sz="2400" kern="0" dirty="0">
              <a:solidFill>
                <a:schemeClr val="bg1">
                  <a:lumMod val="75000"/>
                </a:schemeClr>
              </a:solidFill>
              <a:ea typeface="Segoe UI" pitchFamily="34" charset="0"/>
              <a:cs typeface="Segoe UI" pitchFamily="34" charset="0"/>
            </a:endParaRPr>
          </a:p>
        </p:txBody>
      </p:sp>
      <p:sp>
        <p:nvSpPr>
          <p:cNvPr id="95" name="Rectangle 94"/>
          <p:cNvSpPr/>
          <p:nvPr/>
        </p:nvSpPr>
        <p:spPr bwMode="auto">
          <a:xfrm>
            <a:off x="6568959" y="3043989"/>
            <a:ext cx="1465855" cy="663716"/>
          </a:xfrm>
          <a:prstGeom prst="rect">
            <a:avLst/>
          </a:prstGeom>
          <a:noFill/>
          <a:ln w="28575">
            <a:solidFill>
              <a:schemeClr val="accent6">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100" name="Elbow Connector 99"/>
          <p:cNvCxnSpPr>
            <a:stCxn id="95" idx="1"/>
            <a:endCxn id="127" idx="3"/>
          </p:cNvCxnSpPr>
          <p:nvPr/>
        </p:nvCxnSpPr>
        <p:spPr>
          <a:xfrm rot="10800000">
            <a:off x="5911555" y="2130667"/>
            <a:ext cx="657404" cy="1245181"/>
          </a:xfrm>
          <a:prstGeom prst="bentConnector3">
            <a:avLst>
              <a:gd name="adj1" fmla="val 50000"/>
            </a:avLst>
          </a:prstGeom>
          <a:ln w="57150">
            <a:solidFill>
              <a:schemeClr val="accent6">
                <a:lumMod val="60000"/>
                <a:lumOff val="4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5" name="Elbow Connector 104"/>
          <p:cNvCxnSpPr>
            <a:stCxn id="95" idx="0"/>
            <a:endCxn id="130" idx="2"/>
          </p:cNvCxnSpPr>
          <p:nvPr/>
        </p:nvCxnSpPr>
        <p:spPr>
          <a:xfrm rot="16200000" flipV="1">
            <a:off x="6963231" y="2705334"/>
            <a:ext cx="676384" cy="927"/>
          </a:xfrm>
          <a:prstGeom prst="bentConnector3">
            <a:avLst>
              <a:gd name="adj1" fmla="val 50000"/>
            </a:avLst>
          </a:prstGeom>
          <a:ln w="57150">
            <a:solidFill>
              <a:schemeClr val="accent6">
                <a:lumMod val="60000"/>
                <a:lumOff val="4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8" name="Elbow Connector 107"/>
          <p:cNvCxnSpPr>
            <a:stCxn id="95" idx="2"/>
            <a:endCxn id="154" idx="1"/>
          </p:cNvCxnSpPr>
          <p:nvPr/>
        </p:nvCxnSpPr>
        <p:spPr>
          <a:xfrm rot="16200000" flipH="1">
            <a:off x="7287175" y="3722416"/>
            <a:ext cx="1352717" cy="1323293"/>
          </a:xfrm>
          <a:prstGeom prst="bentConnector2">
            <a:avLst/>
          </a:prstGeom>
          <a:ln w="57150">
            <a:solidFill>
              <a:schemeClr val="accent6">
                <a:lumMod val="60000"/>
                <a:lumOff val="4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4" name="Group 3"/>
          <p:cNvGrpSpPr/>
          <p:nvPr/>
        </p:nvGrpSpPr>
        <p:grpSpPr>
          <a:xfrm>
            <a:off x="261725" y="2670641"/>
            <a:ext cx="1481091" cy="834267"/>
            <a:chOff x="261725" y="3400622"/>
            <a:chExt cx="1481091" cy="834266"/>
          </a:xfrm>
        </p:grpSpPr>
        <p:sp>
          <p:nvSpPr>
            <p:cNvPr id="98" name="Rectangle 97"/>
            <p:cNvSpPr/>
            <p:nvPr/>
          </p:nvSpPr>
          <p:spPr bwMode="auto">
            <a:xfrm>
              <a:off x="294636" y="3451123"/>
              <a:ext cx="1448180" cy="692528"/>
            </a:xfrm>
            <a:prstGeom prst="rect">
              <a:avLst/>
            </a:prstGeom>
            <a:solidFill>
              <a:schemeClr val="bg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4" name="TextBox 83"/>
            <p:cNvSpPr txBox="1"/>
            <p:nvPr/>
          </p:nvSpPr>
          <p:spPr>
            <a:xfrm>
              <a:off x="1102068" y="3693883"/>
              <a:ext cx="485720" cy="158377"/>
            </a:xfrm>
            <a:prstGeom prst="rect">
              <a:avLst/>
            </a:prstGeom>
            <a:noFill/>
          </p:spPr>
          <p:txBody>
            <a:bodyPr wrap="square" lIns="0" tIns="0" rIns="0" bIns="0" rtlCol="0" anchor="ctr" anchorCtr="0">
              <a:spAutoFit/>
            </a:bodyPr>
            <a:lstStyle/>
            <a:p>
              <a:pPr defTabSz="914169">
                <a:spcBef>
                  <a:spcPct val="0"/>
                </a:spcBef>
                <a:spcAft>
                  <a:spcPts val="588"/>
                </a:spcAft>
                <a:defRPr/>
              </a:pPr>
              <a:r>
                <a:rPr lang="en-US" sz="1029" kern="0" dirty="0">
                  <a:solidFill>
                    <a:schemeClr val="bg1">
                      <a:lumMod val="20000"/>
                      <a:lumOff val="80000"/>
                    </a:schemeClr>
                  </a:solidFill>
                  <a:cs typeface="Segoe UI Semilight" panose="020B0402040204020203" pitchFamily="34" charset="0"/>
                </a:rPr>
                <a:t>Apps</a:t>
              </a:r>
            </a:p>
          </p:txBody>
        </p:sp>
        <p:pic>
          <p:nvPicPr>
            <p:cNvPr id="94" name="Picture 93"/>
            <p:cNvPicPr>
              <a:picLocks noChangeAspect="1"/>
            </p:cNvPicPr>
            <p:nvPr/>
          </p:nvPicPr>
          <p:blipFill>
            <a:blip r:embed="rId3" cstate="email">
              <a:biLevel thresh="25000"/>
              <a:extLst>
                <a:ext uri="{28A0092B-C50C-407E-A947-70E740481C1C}">
                  <a14:useLocalDpi xmlns:a14="http://schemas.microsoft.com/office/drawing/2010/main"/>
                </a:ext>
              </a:extLst>
            </a:blip>
            <a:stretch>
              <a:fillRect/>
            </a:stretch>
          </p:blipFill>
          <p:spPr>
            <a:xfrm>
              <a:off x="261725" y="3400622"/>
              <a:ext cx="713008" cy="834266"/>
            </a:xfrm>
            <a:prstGeom prst="rect">
              <a:avLst/>
            </a:prstGeom>
          </p:spPr>
        </p:pic>
      </p:grpSp>
      <p:grpSp>
        <p:nvGrpSpPr>
          <p:cNvPr id="5" name="Group 4"/>
          <p:cNvGrpSpPr/>
          <p:nvPr/>
        </p:nvGrpSpPr>
        <p:grpSpPr>
          <a:xfrm>
            <a:off x="292078" y="4729573"/>
            <a:ext cx="1448180" cy="809329"/>
            <a:chOff x="292077" y="4729573"/>
            <a:chExt cx="1448180" cy="809329"/>
          </a:xfrm>
        </p:grpSpPr>
        <p:sp>
          <p:nvSpPr>
            <p:cNvPr id="102" name="Rectangle 101"/>
            <p:cNvSpPr/>
            <p:nvPr/>
          </p:nvSpPr>
          <p:spPr bwMode="auto">
            <a:xfrm>
              <a:off x="292077" y="4787309"/>
              <a:ext cx="1448180" cy="673316"/>
            </a:xfrm>
            <a:prstGeom prst="rect">
              <a:avLst/>
            </a:prstGeom>
            <a:solidFill>
              <a:schemeClr val="bg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5" name="TextBox 84"/>
            <p:cNvSpPr txBox="1"/>
            <p:nvPr/>
          </p:nvSpPr>
          <p:spPr>
            <a:xfrm>
              <a:off x="1039960" y="4901830"/>
              <a:ext cx="574679" cy="475130"/>
            </a:xfrm>
            <a:prstGeom prst="rect">
              <a:avLst/>
            </a:prstGeom>
            <a:noFill/>
          </p:spPr>
          <p:txBody>
            <a:bodyPr wrap="square" lIns="0" tIns="0" rIns="0" bIns="0" rtlCol="0" anchor="ctr" anchorCtr="0">
              <a:spAutoFit/>
            </a:bodyPr>
            <a:lstStyle/>
            <a:p>
              <a:pPr defTabSz="914169">
                <a:spcBef>
                  <a:spcPct val="0"/>
                </a:spcBef>
                <a:spcAft>
                  <a:spcPts val="588"/>
                </a:spcAft>
                <a:defRPr/>
              </a:pPr>
              <a:r>
                <a:rPr lang="en-US" sz="1029" kern="0" dirty="0">
                  <a:solidFill>
                    <a:schemeClr val="bg1">
                      <a:lumMod val="20000"/>
                      <a:lumOff val="80000"/>
                    </a:schemeClr>
                  </a:solidFill>
                  <a:cs typeface="Segoe UI Semilight" panose="020B0402040204020203" pitchFamily="34" charset="0"/>
                </a:rPr>
                <a:t>Sensors </a:t>
              </a:r>
              <a:br>
                <a:rPr lang="en-US" sz="1029" kern="0" dirty="0">
                  <a:solidFill>
                    <a:schemeClr val="bg1">
                      <a:lumMod val="20000"/>
                      <a:lumOff val="80000"/>
                    </a:schemeClr>
                  </a:solidFill>
                  <a:cs typeface="Segoe UI Semilight" panose="020B0402040204020203" pitchFamily="34" charset="0"/>
                </a:rPr>
              </a:br>
              <a:r>
                <a:rPr lang="en-US" sz="1029" kern="0" dirty="0">
                  <a:solidFill>
                    <a:schemeClr val="bg1">
                      <a:lumMod val="20000"/>
                      <a:lumOff val="80000"/>
                    </a:schemeClr>
                  </a:solidFill>
                  <a:cs typeface="Segoe UI Semilight" panose="020B0402040204020203" pitchFamily="34" charset="0"/>
                </a:rPr>
                <a:t>and devices</a:t>
              </a:r>
            </a:p>
          </p:txBody>
        </p:sp>
        <p:pic>
          <p:nvPicPr>
            <p:cNvPr id="96" name="Picture 95"/>
            <p:cNvPicPr>
              <a:picLocks noChangeAspect="1"/>
            </p:cNvPicPr>
            <p:nvPr/>
          </p:nvPicPr>
          <p:blipFill>
            <a:blip r:embed="rId4" cstate="email">
              <a:biLevel thresh="25000"/>
              <a:extLst>
                <a:ext uri="{28A0092B-C50C-407E-A947-70E740481C1C}">
                  <a14:useLocalDpi xmlns:a14="http://schemas.microsoft.com/office/drawing/2010/main"/>
                </a:ext>
              </a:extLst>
            </a:blip>
            <a:stretch>
              <a:fillRect/>
            </a:stretch>
          </p:blipFill>
          <p:spPr>
            <a:xfrm>
              <a:off x="338352" y="4729573"/>
              <a:ext cx="691694" cy="809329"/>
            </a:xfrm>
            <a:prstGeom prst="rect">
              <a:avLst/>
            </a:prstGeom>
          </p:spPr>
        </p:pic>
      </p:grpSp>
      <p:grpSp>
        <p:nvGrpSpPr>
          <p:cNvPr id="6" name="Group 5"/>
          <p:cNvGrpSpPr/>
          <p:nvPr/>
        </p:nvGrpSpPr>
        <p:grpSpPr>
          <a:xfrm>
            <a:off x="10402441" y="5480187"/>
            <a:ext cx="1615387" cy="692528"/>
            <a:chOff x="10402441" y="4704102"/>
            <a:chExt cx="1615387" cy="692528"/>
          </a:xfrm>
        </p:grpSpPr>
        <p:sp>
          <p:nvSpPr>
            <p:cNvPr id="114" name="Rectangle 113"/>
            <p:cNvSpPr/>
            <p:nvPr/>
          </p:nvSpPr>
          <p:spPr bwMode="auto">
            <a:xfrm>
              <a:off x="10402441" y="4704102"/>
              <a:ext cx="1615387" cy="692528"/>
            </a:xfrm>
            <a:prstGeom prst="rect">
              <a:avLst/>
            </a:prstGeom>
            <a:solidFill>
              <a:schemeClr val="bg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4" name="TextBox 103"/>
            <p:cNvSpPr txBox="1"/>
            <p:nvPr/>
          </p:nvSpPr>
          <p:spPr>
            <a:xfrm>
              <a:off x="11130677" y="4896673"/>
              <a:ext cx="813484" cy="332399"/>
            </a:xfrm>
            <a:prstGeom prst="rect">
              <a:avLst/>
            </a:prstGeom>
            <a:noFill/>
          </p:spPr>
          <p:txBody>
            <a:bodyPr wrap="square" lIns="0" tIns="0" rIns="0" bIns="0" rtlCol="0">
              <a:spAutoFit/>
            </a:bodyPr>
            <a:lstStyle/>
            <a:p>
              <a:pPr defTabSz="932361">
                <a:lnSpc>
                  <a:spcPct val="90000"/>
                </a:lnSpc>
                <a:spcBef>
                  <a:spcPct val="0"/>
                </a:spcBef>
                <a:spcAft>
                  <a:spcPts val="600"/>
                </a:spcAft>
                <a:defRPr/>
              </a:pPr>
              <a:r>
                <a:rPr lang="en-US" sz="1200" kern="0" spc="-31" dirty="0">
                  <a:solidFill>
                    <a:schemeClr val="bg1">
                      <a:lumMod val="20000"/>
                      <a:lumOff val="80000"/>
                    </a:schemeClr>
                  </a:solidFill>
                  <a:latin typeface="Segoe UI Semilight" panose="020B0402040204020203" pitchFamily="34" charset="0"/>
                  <a:cs typeface="Segoe UI Semilight" panose="020B0402040204020203" pitchFamily="34" charset="0"/>
                </a:rPr>
                <a:t>Automated </a:t>
              </a:r>
              <a:br>
                <a:rPr lang="en-US" sz="1200" kern="0" spc="-31" dirty="0">
                  <a:solidFill>
                    <a:schemeClr val="bg1">
                      <a:lumMod val="20000"/>
                      <a:lumOff val="80000"/>
                    </a:schemeClr>
                  </a:solidFill>
                  <a:latin typeface="Segoe UI Semilight" panose="020B0402040204020203" pitchFamily="34" charset="0"/>
                  <a:cs typeface="Segoe UI Semilight" panose="020B0402040204020203" pitchFamily="34" charset="0"/>
                </a:rPr>
              </a:br>
              <a:r>
                <a:rPr lang="en-US" sz="1200" kern="0" spc="-31" dirty="0">
                  <a:solidFill>
                    <a:schemeClr val="bg1">
                      <a:lumMod val="20000"/>
                      <a:lumOff val="80000"/>
                    </a:schemeClr>
                  </a:solidFill>
                  <a:latin typeface="Segoe UI Semilight" panose="020B0402040204020203" pitchFamily="34" charset="0"/>
                  <a:cs typeface="Segoe UI Semilight" panose="020B0402040204020203" pitchFamily="34" charset="0"/>
                </a:rPr>
                <a:t>Systems</a:t>
              </a:r>
            </a:p>
          </p:txBody>
        </p:sp>
        <p:grpSp>
          <p:nvGrpSpPr>
            <p:cNvPr id="106" name="Group 105"/>
            <p:cNvGrpSpPr/>
            <p:nvPr/>
          </p:nvGrpSpPr>
          <p:grpSpPr>
            <a:xfrm>
              <a:off x="10553411" y="4826505"/>
              <a:ext cx="361410" cy="451762"/>
              <a:chOff x="2954338" y="6831013"/>
              <a:chExt cx="1041400" cy="1301750"/>
            </a:xfrm>
            <a:solidFill>
              <a:schemeClr val="tx1">
                <a:lumMod val="95000"/>
              </a:schemeClr>
            </a:solidFill>
          </p:grpSpPr>
          <p:sp>
            <p:nvSpPr>
              <p:cNvPr id="107" name="Freeform 36"/>
              <p:cNvSpPr>
                <a:spLocks noEditPoints="1"/>
              </p:cNvSpPr>
              <p:nvPr/>
            </p:nvSpPr>
            <p:spPr bwMode="auto">
              <a:xfrm>
                <a:off x="3195638" y="7329488"/>
                <a:ext cx="390525" cy="393700"/>
              </a:xfrm>
              <a:custGeom>
                <a:avLst/>
                <a:gdLst>
                  <a:gd name="T0" fmla="*/ 122 w 246"/>
                  <a:gd name="T1" fmla="*/ 248 h 248"/>
                  <a:gd name="T2" fmla="*/ 98 w 246"/>
                  <a:gd name="T3" fmla="*/ 244 h 248"/>
                  <a:gd name="T4" fmla="*/ 74 w 246"/>
                  <a:gd name="T5" fmla="*/ 238 h 248"/>
                  <a:gd name="T6" fmla="*/ 36 w 246"/>
                  <a:gd name="T7" fmla="*/ 210 h 248"/>
                  <a:gd name="T8" fmla="*/ 8 w 246"/>
                  <a:gd name="T9" fmla="*/ 172 h 248"/>
                  <a:gd name="T10" fmla="*/ 2 w 246"/>
                  <a:gd name="T11" fmla="*/ 148 h 248"/>
                  <a:gd name="T12" fmla="*/ 0 w 246"/>
                  <a:gd name="T13" fmla="*/ 124 h 248"/>
                  <a:gd name="T14" fmla="*/ 0 w 246"/>
                  <a:gd name="T15" fmla="*/ 112 h 248"/>
                  <a:gd name="T16" fmla="*/ 4 w 246"/>
                  <a:gd name="T17" fmla="*/ 88 h 248"/>
                  <a:gd name="T18" fmla="*/ 20 w 246"/>
                  <a:gd name="T19" fmla="*/ 56 h 248"/>
                  <a:gd name="T20" fmla="*/ 54 w 246"/>
                  <a:gd name="T21" fmla="*/ 22 h 248"/>
                  <a:gd name="T22" fmla="*/ 86 w 246"/>
                  <a:gd name="T23" fmla="*/ 6 h 248"/>
                  <a:gd name="T24" fmla="*/ 110 w 246"/>
                  <a:gd name="T25" fmla="*/ 2 h 248"/>
                  <a:gd name="T26" fmla="*/ 122 w 246"/>
                  <a:gd name="T27" fmla="*/ 0 h 248"/>
                  <a:gd name="T28" fmla="*/ 148 w 246"/>
                  <a:gd name="T29" fmla="*/ 4 h 248"/>
                  <a:gd name="T30" fmla="*/ 170 w 246"/>
                  <a:gd name="T31" fmla="*/ 10 h 248"/>
                  <a:gd name="T32" fmla="*/ 210 w 246"/>
                  <a:gd name="T33" fmla="*/ 36 h 248"/>
                  <a:gd name="T34" fmla="*/ 236 w 246"/>
                  <a:gd name="T35" fmla="*/ 76 h 248"/>
                  <a:gd name="T36" fmla="*/ 242 w 246"/>
                  <a:gd name="T37" fmla="*/ 100 h 248"/>
                  <a:gd name="T38" fmla="*/ 246 w 246"/>
                  <a:gd name="T39" fmla="*/ 124 h 248"/>
                  <a:gd name="T40" fmla="*/ 244 w 246"/>
                  <a:gd name="T41" fmla="*/ 136 h 248"/>
                  <a:gd name="T42" fmla="*/ 240 w 246"/>
                  <a:gd name="T43" fmla="*/ 160 h 248"/>
                  <a:gd name="T44" fmla="*/ 224 w 246"/>
                  <a:gd name="T45" fmla="*/ 192 h 248"/>
                  <a:gd name="T46" fmla="*/ 192 w 246"/>
                  <a:gd name="T47" fmla="*/ 226 h 248"/>
                  <a:gd name="T48" fmla="*/ 158 w 246"/>
                  <a:gd name="T49" fmla="*/ 242 h 248"/>
                  <a:gd name="T50" fmla="*/ 134 w 246"/>
                  <a:gd name="T51" fmla="*/ 246 h 248"/>
                  <a:gd name="T52" fmla="*/ 122 w 246"/>
                  <a:gd name="T53" fmla="*/ 248 h 248"/>
                  <a:gd name="T54" fmla="*/ 122 w 246"/>
                  <a:gd name="T55" fmla="*/ 28 h 248"/>
                  <a:gd name="T56" fmla="*/ 86 w 246"/>
                  <a:gd name="T57" fmla="*/ 36 h 248"/>
                  <a:gd name="T58" fmla="*/ 56 w 246"/>
                  <a:gd name="T59" fmla="*/ 56 h 248"/>
                  <a:gd name="T60" fmla="*/ 34 w 246"/>
                  <a:gd name="T61" fmla="*/ 86 h 248"/>
                  <a:gd name="T62" fmla="*/ 28 w 246"/>
                  <a:gd name="T63" fmla="*/ 124 h 248"/>
                  <a:gd name="T64" fmla="*/ 30 w 246"/>
                  <a:gd name="T65" fmla="*/ 144 h 248"/>
                  <a:gd name="T66" fmla="*/ 44 w 246"/>
                  <a:gd name="T67" fmla="*/ 178 h 248"/>
                  <a:gd name="T68" fmla="*/ 70 w 246"/>
                  <a:gd name="T69" fmla="*/ 202 h 248"/>
                  <a:gd name="T70" fmla="*/ 104 w 246"/>
                  <a:gd name="T71" fmla="*/ 218 h 248"/>
                  <a:gd name="T72" fmla="*/ 122 w 246"/>
                  <a:gd name="T73" fmla="*/ 220 h 248"/>
                  <a:gd name="T74" fmla="*/ 160 w 246"/>
                  <a:gd name="T75" fmla="*/ 212 h 248"/>
                  <a:gd name="T76" fmla="*/ 190 w 246"/>
                  <a:gd name="T77" fmla="*/ 192 h 248"/>
                  <a:gd name="T78" fmla="*/ 210 w 246"/>
                  <a:gd name="T79" fmla="*/ 160 h 248"/>
                  <a:gd name="T80" fmla="*/ 218 w 246"/>
                  <a:gd name="T81" fmla="*/ 124 h 248"/>
                  <a:gd name="T82" fmla="*/ 216 w 246"/>
                  <a:gd name="T83" fmla="*/ 104 h 248"/>
                  <a:gd name="T84" fmla="*/ 202 w 246"/>
                  <a:gd name="T85" fmla="*/ 70 h 248"/>
                  <a:gd name="T86" fmla="*/ 176 w 246"/>
                  <a:gd name="T87" fmla="*/ 46 h 248"/>
                  <a:gd name="T88" fmla="*/ 142 w 246"/>
                  <a:gd name="T89" fmla="*/ 30 h 248"/>
                  <a:gd name="T90" fmla="*/ 122 w 246"/>
                  <a:gd name="T91" fmla="*/ 28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46" h="248">
                    <a:moveTo>
                      <a:pt x="122" y="248"/>
                    </a:moveTo>
                    <a:lnTo>
                      <a:pt x="122" y="248"/>
                    </a:lnTo>
                    <a:lnTo>
                      <a:pt x="110" y="246"/>
                    </a:lnTo>
                    <a:lnTo>
                      <a:pt x="98" y="244"/>
                    </a:lnTo>
                    <a:lnTo>
                      <a:pt x="86" y="242"/>
                    </a:lnTo>
                    <a:lnTo>
                      <a:pt x="74" y="238"/>
                    </a:lnTo>
                    <a:lnTo>
                      <a:pt x="54" y="226"/>
                    </a:lnTo>
                    <a:lnTo>
                      <a:pt x="36" y="210"/>
                    </a:lnTo>
                    <a:lnTo>
                      <a:pt x="20" y="192"/>
                    </a:lnTo>
                    <a:lnTo>
                      <a:pt x="8" y="172"/>
                    </a:lnTo>
                    <a:lnTo>
                      <a:pt x="4" y="160"/>
                    </a:lnTo>
                    <a:lnTo>
                      <a:pt x="2" y="148"/>
                    </a:lnTo>
                    <a:lnTo>
                      <a:pt x="0" y="136"/>
                    </a:lnTo>
                    <a:lnTo>
                      <a:pt x="0" y="124"/>
                    </a:lnTo>
                    <a:lnTo>
                      <a:pt x="0" y="124"/>
                    </a:lnTo>
                    <a:lnTo>
                      <a:pt x="0" y="112"/>
                    </a:lnTo>
                    <a:lnTo>
                      <a:pt x="2" y="100"/>
                    </a:lnTo>
                    <a:lnTo>
                      <a:pt x="4" y="88"/>
                    </a:lnTo>
                    <a:lnTo>
                      <a:pt x="8" y="76"/>
                    </a:lnTo>
                    <a:lnTo>
                      <a:pt x="20" y="56"/>
                    </a:lnTo>
                    <a:lnTo>
                      <a:pt x="36" y="36"/>
                    </a:lnTo>
                    <a:lnTo>
                      <a:pt x="54" y="22"/>
                    </a:lnTo>
                    <a:lnTo>
                      <a:pt x="74" y="10"/>
                    </a:lnTo>
                    <a:lnTo>
                      <a:pt x="86" y="6"/>
                    </a:lnTo>
                    <a:lnTo>
                      <a:pt x="98" y="4"/>
                    </a:lnTo>
                    <a:lnTo>
                      <a:pt x="110" y="2"/>
                    </a:lnTo>
                    <a:lnTo>
                      <a:pt x="122" y="0"/>
                    </a:lnTo>
                    <a:lnTo>
                      <a:pt x="122" y="0"/>
                    </a:lnTo>
                    <a:lnTo>
                      <a:pt x="134" y="2"/>
                    </a:lnTo>
                    <a:lnTo>
                      <a:pt x="148" y="4"/>
                    </a:lnTo>
                    <a:lnTo>
                      <a:pt x="158" y="6"/>
                    </a:lnTo>
                    <a:lnTo>
                      <a:pt x="170" y="10"/>
                    </a:lnTo>
                    <a:lnTo>
                      <a:pt x="192" y="22"/>
                    </a:lnTo>
                    <a:lnTo>
                      <a:pt x="210" y="36"/>
                    </a:lnTo>
                    <a:lnTo>
                      <a:pt x="224" y="56"/>
                    </a:lnTo>
                    <a:lnTo>
                      <a:pt x="236" y="76"/>
                    </a:lnTo>
                    <a:lnTo>
                      <a:pt x="240" y="88"/>
                    </a:lnTo>
                    <a:lnTo>
                      <a:pt x="242" y="100"/>
                    </a:lnTo>
                    <a:lnTo>
                      <a:pt x="244" y="112"/>
                    </a:lnTo>
                    <a:lnTo>
                      <a:pt x="246" y="124"/>
                    </a:lnTo>
                    <a:lnTo>
                      <a:pt x="246" y="124"/>
                    </a:lnTo>
                    <a:lnTo>
                      <a:pt x="244" y="136"/>
                    </a:lnTo>
                    <a:lnTo>
                      <a:pt x="242" y="148"/>
                    </a:lnTo>
                    <a:lnTo>
                      <a:pt x="240" y="160"/>
                    </a:lnTo>
                    <a:lnTo>
                      <a:pt x="236" y="172"/>
                    </a:lnTo>
                    <a:lnTo>
                      <a:pt x="224" y="192"/>
                    </a:lnTo>
                    <a:lnTo>
                      <a:pt x="210" y="210"/>
                    </a:lnTo>
                    <a:lnTo>
                      <a:pt x="192" y="226"/>
                    </a:lnTo>
                    <a:lnTo>
                      <a:pt x="170" y="238"/>
                    </a:lnTo>
                    <a:lnTo>
                      <a:pt x="158" y="242"/>
                    </a:lnTo>
                    <a:lnTo>
                      <a:pt x="148" y="244"/>
                    </a:lnTo>
                    <a:lnTo>
                      <a:pt x="134" y="246"/>
                    </a:lnTo>
                    <a:lnTo>
                      <a:pt x="122" y="248"/>
                    </a:lnTo>
                    <a:lnTo>
                      <a:pt x="122" y="248"/>
                    </a:lnTo>
                    <a:close/>
                    <a:moveTo>
                      <a:pt x="122" y="28"/>
                    </a:moveTo>
                    <a:lnTo>
                      <a:pt x="122" y="28"/>
                    </a:lnTo>
                    <a:lnTo>
                      <a:pt x="104" y="30"/>
                    </a:lnTo>
                    <a:lnTo>
                      <a:pt x="86" y="36"/>
                    </a:lnTo>
                    <a:lnTo>
                      <a:pt x="70" y="46"/>
                    </a:lnTo>
                    <a:lnTo>
                      <a:pt x="56" y="56"/>
                    </a:lnTo>
                    <a:lnTo>
                      <a:pt x="44" y="70"/>
                    </a:lnTo>
                    <a:lnTo>
                      <a:pt x="34" y="86"/>
                    </a:lnTo>
                    <a:lnTo>
                      <a:pt x="30" y="104"/>
                    </a:lnTo>
                    <a:lnTo>
                      <a:pt x="28" y="124"/>
                    </a:lnTo>
                    <a:lnTo>
                      <a:pt x="28" y="124"/>
                    </a:lnTo>
                    <a:lnTo>
                      <a:pt x="30" y="144"/>
                    </a:lnTo>
                    <a:lnTo>
                      <a:pt x="34" y="160"/>
                    </a:lnTo>
                    <a:lnTo>
                      <a:pt x="44" y="178"/>
                    </a:lnTo>
                    <a:lnTo>
                      <a:pt x="56" y="192"/>
                    </a:lnTo>
                    <a:lnTo>
                      <a:pt x="70" y="202"/>
                    </a:lnTo>
                    <a:lnTo>
                      <a:pt x="86" y="212"/>
                    </a:lnTo>
                    <a:lnTo>
                      <a:pt x="104" y="218"/>
                    </a:lnTo>
                    <a:lnTo>
                      <a:pt x="122" y="220"/>
                    </a:lnTo>
                    <a:lnTo>
                      <a:pt x="122" y="220"/>
                    </a:lnTo>
                    <a:lnTo>
                      <a:pt x="142" y="218"/>
                    </a:lnTo>
                    <a:lnTo>
                      <a:pt x="160" y="212"/>
                    </a:lnTo>
                    <a:lnTo>
                      <a:pt x="176" y="202"/>
                    </a:lnTo>
                    <a:lnTo>
                      <a:pt x="190" y="192"/>
                    </a:lnTo>
                    <a:lnTo>
                      <a:pt x="202" y="178"/>
                    </a:lnTo>
                    <a:lnTo>
                      <a:pt x="210" y="160"/>
                    </a:lnTo>
                    <a:lnTo>
                      <a:pt x="216" y="144"/>
                    </a:lnTo>
                    <a:lnTo>
                      <a:pt x="218" y="124"/>
                    </a:lnTo>
                    <a:lnTo>
                      <a:pt x="218" y="124"/>
                    </a:lnTo>
                    <a:lnTo>
                      <a:pt x="216" y="104"/>
                    </a:lnTo>
                    <a:lnTo>
                      <a:pt x="210" y="86"/>
                    </a:lnTo>
                    <a:lnTo>
                      <a:pt x="202" y="70"/>
                    </a:lnTo>
                    <a:lnTo>
                      <a:pt x="190" y="56"/>
                    </a:lnTo>
                    <a:lnTo>
                      <a:pt x="176" y="46"/>
                    </a:lnTo>
                    <a:lnTo>
                      <a:pt x="160" y="36"/>
                    </a:lnTo>
                    <a:lnTo>
                      <a:pt x="142" y="30"/>
                    </a:lnTo>
                    <a:lnTo>
                      <a:pt x="122" y="28"/>
                    </a:lnTo>
                    <a:lnTo>
                      <a:pt x="122" y="28"/>
                    </a:lnTo>
                    <a:close/>
                  </a:path>
                </a:pathLst>
              </a:custGeom>
              <a:grpFill/>
              <a:ln>
                <a:noFill/>
              </a:ln>
            </p:spPr>
            <p:txBody>
              <a:bodyPr vert="horz" wrap="square" lIns="91427" tIns="45713" rIns="91427" bIns="45713" numCol="1" anchor="t" anchorCtr="0" compatLnSpc="1">
                <a:prstTxWarp prst="textNoShape">
                  <a:avLst/>
                </a:prstTxWarp>
              </a:bodyPr>
              <a:lstStyle/>
              <a:p>
                <a:pPr defTabSz="914377">
                  <a:defRPr/>
                </a:pPr>
                <a:endParaRPr lang="en-US" kern="0">
                  <a:solidFill>
                    <a:sysClr val="windowText" lastClr="000000"/>
                  </a:solidFill>
                </a:endParaRPr>
              </a:p>
            </p:txBody>
          </p:sp>
          <p:sp>
            <p:nvSpPr>
              <p:cNvPr id="109" name="Freeform 37"/>
              <p:cNvSpPr>
                <a:spLocks/>
              </p:cNvSpPr>
              <p:nvPr/>
            </p:nvSpPr>
            <p:spPr bwMode="auto">
              <a:xfrm>
                <a:off x="2954338" y="6831013"/>
                <a:ext cx="1041400" cy="1301750"/>
              </a:xfrm>
              <a:custGeom>
                <a:avLst/>
                <a:gdLst>
                  <a:gd name="T0" fmla="*/ 114 w 656"/>
                  <a:gd name="T1" fmla="*/ 784 h 820"/>
                  <a:gd name="T2" fmla="*/ 80 w 656"/>
                  <a:gd name="T3" fmla="*/ 760 h 820"/>
                  <a:gd name="T4" fmla="*/ 172 w 656"/>
                  <a:gd name="T5" fmla="*/ 608 h 820"/>
                  <a:gd name="T6" fmla="*/ 238 w 656"/>
                  <a:gd name="T7" fmla="*/ 672 h 820"/>
                  <a:gd name="T8" fmla="*/ 300 w 656"/>
                  <a:gd name="T9" fmla="*/ 684 h 820"/>
                  <a:gd name="T10" fmla="*/ 328 w 656"/>
                  <a:gd name="T11" fmla="*/ 628 h 820"/>
                  <a:gd name="T12" fmla="*/ 416 w 656"/>
                  <a:gd name="T13" fmla="*/ 630 h 820"/>
                  <a:gd name="T14" fmla="*/ 466 w 656"/>
                  <a:gd name="T15" fmla="*/ 592 h 820"/>
                  <a:gd name="T16" fmla="*/ 446 w 656"/>
                  <a:gd name="T17" fmla="*/ 536 h 820"/>
                  <a:gd name="T18" fmla="*/ 512 w 656"/>
                  <a:gd name="T19" fmla="*/ 474 h 820"/>
                  <a:gd name="T20" fmla="*/ 518 w 656"/>
                  <a:gd name="T21" fmla="*/ 406 h 820"/>
                  <a:gd name="T22" fmla="*/ 464 w 656"/>
                  <a:gd name="T23" fmla="*/ 386 h 820"/>
                  <a:gd name="T24" fmla="*/ 466 w 656"/>
                  <a:gd name="T25" fmla="*/ 296 h 820"/>
                  <a:gd name="T26" fmla="*/ 424 w 656"/>
                  <a:gd name="T27" fmla="*/ 244 h 820"/>
                  <a:gd name="T28" fmla="*/ 372 w 656"/>
                  <a:gd name="T29" fmla="*/ 266 h 820"/>
                  <a:gd name="T30" fmla="*/ 310 w 656"/>
                  <a:gd name="T31" fmla="*/ 200 h 820"/>
                  <a:gd name="T32" fmla="*/ 240 w 656"/>
                  <a:gd name="T33" fmla="*/ 198 h 820"/>
                  <a:gd name="T34" fmla="*/ 198 w 656"/>
                  <a:gd name="T35" fmla="*/ 256 h 820"/>
                  <a:gd name="T36" fmla="*/ 128 w 656"/>
                  <a:gd name="T37" fmla="*/ 244 h 820"/>
                  <a:gd name="T38" fmla="*/ 82 w 656"/>
                  <a:gd name="T39" fmla="*/ 296 h 820"/>
                  <a:gd name="T40" fmla="*/ 84 w 656"/>
                  <a:gd name="T41" fmla="*/ 386 h 820"/>
                  <a:gd name="T42" fmla="*/ 32 w 656"/>
                  <a:gd name="T43" fmla="*/ 406 h 820"/>
                  <a:gd name="T44" fmla="*/ 38 w 656"/>
                  <a:gd name="T45" fmla="*/ 474 h 820"/>
                  <a:gd name="T46" fmla="*/ 102 w 656"/>
                  <a:gd name="T47" fmla="*/ 536 h 820"/>
                  <a:gd name="T48" fmla="*/ 78 w 656"/>
                  <a:gd name="T49" fmla="*/ 550 h 820"/>
                  <a:gd name="T50" fmla="*/ 10 w 656"/>
                  <a:gd name="T51" fmla="*/ 488 h 820"/>
                  <a:gd name="T52" fmla="*/ 6 w 656"/>
                  <a:gd name="T53" fmla="*/ 394 h 820"/>
                  <a:gd name="T54" fmla="*/ 74 w 656"/>
                  <a:gd name="T55" fmla="*/ 334 h 820"/>
                  <a:gd name="T56" fmla="*/ 60 w 656"/>
                  <a:gd name="T57" fmla="*/ 264 h 820"/>
                  <a:gd name="T58" fmla="*/ 138 w 656"/>
                  <a:gd name="T59" fmla="*/ 218 h 820"/>
                  <a:gd name="T60" fmla="*/ 212 w 656"/>
                  <a:gd name="T61" fmla="*/ 192 h 820"/>
                  <a:gd name="T62" fmla="*/ 296 w 656"/>
                  <a:gd name="T63" fmla="*/ 164 h 820"/>
                  <a:gd name="T64" fmla="*/ 342 w 656"/>
                  <a:gd name="T65" fmla="*/ 222 h 820"/>
                  <a:gd name="T66" fmla="*/ 426 w 656"/>
                  <a:gd name="T67" fmla="*/ 216 h 820"/>
                  <a:gd name="T68" fmla="*/ 494 w 656"/>
                  <a:gd name="T69" fmla="*/ 278 h 820"/>
                  <a:gd name="T70" fmla="*/ 490 w 656"/>
                  <a:gd name="T71" fmla="*/ 370 h 820"/>
                  <a:gd name="T72" fmla="*/ 548 w 656"/>
                  <a:gd name="T73" fmla="*/ 410 h 820"/>
                  <a:gd name="T74" fmla="*/ 528 w 656"/>
                  <a:gd name="T75" fmla="*/ 498 h 820"/>
                  <a:gd name="T76" fmla="*/ 492 w 656"/>
                  <a:gd name="T77" fmla="*/ 568 h 820"/>
                  <a:gd name="T78" fmla="*/ 452 w 656"/>
                  <a:gd name="T79" fmla="*/ 646 h 820"/>
                  <a:gd name="T80" fmla="*/ 398 w 656"/>
                  <a:gd name="T81" fmla="*/ 652 h 820"/>
                  <a:gd name="T82" fmla="*/ 330 w 656"/>
                  <a:gd name="T83" fmla="*/ 696 h 820"/>
                  <a:gd name="T84" fmla="*/ 238 w 656"/>
                  <a:gd name="T85" fmla="*/ 710 h 820"/>
                  <a:gd name="T86" fmla="*/ 176 w 656"/>
                  <a:gd name="T87" fmla="*/ 640 h 820"/>
                  <a:gd name="T88" fmla="*/ 232 w 656"/>
                  <a:gd name="T89" fmla="*/ 788 h 820"/>
                  <a:gd name="T90" fmla="*/ 472 w 656"/>
                  <a:gd name="T91" fmla="*/ 730 h 820"/>
                  <a:gd name="T92" fmla="*/ 626 w 656"/>
                  <a:gd name="T93" fmla="*/ 474 h 820"/>
                  <a:gd name="T94" fmla="*/ 546 w 656"/>
                  <a:gd name="T95" fmla="*/ 214 h 820"/>
                  <a:gd name="T96" fmla="*/ 274 w 656"/>
                  <a:gd name="T97" fmla="*/ 84 h 820"/>
                  <a:gd name="T98" fmla="*/ 186 w 656"/>
                  <a:gd name="T99" fmla="*/ 170 h 820"/>
                  <a:gd name="T100" fmla="*/ 30 w 656"/>
                  <a:gd name="T101" fmla="*/ 136 h 820"/>
                  <a:gd name="T102" fmla="*/ 124 w 656"/>
                  <a:gd name="T103" fmla="*/ 2 h 820"/>
                  <a:gd name="T104" fmla="*/ 130 w 656"/>
                  <a:gd name="T105" fmla="*/ 100 h 820"/>
                  <a:gd name="T106" fmla="*/ 240 w 656"/>
                  <a:gd name="T107" fmla="*/ 58 h 820"/>
                  <a:gd name="T108" fmla="*/ 516 w 656"/>
                  <a:gd name="T109" fmla="*/ 144 h 820"/>
                  <a:gd name="T110" fmla="*/ 656 w 656"/>
                  <a:gd name="T111" fmla="*/ 438 h 820"/>
                  <a:gd name="T112" fmla="*/ 544 w 656"/>
                  <a:gd name="T113" fmla="*/ 708 h 820"/>
                  <a:gd name="T114" fmla="*/ 274 w 656"/>
                  <a:gd name="T115" fmla="*/ 820 h 8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56" h="820">
                    <a:moveTo>
                      <a:pt x="274" y="820"/>
                    </a:moveTo>
                    <a:lnTo>
                      <a:pt x="274" y="820"/>
                    </a:lnTo>
                    <a:lnTo>
                      <a:pt x="250" y="818"/>
                    </a:lnTo>
                    <a:lnTo>
                      <a:pt x="228" y="816"/>
                    </a:lnTo>
                    <a:lnTo>
                      <a:pt x="204" y="812"/>
                    </a:lnTo>
                    <a:lnTo>
                      <a:pt x="182" y="808"/>
                    </a:lnTo>
                    <a:lnTo>
                      <a:pt x="158" y="802"/>
                    </a:lnTo>
                    <a:lnTo>
                      <a:pt x="136" y="794"/>
                    </a:lnTo>
                    <a:lnTo>
                      <a:pt x="114" y="784"/>
                    </a:lnTo>
                    <a:lnTo>
                      <a:pt x="94" y="774"/>
                    </a:lnTo>
                    <a:lnTo>
                      <a:pt x="94" y="774"/>
                    </a:lnTo>
                    <a:lnTo>
                      <a:pt x="88" y="770"/>
                    </a:lnTo>
                    <a:lnTo>
                      <a:pt x="88" y="770"/>
                    </a:lnTo>
                    <a:lnTo>
                      <a:pt x="86" y="768"/>
                    </a:lnTo>
                    <a:lnTo>
                      <a:pt x="86" y="768"/>
                    </a:lnTo>
                    <a:lnTo>
                      <a:pt x="82" y="766"/>
                    </a:lnTo>
                    <a:lnTo>
                      <a:pt x="80" y="760"/>
                    </a:lnTo>
                    <a:lnTo>
                      <a:pt x="80" y="760"/>
                    </a:lnTo>
                    <a:lnTo>
                      <a:pt x="80" y="754"/>
                    </a:lnTo>
                    <a:lnTo>
                      <a:pt x="82" y="750"/>
                    </a:lnTo>
                    <a:lnTo>
                      <a:pt x="94" y="730"/>
                    </a:lnTo>
                    <a:lnTo>
                      <a:pt x="158" y="616"/>
                    </a:lnTo>
                    <a:lnTo>
                      <a:pt x="158" y="616"/>
                    </a:lnTo>
                    <a:lnTo>
                      <a:pt x="162" y="612"/>
                    </a:lnTo>
                    <a:lnTo>
                      <a:pt x="166" y="608"/>
                    </a:lnTo>
                    <a:lnTo>
                      <a:pt x="166" y="608"/>
                    </a:lnTo>
                    <a:lnTo>
                      <a:pt x="172" y="608"/>
                    </a:lnTo>
                    <a:lnTo>
                      <a:pt x="176" y="610"/>
                    </a:lnTo>
                    <a:lnTo>
                      <a:pt x="176" y="610"/>
                    </a:lnTo>
                    <a:lnTo>
                      <a:pt x="198" y="620"/>
                    </a:lnTo>
                    <a:lnTo>
                      <a:pt x="222" y="628"/>
                    </a:lnTo>
                    <a:lnTo>
                      <a:pt x="222" y="628"/>
                    </a:lnTo>
                    <a:lnTo>
                      <a:pt x="228" y="632"/>
                    </a:lnTo>
                    <a:lnTo>
                      <a:pt x="232" y="638"/>
                    </a:lnTo>
                    <a:lnTo>
                      <a:pt x="238" y="672"/>
                    </a:lnTo>
                    <a:lnTo>
                      <a:pt x="238" y="672"/>
                    </a:lnTo>
                    <a:lnTo>
                      <a:pt x="238" y="674"/>
                    </a:lnTo>
                    <a:lnTo>
                      <a:pt x="238" y="674"/>
                    </a:lnTo>
                    <a:lnTo>
                      <a:pt x="240" y="678"/>
                    </a:lnTo>
                    <a:lnTo>
                      <a:pt x="244" y="680"/>
                    </a:lnTo>
                    <a:lnTo>
                      <a:pt x="248" y="684"/>
                    </a:lnTo>
                    <a:lnTo>
                      <a:pt x="252" y="684"/>
                    </a:lnTo>
                    <a:lnTo>
                      <a:pt x="296" y="684"/>
                    </a:lnTo>
                    <a:lnTo>
                      <a:pt x="296" y="684"/>
                    </a:lnTo>
                    <a:lnTo>
                      <a:pt x="300" y="684"/>
                    </a:lnTo>
                    <a:lnTo>
                      <a:pt x="306" y="680"/>
                    </a:lnTo>
                    <a:lnTo>
                      <a:pt x="308" y="678"/>
                    </a:lnTo>
                    <a:lnTo>
                      <a:pt x="310" y="674"/>
                    </a:lnTo>
                    <a:lnTo>
                      <a:pt x="310" y="674"/>
                    </a:lnTo>
                    <a:lnTo>
                      <a:pt x="310" y="672"/>
                    </a:lnTo>
                    <a:lnTo>
                      <a:pt x="318" y="638"/>
                    </a:lnTo>
                    <a:lnTo>
                      <a:pt x="318" y="638"/>
                    </a:lnTo>
                    <a:lnTo>
                      <a:pt x="320" y="632"/>
                    </a:lnTo>
                    <a:lnTo>
                      <a:pt x="328" y="628"/>
                    </a:lnTo>
                    <a:lnTo>
                      <a:pt x="328" y="628"/>
                    </a:lnTo>
                    <a:lnTo>
                      <a:pt x="350" y="620"/>
                    </a:lnTo>
                    <a:lnTo>
                      <a:pt x="372" y="610"/>
                    </a:lnTo>
                    <a:lnTo>
                      <a:pt x="372" y="610"/>
                    </a:lnTo>
                    <a:lnTo>
                      <a:pt x="380" y="608"/>
                    </a:lnTo>
                    <a:lnTo>
                      <a:pt x="386" y="610"/>
                    </a:lnTo>
                    <a:lnTo>
                      <a:pt x="414" y="628"/>
                    </a:lnTo>
                    <a:lnTo>
                      <a:pt x="414" y="628"/>
                    </a:lnTo>
                    <a:lnTo>
                      <a:pt x="416" y="630"/>
                    </a:lnTo>
                    <a:lnTo>
                      <a:pt x="416" y="630"/>
                    </a:lnTo>
                    <a:lnTo>
                      <a:pt x="420" y="632"/>
                    </a:lnTo>
                    <a:lnTo>
                      <a:pt x="424" y="632"/>
                    </a:lnTo>
                    <a:lnTo>
                      <a:pt x="424" y="632"/>
                    </a:lnTo>
                    <a:lnTo>
                      <a:pt x="428" y="630"/>
                    </a:lnTo>
                    <a:lnTo>
                      <a:pt x="434" y="628"/>
                    </a:lnTo>
                    <a:lnTo>
                      <a:pt x="464" y="596"/>
                    </a:lnTo>
                    <a:lnTo>
                      <a:pt x="464" y="596"/>
                    </a:lnTo>
                    <a:lnTo>
                      <a:pt x="466" y="592"/>
                    </a:lnTo>
                    <a:lnTo>
                      <a:pt x="468" y="588"/>
                    </a:lnTo>
                    <a:lnTo>
                      <a:pt x="468" y="584"/>
                    </a:lnTo>
                    <a:lnTo>
                      <a:pt x="466" y="580"/>
                    </a:lnTo>
                    <a:lnTo>
                      <a:pt x="466" y="580"/>
                    </a:lnTo>
                    <a:lnTo>
                      <a:pt x="466" y="578"/>
                    </a:lnTo>
                    <a:lnTo>
                      <a:pt x="446" y="550"/>
                    </a:lnTo>
                    <a:lnTo>
                      <a:pt x="446" y="550"/>
                    </a:lnTo>
                    <a:lnTo>
                      <a:pt x="444" y="542"/>
                    </a:lnTo>
                    <a:lnTo>
                      <a:pt x="446" y="536"/>
                    </a:lnTo>
                    <a:lnTo>
                      <a:pt x="446" y="536"/>
                    </a:lnTo>
                    <a:lnTo>
                      <a:pt x="456" y="514"/>
                    </a:lnTo>
                    <a:lnTo>
                      <a:pt x="464" y="490"/>
                    </a:lnTo>
                    <a:lnTo>
                      <a:pt x="464" y="490"/>
                    </a:lnTo>
                    <a:lnTo>
                      <a:pt x="468" y="484"/>
                    </a:lnTo>
                    <a:lnTo>
                      <a:pt x="476" y="480"/>
                    </a:lnTo>
                    <a:lnTo>
                      <a:pt x="508" y="474"/>
                    </a:lnTo>
                    <a:lnTo>
                      <a:pt x="508" y="474"/>
                    </a:lnTo>
                    <a:lnTo>
                      <a:pt x="512" y="474"/>
                    </a:lnTo>
                    <a:lnTo>
                      <a:pt x="512" y="474"/>
                    </a:lnTo>
                    <a:lnTo>
                      <a:pt x="514" y="472"/>
                    </a:lnTo>
                    <a:lnTo>
                      <a:pt x="518" y="468"/>
                    </a:lnTo>
                    <a:lnTo>
                      <a:pt x="520" y="464"/>
                    </a:lnTo>
                    <a:lnTo>
                      <a:pt x="520" y="460"/>
                    </a:lnTo>
                    <a:lnTo>
                      <a:pt x="520" y="416"/>
                    </a:lnTo>
                    <a:lnTo>
                      <a:pt x="520" y="416"/>
                    </a:lnTo>
                    <a:lnTo>
                      <a:pt x="520" y="412"/>
                    </a:lnTo>
                    <a:lnTo>
                      <a:pt x="518" y="406"/>
                    </a:lnTo>
                    <a:lnTo>
                      <a:pt x="514" y="404"/>
                    </a:lnTo>
                    <a:lnTo>
                      <a:pt x="512" y="402"/>
                    </a:lnTo>
                    <a:lnTo>
                      <a:pt x="512" y="402"/>
                    </a:lnTo>
                    <a:lnTo>
                      <a:pt x="508" y="402"/>
                    </a:lnTo>
                    <a:lnTo>
                      <a:pt x="476" y="396"/>
                    </a:lnTo>
                    <a:lnTo>
                      <a:pt x="476" y="396"/>
                    </a:lnTo>
                    <a:lnTo>
                      <a:pt x="468" y="392"/>
                    </a:lnTo>
                    <a:lnTo>
                      <a:pt x="464" y="386"/>
                    </a:lnTo>
                    <a:lnTo>
                      <a:pt x="464" y="386"/>
                    </a:lnTo>
                    <a:lnTo>
                      <a:pt x="456" y="362"/>
                    </a:lnTo>
                    <a:lnTo>
                      <a:pt x="446" y="340"/>
                    </a:lnTo>
                    <a:lnTo>
                      <a:pt x="446" y="340"/>
                    </a:lnTo>
                    <a:lnTo>
                      <a:pt x="444" y="334"/>
                    </a:lnTo>
                    <a:lnTo>
                      <a:pt x="446" y="326"/>
                    </a:lnTo>
                    <a:lnTo>
                      <a:pt x="466" y="298"/>
                    </a:lnTo>
                    <a:lnTo>
                      <a:pt x="466" y="298"/>
                    </a:lnTo>
                    <a:lnTo>
                      <a:pt x="466" y="296"/>
                    </a:lnTo>
                    <a:lnTo>
                      <a:pt x="466" y="296"/>
                    </a:lnTo>
                    <a:lnTo>
                      <a:pt x="468" y="292"/>
                    </a:lnTo>
                    <a:lnTo>
                      <a:pt x="468" y="288"/>
                    </a:lnTo>
                    <a:lnTo>
                      <a:pt x="466" y="284"/>
                    </a:lnTo>
                    <a:lnTo>
                      <a:pt x="464" y="280"/>
                    </a:lnTo>
                    <a:lnTo>
                      <a:pt x="434" y="248"/>
                    </a:lnTo>
                    <a:lnTo>
                      <a:pt x="434" y="248"/>
                    </a:lnTo>
                    <a:lnTo>
                      <a:pt x="428" y="246"/>
                    </a:lnTo>
                    <a:lnTo>
                      <a:pt x="424" y="244"/>
                    </a:lnTo>
                    <a:lnTo>
                      <a:pt x="424" y="244"/>
                    </a:lnTo>
                    <a:lnTo>
                      <a:pt x="420" y="244"/>
                    </a:lnTo>
                    <a:lnTo>
                      <a:pt x="416" y="246"/>
                    </a:lnTo>
                    <a:lnTo>
                      <a:pt x="416" y="246"/>
                    </a:lnTo>
                    <a:lnTo>
                      <a:pt x="414" y="248"/>
                    </a:lnTo>
                    <a:lnTo>
                      <a:pt x="386" y="266"/>
                    </a:lnTo>
                    <a:lnTo>
                      <a:pt x="386" y="266"/>
                    </a:lnTo>
                    <a:lnTo>
                      <a:pt x="380" y="268"/>
                    </a:lnTo>
                    <a:lnTo>
                      <a:pt x="372" y="266"/>
                    </a:lnTo>
                    <a:lnTo>
                      <a:pt x="372" y="266"/>
                    </a:lnTo>
                    <a:lnTo>
                      <a:pt x="350" y="256"/>
                    </a:lnTo>
                    <a:lnTo>
                      <a:pt x="328" y="248"/>
                    </a:lnTo>
                    <a:lnTo>
                      <a:pt x="328" y="248"/>
                    </a:lnTo>
                    <a:lnTo>
                      <a:pt x="320" y="244"/>
                    </a:lnTo>
                    <a:lnTo>
                      <a:pt x="318" y="236"/>
                    </a:lnTo>
                    <a:lnTo>
                      <a:pt x="310" y="204"/>
                    </a:lnTo>
                    <a:lnTo>
                      <a:pt x="310" y="204"/>
                    </a:lnTo>
                    <a:lnTo>
                      <a:pt x="310" y="200"/>
                    </a:lnTo>
                    <a:lnTo>
                      <a:pt x="310" y="200"/>
                    </a:lnTo>
                    <a:lnTo>
                      <a:pt x="308" y="198"/>
                    </a:lnTo>
                    <a:lnTo>
                      <a:pt x="306" y="196"/>
                    </a:lnTo>
                    <a:lnTo>
                      <a:pt x="300" y="192"/>
                    </a:lnTo>
                    <a:lnTo>
                      <a:pt x="296" y="192"/>
                    </a:lnTo>
                    <a:lnTo>
                      <a:pt x="254" y="192"/>
                    </a:lnTo>
                    <a:lnTo>
                      <a:pt x="254" y="192"/>
                    </a:lnTo>
                    <a:lnTo>
                      <a:pt x="248" y="192"/>
                    </a:lnTo>
                    <a:lnTo>
                      <a:pt x="244" y="196"/>
                    </a:lnTo>
                    <a:lnTo>
                      <a:pt x="240" y="198"/>
                    </a:lnTo>
                    <a:lnTo>
                      <a:pt x="238" y="200"/>
                    </a:lnTo>
                    <a:lnTo>
                      <a:pt x="238" y="200"/>
                    </a:lnTo>
                    <a:lnTo>
                      <a:pt x="238" y="204"/>
                    </a:lnTo>
                    <a:lnTo>
                      <a:pt x="232" y="236"/>
                    </a:lnTo>
                    <a:lnTo>
                      <a:pt x="232" y="236"/>
                    </a:lnTo>
                    <a:lnTo>
                      <a:pt x="228" y="244"/>
                    </a:lnTo>
                    <a:lnTo>
                      <a:pt x="222" y="248"/>
                    </a:lnTo>
                    <a:lnTo>
                      <a:pt x="222" y="248"/>
                    </a:lnTo>
                    <a:lnTo>
                      <a:pt x="198" y="256"/>
                    </a:lnTo>
                    <a:lnTo>
                      <a:pt x="176" y="266"/>
                    </a:lnTo>
                    <a:lnTo>
                      <a:pt x="176" y="266"/>
                    </a:lnTo>
                    <a:lnTo>
                      <a:pt x="170" y="268"/>
                    </a:lnTo>
                    <a:lnTo>
                      <a:pt x="162" y="266"/>
                    </a:lnTo>
                    <a:lnTo>
                      <a:pt x="134" y="248"/>
                    </a:lnTo>
                    <a:lnTo>
                      <a:pt x="134" y="248"/>
                    </a:lnTo>
                    <a:lnTo>
                      <a:pt x="132" y="246"/>
                    </a:lnTo>
                    <a:lnTo>
                      <a:pt x="132" y="246"/>
                    </a:lnTo>
                    <a:lnTo>
                      <a:pt x="128" y="244"/>
                    </a:lnTo>
                    <a:lnTo>
                      <a:pt x="124" y="244"/>
                    </a:lnTo>
                    <a:lnTo>
                      <a:pt x="120" y="246"/>
                    </a:lnTo>
                    <a:lnTo>
                      <a:pt x="116" y="248"/>
                    </a:lnTo>
                    <a:lnTo>
                      <a:pt x="86" y="278"/>
                    </a:lnTo>
                    <a:lnTo>
                      <a:pt x="86" y="278"/>
                    </a:lnTo>
                    <a:lnTo>
                      <a:pt x="82" y="284"/>
                    </a:lnTo>
                    <a:lnTo>
                      <a:pt x="80" y="288"/>
                    </a:lnTo>
                    <a:lnTo>
                      <a:pt x="80" y="292"/>
                    </a:lnTo>
                    <a:lnTo>
                      <a:pt x="82" y="296"/>
                    </a:lnTo>
                    <a:lnTo>
                      <a:pt x="82" y="296"/>
                    </a:lnTo>
                    <a:lnTo>
                      <a:pt x="84" y="298"/>
                    </a:lnTo>
                    <a:lnTo>
                      <a:pt x="102" y="326"/>
                    </a:lnTo>
                    <a:lnTo>
                      <a:pt x="102" y="326"/>
                    </a:lnTo>
                    <a:lnTo>
                      <a:pt x="104" y="334"/>
                    </a:lnTo>
                    <a:lnTo>
                      <a:pt x="102" y="340"/>
                    </a:lnTo>
                    <a:lnTo>
                      <a:pt x="102" y="340"/>
                    </a:lnTo>
                    <a:lnTo>
                      <a:pt x="92" y="362"/>
                    </a:lnTo>
                    <a:lnTo>
                      <a:pt x="84" y="386"/>
                    </a:lnTo>
                    <a:lnTo>
                      <a:pt x="84" y="386"/>
                    </a:lnTo>
                    <a:lnTo>
                      <a:pt x="80" y="392"/>
                    </a:lnTo>
                    <a:lnTo>
                      <a:pt x="74" y="396"/>
                    </a:lnTo>
                    <a:lnTo>
                      <a:pt x="40" y="402"/>
                    </a:lnTo>
                    <a:lnTo>
                      <a:pt x="40" y="402"/>
                    </a:lnTo>
                    <a:lnTo>
                      <a:pt x="38" y="402"/>
                    </a:lnTo>
                    <a:lnTo>
                      <a:pt x="38" y="402"/>
                    </a:lnTo>
                    <a:lnTo>
                      <a:pt x="34" y="404"/>
                    </a:lnTo>
                    <a:lnTo>
                      <a:pt x="32" y="406"/>
                    </a:lnTo>
                    <a:lnTo>
                      <a:pt x="30" y="412"/>
                    </a:lnTo>
                    <a:lnTo>
                      <a:pt x="28" y="416"/>
                    </a:lnTo>
                    <a:lnTo>
                      <a:pt x="28" y="460"/>
                    </a:lnTo>
                    <a:lnTo>
                      <a:pt x="28" y="460"/>
                    </a:lnTo>
                    <a:lnTo>
                      <a:pt x="30" y="464"/>
                    </a:lnTo>
                    <a:lnTo>
                      <a:pt x="32" y="468"/>
                    </a:lnTo>
                    <a:lnTo>
                      <a:pt x="34" y="472"/>
                    </a:lnTo>
                    <a:lnTo>
                      <a:pt x="38" y="474"/>
                    </a:lnTo>
                    <a:lnTo>
                      <a:pt x="38" y="474"/>
                    </a:lnTo>
                    <a:lnTo>
                      <a:pt x="40" y="474"/>
                    </a:lnTo>
                    <a:lnTo>
                      <a:pt x="74" y="480"/>
                    </a:lnTo>
                    <a:lnTo>
                      <a:pt x="74" y="480"/>
                    </a:lnTo>
                    <a:lnTo>
                      <a:pt x="80" y="484"/>
                    </a:lnTo>
                    <a:lnTo>
                      <a:pt x="84" y="490"/>
                    </a:lnTo>
                    <a:lnTo>
                      <a:pt x="84" y="490"/>
                    </a:lnTo>
                    <a:lnTo>
                      <a:pt x="92" y="514"/>
                    </a:lnTo>
                    <a:lnTo>
                      <a:pt x="102" y="536"/>
                    </a:lnTo>
                    <a:lnTo>
                      <a:pt x="102" y="536"/>
                    </a:lnTo>
                    <a:lnTo>
                      <a:pt x="104" y="540"/>
                    </a:lnTo>
                    <a:lnTo>
                      <a:pt x="104" y="546"/>
                    </a:lnTo>
                    <a:lnTo>
                      <a:pt x="102" y="550"/>
                    </a:lnTo>
                    <a:lnTo>
                      <a:pt x="98" y="554"/>
                    </a:lnTo>
                    <a:lnTo>
                      <a:pt x="98" y="554"/>
                    </a:lnTo>
                    <a:lnTo>
                      <a:pt x="92" y="556"/>
                    </a:lnTo>
                    <a:lnTo>
                      <a:pt x="86" y="556"/>
                    </a:lnTo>
                    <a:lnTo>
                      <a:pt x="82" y="554"/>
                    </a:lnTo>
                    <a:lnTo>
                      <a:pt x="78" y="550"/>
                    </a:lnTo>
                    <a:lnTo>
                      <a:pt x="78" y="550"/>
                    </a:lnTo>
                    <a:lnTo>
                      <a:pt x="68" y="528"/>
                    </a:lnTo>
                    <a:lnTo>
                      <a:pt x="60" y="506"/>
                    </a:lnTo>
                    <a:lnTo>
                      <a:pt x="36" y="502"/>
                    </a:lnTo>
                    <a:lnTo>
                      <a:pt x="36" y="502"/>
                    </a:lnTo>
                    <a:lnTo>
                      <a:pt x="28" y="500"/>
                    </a:lnTo>
                    <a:lnTo>
                      <a:pt x="22" y="496"/>
                    </a:lnTo>
                    <a:lnTo>
                      <a:pt x="16" y="492"/>
                    </a:lnTo>
                    <a:lnTo>
                      <a:pt x="10" y="488"/>
                    </a:lnTo>
                    <a:lnTo>
                      <a:pt x="6" y="480"/>
                    </a:lnTo>
                    <a:lnTo>
                      <a:pt x="2" y="474"/>
                    </a:lnTo>
                    <a:lnTo>
                      <a:pt x="0" y="466"/>
                    </a:lnTo>
                    <a:lnTo>
                      <a:pt x="0" y="460"/>
                    </a:lnTo>
                    <a:lnTo>
                      <a:pt x="0" y="416"/>
                    </a:lnTo>
                    <a:lnTo>
                      <a:pt x="0" y="416"/>
                    </a:lnTo>
                    <a:lnTo>
                      <a:pt x="0" y="410"/>
                    </a:lnTo>
                    <a:lnTo>
                      <a:pt x="2" y="402"/>
                    </a:lnTo>
                    <a:lnTo>
                      <a:pt x="6" y="394"/>
                    </a:lnTo>
                    <a:lnTo>
                      <a:pt x="10" y="388"/>
                    </a:lnTo>
                    <a:lnTo>
                      <a:pt x="16" y="384"/>
                    </a:lnTo>
                    <a:lnTo>
                      <a:pt x="22" y="378"/>
                    </a:lnTo>
                    <a:lnTo>
                      <a:pt x="28" y="376"/>
                    </a:lnTo>
                    <a:lnTo>
                      <a:pt x="36" y="374"/>
                    </a:lnTo>
                    <a:lnTo>
                      <a:pt x="60" y="370"/>
                    </a:lnTo>
                    <a:lnTo>
                      <a:pt x="60" y="370"/>
                    </a:lnTo>
                    <a:lnTo>
                      <a:pt x="66" y="352"/>
                    </a:lnTo>
                    <a:lnTo>
                      <a:pt x="74" y="334"/>
                    </a:lnTo>
                    <a:lnTo>
                      <a:pt x="60" y="314"/>
                    </a:lnTo>
                    <a:lnTo>
                      <a:pt x="60" y="314"/>
                    </a:lnTo>
                    <a:lnTo>
                      <a:pt x="56" y="308"/>
                    </a:lnTo>
                    <a:lnTo>
                      <a:pt x="54" y="300"/>
                    </a:lnTo>
                    <a:lnTo>
                      <a:pt x="52" y="294"/>
                    </a:lnTo>
                    <a:lnTo>
                      <a:pt x="52" y="286"/>
                    </a:lnTo>
                    <a:lnTo>
                      <a:pt x="54" y="278"/>
                    </a:lnTo>
                    <a:lnTo>
                      <a:pt x="56" y="272"/>
                    </a:lnTo>
                    <a:lnTo>
                      <a:pt x="60" y="264"/>
                    </a:lnTo>
                    <a:lnTo>
                      <a:pt x="66" y="260"/>
                    </a:lnTo>
                    <a:lnTo>
                      <a:pt x="96" y="228"/>
                    </a:lnTo>
                    <a:lnTo>
                      <a:pt x="96" y="228"/>
                    </a:lnTo>
                    <a:lnTo>
                      <a:pt x="102" y="224"/>
                    </a:lnTo>
                    <a:lnTo>
                      <a:pt x="108" y="220"/>
                    </a:lnTo>
                    <a:lnTo>
                      <a:pt x="114" y="218"/>
                    </a:lnTo>
                    <a:lnTo>
                      <a:pt x="122" y="216"/>
                    </a:lnTo>
                    <a:lnTo>
                      <a:pt x="130" y="216"/>
                    </a:lnTo>
                    <a:lnTo>
                      <a:pt x="138" y="218"/>
                    </a:lnTo>
                    <a:lnTo>
                      <a:pt x="144" y="220"/>
                    </a:lnTo>
                    <a:lnTo>
                      <a:pt x="150" y="224"/>
                    </a:lnTo>
                    <a:lnTo>
                      <a:pt x="170" y="238"/>
                    </a:lnTo>
                    <a:lnTo>
                      <a:pt x="170" y="238"/>
                    </a:lnTo>
                    <a:lnTo>
                      <a:pt x="188" y="230"/>
                    </a:lnTo>
                    <a:lnTo>
                      <a:pt x="206" y="222"/>
                    </a:lnTo>
                    <a:lnTo>
                      <a:pt x="210" y="200"/>
                    </a:lnTo>
                    <a:lnTo>
                      <a:pt x="210" y="200"/>
                    </a:lnTo>
                    <a:lnTo>
                      <a:pt x="212" y="192"/>
                    </a:lnTo>
                    <a:lnTo>
                      <a:pt x="216" y="186"/>
                    </a:lnTo>
                    <a:lnTo>
                      <a:pt x="220" y="180"/>
                    </a:lnTo>
                    <a:lnTo>
                      <a:pt x="226" y="174"/>
                    </a:lnTo>
                    <a:lnTo>
                      <a:pt x="232" y="170"/>
                    </a:lnTo>
                    <a:lnTo>
                      <a:pt x="238" y="166"/>
                    </a:lnTo>
                    <a:lnTo>
                      <a:pt x="246" y="164"/>
                    </a:lnTo>
                    <a:lnTo>
                      <a:pt x="254" y="164"/>
                    </a:lnTo>
                    <a:lnTo>
                      <a:pt x="296" y="164"/>
                    </a:lnTo>
                    <a:lnTo>
                      <a:pt x="296" y="164"/>
                    </a:lnTo>
                    <a:lnTo>
                      <a:pt x="304" y="164"/>
                    </a:lnTo>
                    <a:lnTo>
                      <a:pt x="310" y="166"/>
                    </a:lnTo>
                    <a:lnTo>
                      <a:pt x="318" y="170"/>
                    </a:lnTo>
                    <a:lnTo>
                      <a:pt x="324" y="174"/>
                    </a:lnTo>
                    <a:lnTo>
                      <a:pt x="330" y="180"/>
                    </a:lnTo>
                    <a:lnTo>
                      <a:pt x="334" y="186"/>
                    </a:lnTo>
                    <a:lnTo>
                      <a:pt x="336" y="192"/>
                    </a:lnTo>
                    <a:lnTo>
                      <a:pt x="338" y="200"/>
                    </a:lnTo>
                    <a:lnTo>
                      <a:pt x="342" y="222"/>
                    </a:lnTo>
                    <a:lnTo>
                      <a:pt x="342" y="222"/>
                    </a:lnTo>
                    <a:lnTo>
                      <a:pt x="360" y="230"/>
                    </a:lnTo>
                    <a:lnTo>
                      <a:pt x="378" y="238"/>
                    </a:lnTo>
                    <a:lnTo>
                      <a:pt x="398" y="224"/>
                    </a:lnTo>
                    <a:lnTo>
                      <a:pt x="398" y="224"/>
                    </a:lnTo>
                    <a:lnTo>
                      <a:pt x="404" y="220"/>
                    </a:lnTo>
                    <a:lnTo>
                      <a:pt x="412" y="218"/>
                    </a:lnTo>
                    <a:lnTo>
                      <a:pt x="418" y="216"/>
                    </a:lnTo>
                    <a:lnTo>
                      <a:pt x="426" y="216"/>
                    </a:lnTo>
                    <a:lnTo>
                      <a:pt x="426" y="216"/>
                    </a:lnTo>
                    <a:lnTo>
                      <a:pt x="442" y="220"/>
                    </a:lnTo>
                    <a:lnTo>
                      <a:pt x="448" y="224"/>
                    </a:lnTo>
                    <a:lnTo>
                      <a:pt x="454" y="230"/>
                    </a:lnTo>
                    <a:lnTo>
                      <a:pt x="484" y="260"/>
                    </a:lnTo>
                    <a:lnTo>
                      <a:pt x="484" y="260"/>
                    </a:lnTo>
                    <a:lnTo>
                      <a:pt x="488" y="264"/>
                    </a:lnTo>
                    <a:lnTo>
                      <a:pt x="492" y="272"/>
                    </a:lnTo>
                    <a:lnTo>
                      <a:pt x="494" y="278"/>
                    </a:lnTo>
                    <a:lnTo>
                      <a:pt x="496" y="286"/>
                    </a:lnTo>
                    <a:lnTo>
                      <a:pt x="496" y="294"/>
                    </a:lnTo>
                    <a:lnTo>
                      <a:pt x="494" y="300"/>
                    </a:lnTo>
                    <a:lnTo>
                      <a:pt x="492" y="308"/>
                    </a:lnTo>
                    <a:lnTo>
                      <a:pt x="488" y="314"/>
                    </a:lnTo>
                    <a:lnTo>
                      <a:pt x="474" y="334"/>
                    </a:lnTo>
                    <a:lnTo>
                      <a:pt x="474" y="334"/>
                    </a:lnTo>
                    <a:lnTo>
                      <a:pt x="482" y="352"/>
                    </a:lnTo>
                    <a:lnTo>
                      <a:pt x="490" y="370"/>
                    </a:lnTo>
                    <a:lnTo>
                      <a:pt x="512" y="374"/>
                    </a:lnTo>
                    <a:lnTo>
                      <a:pt x="512" y="374"/>
                    </a:lnTo>
                    <a:lnTo>
                      <a:pt x="520" y="376"/>
                    </a:lnTo>
                    <a:lnTo>
                      <a:pt x="528" y="378"/>
                    </a:lnTo>
                    <a:lnTo>
                      <a:pt x="534" y="384"/>
                    </a:lnTo>
                    <a:lnTo>
                      <a:pt x="538" y="388"/>
                    </a:lnTo>
                    <a:lnTo>
                      <a:pt x="542" y="396"/>
                    </a:lnTo>
                    <a:lnTo>
                      <a:pt x="546" y="402"/>
                    </a:lnTo>
                    <a:lnTo>
                      <a:pt x="548" y="410"/>
                    </a:lnTo>
                    <a:lnTo>
                      <a:pt x="548" y="416"/>
                    </a:lnTo>
                    <a:lnTo>
                      <a:pt x="548" y="460"/>
                    </a:lnTo>
                    <a:lnTo>
                      <a:pt x="548" y="460"/>
                    </a:lnTo>
                    <a:lnTo>
                      <a:pt x="548" y="466"/>
                    </a:lnTo>
                    <a:lnTo>
                      <a:pt x="546" y="474"/>
                    </a:lnTo>
                    <a:lnTo>
                      <a:pt x="542" y="480"/>
                    </a:lnTo>
                    <a:lnTo>
                      <a:pt x="538" y="488"/>
                    </a:lnTo>
                    <a:lnTo>
                      <a:pt x="534" y="492"/>
                    </a:lnTo>
                    <a:lnTo>
                      <a:pt x="528" y="498"/>
                    </a:lnTo>
                    <a:lnTo>
                      <a:pt x="520" y="500"/>
                    </a:lnTo>
                    <a:lnTo>
                      <a:pt x="512" y="502"/>
                    </a:lnTo>
                    <a:lnTo>
                      <a:pt x="490" y="506"/>
                    </a:lnTo>
                    <a:lnTo>
                      <a:pt x="490" y="506"/>
                    </a:lnTo>
                    <a:lnTo>
                      <a:pt x="482" y="524"/>
                    </a:lnTo>
                    <a:lnTo>
                      <a:pt x="474" y="542"/>
                    </a:lnTo>
                    <a:lnTo>
                      <a:pt x="488" y="562"/>
                    </a:lnTo>
                    <a:lnTo>
                      <a:pt x="488" y="562"/>
                    </a:lnTo>
                    <a:lnTo>
                      <a:pt x="492" y="568"/>
                    </a:lnTo>
                    <a:lnTo>
                      <a:pt x="494" y="574"/>
                    </a:lnTo>
                    <a:lnTo>
                      <a:pt x="496" y="582"/>
                    </a:lnTo>
                    <a:lnTo>
                      <a:pt x="496" y="590"/>
                    </a:lnTo>
                    <a:lnTo>
                      <a:pt x="494" y="598"/>
                    </a:lnTo>
                    <a:lnTo>
                      <a:pt x="492" y="604"/>
                    </a:lnTo>
                    <a:lnTo>
                      <a:pt x="488" y="610"/>
                    </a:lnTo>
                    <a:lnTo>
                      <a:pt x="484" y="616"/>
                    </a:lnTo>
                    <a:lnTo>
                      <a:pt x="452" y="646"/>
                    </a:lnTo>
                    <a:lnTo>
                      <a:pt x="452" y="646"/>
                    </a:lnTo>
                    <a:lnTo>
                      <a:pt x="448" y="652"/>
                    </a:lnTo>
                    <a:lnTo>
                      <a:pt x="442" y="656"/>
                    </a:lnTo>
                    <a:lnTo>
                      <a:pt x="434" y="658"/>
                    </a:lnTo>
                    <a:lnTo>
                      <a:pt x="426" y="660"/>
                    </a:lnTo>
                    <a:lnTo>
                      <a:pt x="426" y="660"/>
                    </a:lnTo>
                    <a:lnTo>
                      <a:pt x="418" y="660"/>
                    </a:lnTo>
                    <a:lnTo>
                      <a:pt x="412" y="658"/>
                    </a:lnTo>
                    <a:lnTo>
                      <a:pt x="404" y="656"/>
                    </a:lnTo>
                    <a:lnTo>
                      <a:pt x="398" y="652"/>
                    </a:lnTo>
                    <a:lnTo>
                      <a:pt x="378" y="638"/>
                    </a:lnTo>
                    <a:lnTo>
                      <a:pt x="378" y="638"/>
                    </a:lnTo>
                    <a:lnTo>
                      <a:pt x="360" y="646"/>
                    </a:lnTo>
                    <a:lnTo>
                      <a:pt x="342" y="652"/>
                    </a:lnTo>
                    <a:lnTo>
                      <a:pt x="338" y="676"/>
                    </a:lnTo>
                    <a:lnTo>
                      <a:pt x="338" y="676"/>
                    </a:lnTo>
                    <a:lnTo>
                      <a:pt x="336" y="684"/>
                    </a:lnTo>
                    <a:lnTo>
                      <a:pt x="334" y="690"/>
                    </a:lnTo>
                    <a:lnTo>
                      <a:pt x="330" y="696"/>
                    </a:lnTo>
                    <a:lnTo>
                      <a:pt x="324" y="702"/>
                    </a:lnTo>
                    <a:lnTo>
                      <a:pt x="318" y="706"/>
                    </a:lnTo>
                    <a:lnTo>
                      <a:pt x="310" y="710"/>
                    </a:lnTo>
                    <a:lnTo>
                      <a:pt x="302" y="712"/>
                    </a:lnTo>
                    <a:lnTo>
                      <a:pt x="296" y="712"/>
                    </a:lnTo>
                    <a:lnTo>
                      <a:pt x="252" y="712"/>
                    </a:lnTo>
                    <a:lnTo>
                      <a:pt x="252" y="712"/>
                    </a:lnTo>
                    <a:lnTo>
                      <a:pt x="246" y="712"/>
                    </a:lnTo>
                    <a:lnTo>
                      <a:pt x="238" y="710"/>
                    </a:lnTo>
                    <a:lnTo>
                      <a:pt x="232" y="706"/>
                    </a:lnTo>
                    <a:lnTo>
                      <a:pt x="226" y="702"/>
                    </a:lnTo>
                    <a:lnTo>
                      <a:pt x="220" y="696"/>
                    </a:lnTo>
                    <a:lnTo>
                      <a:pt x="216" y="690"/>
                    </a:lnTo>
                    <a:lnTo>
                      <a:pt x="212" y="684"/>
                    </a:lnTo>
                    <a:lnTo>
                      <a:pt x="210" y="676"/>
                    </a:lnTo>
                    <a:lnTo>
                      <a:pt x="206" y="652"/>
                    </a:lnTo>
                    <a:lnTo>
                      <a:pt x="206" y="652"/>
                    </a:lnTo>
                    <a:lnTo>
                      <a:pt x="176" y="640"/>
                    </a:lnTo>
                    <a:lnTo>
                      <a:pt x="118" y="744"/>
                    </a:lnTo>
                    <a:lnTo>
                      <a:pt x="112" y="752"/>
                    </a:lnTo>
                    <a:lnTo>
                      <a:pt x="112" y="752"/>
                    </a:lnTo>
                    <a:lnTo>
                      <a:pt x="132" y="762"/>
                    </a:lnTo>
                    <a:lnTo>
                      <a:pt x="150" y="770"/>
                    </a:lnTo>
                    <a:lnTo>
                      <a:pt x="170" y="776"/>
                    </a:lnTo>
                    <a:lnTo>
                      <a:pt x="190" y="782"/>
                    </a:lnTo>
                    <a:lnTo>
                      <a:pt x="212" y="786"/>
                    </a:lnTo>
                    <a:lnTo>
                      <a:pt x="232" y="788"/>
                    </a:lnTo>
                    <a:lnTo>
                      <a:pt x="254" y="790"/>
                    </a:lnTo>
                    <a:lnTo>
                      <a:pt x="274" y="792"/>
                    </a:lnTo>
                    <a:lnTo>
                      <a:pt x="274" y="792"/>
                    </a:lnTo>
                    <a:lnTo>
                      <a:pt x="310" y="790"/>
                    </a:lnTo>
                    <a:lnTo>
                      <a:pt x="346" y="784"/>
                    </a:lnTo>
                    <a:lnTo>
                      <a:pt x="380" y="776"/>
                    </a:lnTo>
                    <a:lnTo>
                      <a:pt x="412" y="764"/>
                    </a:lnTo>
                    <a:lnTo>
                      <a:pt x="442" y="748"/>
                    </a:lnTo>
                    <a:lnTo>
                      <a:pt x="472" y="730"/>
                    </a:lnTo>
                    <a:lnTo>
                      <a:pt x="500" y="710"/>
                    </a:lnTo>
                    <a:lnTo>
                      <a:pt x="524" y="688"/>
                    </a:lnTo>
                    <a:lnTo>
                      <a:pt x="546" y="662"/>
                    </a:lnTo>
                    <a:lnTo>
                      <a:pt x="568" y="636"/>
                    </a:lnTo>
                    <a:lnTo>
                      <a:pt x="586" y="606"/>
                    </a:lnTo>
                    <a:lnTo>
                      <a:pt x="600" y="576"/>
                    </a:lnTo>
                    <a:lnTo>
                      <a:pt x="612" y="542"/>
                    </a:lnTo>
                    <a:lnTo>
                      <a:pt x="620" y="510"/>
                    </a:lnTo>
                    <a:lnTo>
                      <a:pt x="626" y="474"/>
                    </a:lnTo>
                    <a:lnTo>
                      <a:pt x="628" y="438"/>
                    </a:lnTo>
                    <a:lnTo>
                      <a:pt x="628" y="438"/>
                    </a:lnTo>
                    <a:lnTo>
                      <a:pt x="626" y="402"/>
                    </a:lnTo>
                    <a:lnTo>
                      <a:pt x="620" y="366"/>
                    </a:lnTo>
                    <a:lnTo>
                      <a:pt x="612" y="332"/>
                    </a:lnTo>
                    <a:lnTo>
                      <a:pt x="600" y="300"/>
                    </a:lnTo>
                    <a:lnTo>
                      <a:pt x="586" y="270"/>
                    </a:lnTo>
                    <a:lnTo>
                      <a:pt x="568" y="240"/>
                    </a:lnTo>
                    <a:lnTo>
                      <a:pt x="546" y="214"/>
                    </a:lnTo>
                    <a:lnTo>
                      <a:pt x="524" y="188"/>
                    </a:lnTo>
                    <a:lnTo>
                      <a:pt x="500" y="166"/>
                    </a:lnTo>
                    <a:lnTo>
                      <a:pt x="472" y="144"/>
                    </a:lnTo>
                    <a:lnTo>
                      <a:pt x="442" y="128"/>
                    </a:lnTo>
                    <a:lnTo>
                      <a:pt x="412" y="112"/>
                    </a:lnTo>
                    <a:lnTo>
                      <a:pt x="380" y="100"/>
                    </a:lnTo>
                    <a:lnTo>
                      <a:pt x="346" y="92"/>
                    </a:lnTo>
                    <a:lnTo>
                      <a:pt x="310" y="86"/>
                    </a:lnTo>
                    <a:lnTo>
                      <a:pt x="274" y="84"/>
                    </a:lnTo>
                    <a:lnTo>
                      <a:pt x="274" y="84"/>
                    </a:lnTo>
                    <a:lnTo>
                      <a:pt x="246" y="86"/>
                    </a:lnTo>
                    <a:lnTo>
                      <a:pt x="218" y="88"/>
                    </a:lnTo>
                    <a:lnTo>
                      <a:pt x="190" y="94"/>
                    </a:lnTo>
                    <a:lnTo>
                      <a:pt x="162" y="102"/>
                    </a:lnTo>
                    <a:lnTo>
                      <a:pt x="174" y="130"/>
                    </a:lnTo>
                    <a:lnTo>
                      <a:pt x="186" y="164"/>
                    </a:lnTo>
                    <a:lnTo>
                      <a:pt x="186" y="164"/>
                    </a:lnTo>
                    <a:lnTo>
                      <a:pt x="186" y="170"/>
                    </a:lnTo>
                    <a:lnTo>
                      <a:pt x="184" y="178"/>
                    </a:lnTo>
                    <a:lnTo>
                      <a:pt x="184" y="178"/>
                    </a:lnTo>
                    <a:lnTo>
                      <a:pt x="176" y="182"/>
                    </a:lnTo>
                    <a:lnTo>
                      <a:pt x="170" y="182"/>
                    </a:lnTo>
                    <a:lnTo>
                      <a:pt x="40" y="144"/>
                    </a:lnTo>
                    <a:lnTo>
                      <a:pt x="40" y="144"/>
                    </a:lnTo>
                    <a:lnTo>
                      <a:pt x="34" y="142"/>
                    </a:lnTo>
                    <a:lnTo>
                      <a:pt x="30" y="136"/>
                    </a:lnTo>
                    <a:lnTo>
                      <a:pt x="30" y="136"/>
                    </a:lnTo>
                    <a:lnTo>
                      <a:pt x="28" y="130"/>
                    </a:lnTo>
                    <a:lnTo>
                      <a:pt x="32" y="124"/>
                    </a:lnTo>
                    <a:lnTo>
                      <a:pt x="104" y="8"/>
                    </a:lnTo>
                    <a:lnTo>
                      <a:pt x="104" y="8"/>
                    </a:lnTo>
                    <a:lnTo>
                      <a:pt x="108" y="4"/>
                    </a:lnTo>
                    <a:lnTo>
                      <a:pt x="112" y="0"/>
                    </a:lnTo>
                    <a:lnTo>
                      <a:pt x="118" y="0"/>
                    </a:lnTo>
                    <a:lnTo>
                      <a:pt x="124" y="2"/>
                    </a:lnTo>
                    <a:lnTo>
                      <a:pt x="124" y="2"/>
                    </a:lnTo>
                    <a:lnTo>
                      <a:pt x="128" y="6"/>
                    </a:lnTo>
                    <a:lnTo>
                      <a:pt x="130" y="12"/>
                    </a:lnTo>
                    <a:lnTo>
                      <a:pt x="130" y="16"/>
                    </a:lnTo>
                    <a:lnTo>
                      <a:pt x="128" y="22"/>
                    </a:lnTo>
                    <a:lnTo>
                      <a:pt x="64" y="122"/>
                    </a:lnTo>
                    <a:lnTo>
                      <a:pt x="150" y="148"/>
                    </a:lnTo>
                    <a:lnTo>
                      <a:pt x="148" y="140"/>
                    </a:lnTo>
                    <a:lnTo>
                      <a:pt x="130" y="100"/>
                    </a:lnTo>
                    <a:lnTo>
                      <a:pt x="130" y="100"/>
                    </a:lnTo>
                    <a:lnTo>
                      <a:pt x="130" y="94"/>
                    </a:lnTo>
                    <a:lnTo>
                      <a:pt x="130" y="88"/>
                    </a:lnTo>
                    <a:lnTo>
                      <a:pt x="130" y="88"/>
                    </a:lnTo>
                    <a:lnTo>
                      <a:pt x="134" y="84"/>
                    </a:lnTo>
                    <a:lnTo>
                      <a:pt x="138" y="82"/>
                    </a:lnTo>
                    <a:lnTo>
                      <a:pt x="138" y="82"/>
                    </a:lnTo>
                    <a:lnTo>
                      <a:pt x="172" y="70"/>
                    </a:lnTo>
                    <a:lnTo>
                      <a:pt x="206" y="62"/>
                    </a:lnTo>
                    <a:lnTo>
                      <a:pt x="240" y="58"/>
                    </a:lnTo>
                    <a:lnTo>
                      <a:pt x="274" y="56"/>
                    </a:lnTo>
                    <a:lnTo>
                      <a:pt x="274" y="56"/>
                    </a:lnTo>
                    <a:lnTo>
                      <a:pt x="314" y="58"/>
                    </a:lnTo>
                    <a:lnTo>
                      <a:pt x="352" y="64"/>
                    </a:lnTo>
                    <a:lnTo>
                      <a:pt x="388" y="74"/>
                    </a:lnTo>
                    <a:lnTo>
                      <a:pt x="422" y="86"/>
                    </a:lnTo>
                    <a:lnTo>
                      <a:pt x="456" y="102"/>
                    </a:lnTo>
                    <a:lnTo>
                      <a:pt x="488" y="122"/>
                    </a:lnTo>
                    <a:lnTo>
                      <a:pt x="516" y="144"/>
                    </a:lnTo>
                    <a:lnTo>
                      <a:pt x="544" y="168"/>
                    </a:lnTo>
                    <a:lnTo>
                      <a:pt x="568" y="196"/>
                    </a:lnTo>
                    <a:lnTo>
                      <a:pt x="590" y="224"/>
                    </a:lnTo>
                    <a:lnTo>
                      <a:pt x="610" y="256"/>
                    </a:lnTo>
                    <a:lnTo>
                      <a:pt x="626" y="290"/>
                    </a:lnTo>
                    <a:lnTo>
                      <a:pt x="638" y="324"/>
                    </a:lnTo>
                    <a:lnTo>
                      <a:pt x="648" y="362"/>
                    </a:lnTo>
                    <a:lnTo>
                      <a:pt x="654" y="398"/>
                    </a:lnTo>
                    <a:lnTo>
                      <a:pt x="656" y="438"/>
                    </a:lnTo>
                    <a:lnTo>
                      <a:pt x="656" y="438"/>
                    </a:lnTo>
                    <a:lnTo>
                      <a:pt x="654" y="476"/>
                    </a:lnTo>
                    <a:lnTo>
                      <a:pt x="648" y="514"/>
                    </a:lnTo>
                    <a:lnTo>
                      <a:pt x="638" y="552"/>
                    </a:lnTo>
                    <a:lnTo>
                      <a:pt x="626" y="586"/>
                    </a:lnTo>
                    <a:lnTo>
                      <a:pt x="610" y="620"/>
                    </a:lnTo>
                    <a:lnTo>
                      <a:pt x="590" y="652"/>
                    </a:lnTo>
                    <a:lnTo>
                      <a:pt x="568" y="680"/>
                    </a:lnTo>
                    <a:lnTo>
                      <a:pt x="544" y="708"/>
                    </a:lnTo>
                    <a:lnTo>
                      <a:pt x="516" y="732"/>
                    </a:lnTo>
                    <a:lnTo>
                      <a:pt x="488" y="754"/>
                    </a:lnTo>
                    <a:lnTo>
                      <a:pt x="456" y="774"/>
                    </a:lnTo>
                    <a:lnTo>
                      <a:pt x="422" y="790"/>
                    </a:lnTo>
                    <a:lnTo>
                      <a:pt x="388" y="802"/>
                    </a:lnTo>
                    <a:lnTo>
                      <a:pt x="352" y="812"/>
                    </a:lnTo>
                    <a:lnTo>
                      <a:pt x="314" y="818"/>
                    </a:lnTo>
                    <a:lnTo>
                      <a:pt x="274" y="820"/>
                    </a:lnTo>
                    <a:lnTo>
                      <a:pt x="274" y="820"/>
                    </a:lnTo>
                    <a:close/>
                  </a:path>
                </a:pathLst>
              </a:custGeom>
              <a:grpFill/>
              <a:ln>
                <a:noFill/>
              </a:ln>
            </p:spPr>
            <p:txBody>
              <a:bodyPr vert="horz" wrap="square" lIns="91427" tIns="45713" rIns="91427" bIns="45713" numCol="1" anchor="t" anchorCtr="0" compatLnSpc="1">
                <a:prstTxWarp prst="textNoShape">
                  <a:avLst/>
                </a:prstTxWarp>
              </a:bodyPr>
              <a:lstStyle/>
              <a:p>
                <a:pPr defTabSz="914377">
                  <a:defRPr/>
                </a:pPr>
                <a:endParaRPr lang="en-US" kern="0">
                  <a:solidFill>
                    <a:sysClr val="windowText" lastClr="000000"/>
                  </a:solidFill>
                </a:endParaRPr>
              </a:p>
            </p:txBody>
          </p:sp>
        </p:grpSp>
      </p:grpSp>
      <p:cxnSp>
        <p:nvCxnSpPr>
          <p:cNvPr id="115" name="Elbow Connector 114"/>
          <p:cNvCxnSpPr>
            <a:stCxn id="95" idx="2"/>
            <a:endCxn id="114" idx="1"/>
          </p:cNvCxnSpPr>
          <p:nvPr/>
        </p:nvCxnSpPr>
        <p:spPr>
          <a:xfrm rot="16200000" flipH="1">
            <a:off x="7792789" y="3216800"/>
            <a:ext cx="2118747" cy="3100555"/>
          </a:xfrm>
          <a:prstGeom prst="bentConnector2">
            <a:avLst/>
          </a:prstGeom>
          <a:ln w="57150">
            <a:solidFill>
              <a:schemeClr val="accent6">
                <a:lumMod val="60000"/>
                <a:lumOff val="4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16" name="TextBox 115"/>
          <p:cNvSpPr txBox="1"/>
          <p:nvPr/>
        </p:nvSpPr>
        <p:spPr>
          <a:xfrm>
            <a:off x="10996552" y="2955808"/>
            <a:ext cx="1021277" cy="461582"/>
          </a:xfrm>
          <a:prstGeom prst="rect">
            <a:avLst/>
          </a:prstGeom>
          <a:noFill/>
        </p:spPr>
        <p:txBody>
          <a:bodyPr wrap="square" lIns="182828" tIns="146263" rIns="182828" bIns="146263" rtlCol="0">
            <a:spAutoFit/>
          </a:bodyPr>
          <a:lstStyle/>
          <a:p>
            <a:pPr defTabSz="932361">
              <a:lnSpc>
                <a:spcPct val="90000"/>
              </a:lnSpc>
              <a:spcBef>
                <a:spcPct val="0"/>
              </a:spcBef>
              <a:spcAft>
                <a:spcPts val="600"/>
              </a:spcAft>
              <a:defRPr/>
            </a:pPr>
            <a:r>
              <a:rPr lang="en-US" sz="1200" kern="0" spc="-31" dirty="0">
                <a:solidFill>
                  <a:schemeClr val="bg1">
                    <a:lumMod val="20000"/>
                    <a:lumOff val="80000"/>
                  </a:schemeClr>
                </a:solidFill>
                <a:latin typeface="Segoe UI Semilight" panose="020B0402040204020203" pitchFamily="34" charset="0"/>
                <a:cs typeface="Segoe UI Semilight" panose="020B0402040204020203" pitchFamily="34" charset="0"/>
              </a:rPr>
              <a:t>Apps</a:t>
            </a:r>
          </a:p>
        </p:txBody>
      </p:sp>
      <p:sp>
        <p:nvSpPr>
          <p:cNvPr id="117" name="Freeform 116"/>
          <p:cNvSpPr>
            <a:spLocks/>
          </p:cNvSpPr>
          <p:nvPr/>
        </p:nvSpPr>
        <p:spPr bwMode="auto">
          <a:xfrm>
            <a:off x="10563333" y="2985351"/>
            <a:ext cx="433219" cy="335100"/>
          </a:xfrm>
          <a:custGeom>
            <a:avLst/>
            <a:gdLst>
              <a:gd name="connsiteX0" fmla="*/ 33287 w 649029"/>
              <a:gd name="connsiteY0" fmla="*/ 88963 h 502032"/>
              <a:gd name="connsiteX1" fmla="*/ 21098 w 649029"/>
              <a:gd name="connsiteY1" fmla="*/ 102250 h 502032"/>
              <a:gd name="connsiteX2" fmla="*/ 21098 w 649029"/>
              <a:gd name="connsiteY2" fmla="*/ 467370 h 502032"/>
              <a:gd name="connsiteX3" fmla="*/ 33287 w 649029"/>
              <a:gd name="connsiteY3" fmla="*/ 480657 h 502032"/>
              <a:gd name="connsiteX4" fmla="*/ 615742 w 649029"/>
              <a:gd name="connsiteY4" fmla="*/ 480657 h 502032"/>
              <a:gd name="connsiteX5" fmla="*/ 627932 w 649029"/>
              <a:gd name="connsiteY5" fmla="*/ 467370 h 502032"/>
              <a:gd name="connsiteX6" fmla="*/ 627932 w 649029"/>
              <a:gd name="connsiteY6" fmla="*/ 102250 h 502032"/>
              <a:gd name="connsiteX7" fmla="*/ 615742 w 649029"/>
              <a:gd name="connsiteY7" fmla="*/ 88963 h 502032"/>
              <a:gd name="connsiteX8" fmla="*/ 71744 w 649029"/>
              <a:gd name="connsiteY8" fmla="*/ 21375 h 502032"/>
              <a:gd name="connsiteX9" fmla="*/ 61676 w 649029"/>
              <a:gd name="connsiteY9" fmla="*/ 31460 h 502032"/>
              <a:gd name="connsiteX10" fmla="*/ 61676 w 649029"/>
              <a:gd name="connsiteY10" fmla="*/ 67588 h 502032"/>
              <a:gd name="connsiteX11" fmla="*/ 281061 w 649029"/>
              <a:gd name="connsiteY11" fmla="*/ 67588 h 502032"/>
              <a:gd name="connsiteX12" fmla="*/ 281061 w 649029"/>
              <a:gd name="connsiteY12" fmla="*/ 31460 h 502032"/>
              <a:gd name="connsiteX13" fmla="*/ 270993 w 649029"/>
              <a:gd name="connsiteY13" fmla="*/ 21375 h 502032"/>
              <a:gd name="connsiteX14" fmla="*/ 71826 w 649029"/>
              <a:gd name="connsiteY14" fmla="*/ 0 h 502032"/>
              <a:gd name="connsiteX15" fmla="*/ 271010 w 649029"/>
              <a:gd name="connsiteY15" fmla="*/ 0 h 502032"/>
              <a:gd name="connsiteX16" fmla="*/ 302265 w 649029"/>
              <a:gd name="connsiteY16" fmla="*/ 31399 h 502032"/>
              <a:gd name="connsiteX17" fmla="*/ 302265 w 649029"/>
              <a:gd name="connsiteY17" fmla="*/ 59604 h 502032"/>
              <a:gd name="connsiteX18" fmla="*/ 614285 w 649029"/>
              <a:gd name="connsiteY18" fmla="*/ 59604 h 502032"/>
              <a:gd name="connsiteX19" fmla="*/ 625873 w 649029"/>
              <a:gd name="connsiteY19" fmla="*/ 64461 h 502032"/>
              <a:gd name="connsiteX20" fmla="*/ 629657 w 649029"/>
              <a:gd name="connsiteY20" fmla="*/ 73573 h 502032"/>
              <a:gd name="connsiteX21" fmla="*/ 639294 w 649029"/>
              <a:gd name="connsiteY21" fmla="*/ 77692 h 502032"/>
              <a:gd name="connsiteX22" fmla="*/ 649029 w 649029"/>
              <a:gd name="connsiteY22" fmla="*/ 102152 h 502032"/>
              <a:gd name="connsiteX23" fmla="*/ 649029 w 649029"/>
              <a:gd name="connsiteY23" fmla="*/ 467468 h 502032"/>
              <a:gd name="connsiteX24" fmla="*/ 615651 w 649029"/>
              <a:gd name="connsiteY24" fmla="*/ 502032 h 502032"/>
              <a:gd name="connsiteX25" fmla="*/ 33379 w 649029"/>
              <a:gd name="connsiteY25" fmla="*/ 502032 h 502032"/>
              <a:gd name="connsiteX26" fmla="*/ 0 w 649029"/>
              <a:gd name="connsiteY26" fmla="*/ 467468 h 502032"/>
              <a:gd name="connsiteX27" fmla="*/ 0 w 649029"/>
              <a:gd name="connsiteY27" fmla="*/ 102152 h 502032"/>
              <a:gd name="connsiteX28" fmla="*/ 9735 w 649029"/>
              <a:gd name="connsiteY28" fmla="*/ 77692 h 502032"/>
              <a:gd name="connsiteX29" fmla="*/ 19371 w 649029"/>
              <a:gd name="connsiteY29" fmla="*/ 73574 h 502032"/>
              <a:gd name="connsiteX30" fmla="*/ 23155 w 649029"/>
              <a:gd name="connsiteY30" fmla="*/ 64461 h 502032"/>
              <a:gd name="connsiteX31" fmla="*/ 34744 w 649029"/>
              <a:gd name="connsiteY31" fmla="*/ 59604 h 502032"/>
              <a:gd name="connsiteX32" fmla="*/ 40571 w 649029"/>
              <a:gd name="connsiteY32" fmla="*/ 59604 h 502032"/>
              <a:gd name="connsiteX33" fmla="*/ 40571 w 649029"/>
              <a:gd name="connsiteY33" fmla="*/ 31399 h 502032"/>
              <a:gd name="connsiteX34" fmla="*/ 71826 w 649029"/>
              <a:gd name="connsiteY34" fmla="*/ 0 h 502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649029" h="502032">
                <a:moveTo>
                  <a:pt x="33287" y="88963"/>
                </a:moveTo>
                <a:cubicBezTo>
                  <a:pt x="26398" y="88963"/>
                  <a:pt x="21098" y="94809"/>
                  <a:pt x="21098" y="102250"/>
                </a:cubicBezTo>
                <a:lnTo>
                  <a:pt x="21098" y="467370"/>
                </a:lnTo>
                <a:cubicBezTo>
                  <a:pt x="21098" y="474811"/>
                  <a:pt x="26398" y="480657"/>
                  <a:pt x="33287" y="480657"/>
                </a:cubicBezTo>
                <a:lnTo>
                  <a:pt x="615742" y="480657"/>
                </a:lnTo>
                <a:cubicBezTo>
                  <a:pt x="622632" y="480657"/>
                  <a:pt x="627932" y="474811"/>
                  <a:pt x="627932" y="467370"/>
                </a:cubicBezTo>
                <a:lnTo>
                  <a:pt x="627932" y="102250"/>
                </a:lnTo>
                <a:cubicBezTo>
                  <a:pt x="627932" y="94809"/>
                  <a:pt x="622632" y="88963"/>
                  <a:pt x="615742" y="88963"/>
                </a:cubicBezTo>
                <a:close/>
                <a:moveTo>
                  <a:pt x="71744" y="21375"/>
                </a:moveTo>
                <a:cubicBezTo>
                  <a:pt x="66445" y="21375"/>
                  <a:pt x="61676" y="26152"/>
                  <a:pt x="61676" y="31460"/>
                </a:cubicBezTo>
                <a:lnTo>
                  <a:pt x="61676" y="67588"/>
                </a:lnTo>
                <a:lnTo>
                  <a:pt x="281061" y="67588"/>
                </a:lnTo>
                <a:lnTo>
                  <a:pt x="281061" y="31460"/>
                </a:lnTo>
                <a:cubicBezTo>
                  <a:pt x="281061" y="26152"/>
                  <a:pt x="276292" y="21375"/>
                  <a:pt x="270993" y="21375"/>
                </a:cubicBezTo>
                <a:close/>
                <a:moveTo>
                  <a:pt x="71826" y="0"/>
                </a:moveTo>
                <a:lnTo>
                  <a:pt x="271010" y="0"/>
                </a:lnTo>
                <a:cubicBezTo>
                  <a:pt x="287962" y="0"/>
                  <a:pt x="302265" y="14369"/>
                  <a:pt x="302265" y="31399"/>
                </a:cubicBezTo>
                <a:lnTo>
                  <a:pt x="302265" y="59604"/>
                </a:lnTo>
                <a:lnTo>
                  <a:pt x="614285" y="59604"/>
                </a:lnTo>
                <a:cubicBezTo>
                  <a:pt x="618788" y="59604"/>
                  <a:pt x="622894" y="61467"/>
                  <a:pt x="625873" y="64461"/>
                </a:cubicBezTo>
                <a:lnTo>
                  <a:pt x="629657" y="73573"/>
                </a:lnTo>
                <a:lnTo>
                  <a:pt x="639294" y="77692"/>
                </a:lnTo>
                <a:cubicBezTo>
                  <a:pt x="645320" y="83940"/>
                  <a:pt x="649029" y="92581"/>
                  <a:pt x="649029" y="102152"/>
                </a:cubicBezTo>
                <a:lnTo>
                  <a:pt x="649029" y="467468"/>
                </a:lnTo>
                <a:cubicBezTo>
                  <a:pt x="649029" y="486611"/>
                  <a:pt x="634194" y="502032"/>
                  <a:pt x="615651" y="502032"/>
                </a:cubicBezTo>
                <a:lnTo>
                  <a:pt x="33379" y="502032"/>
                </a:lnTo>
                <a:cubicBezTo>
                  <a:pt x="14835" y="502032"/>
                  <a:pt x="0" y="486611"/>
                  <a:pt x="0" y="467468"/>
                </a:cubicBezTo>
                <a:lnTo>
                  <a:pt x="0" y="102152"/>
                </a:lnTo>
                <a:cubicBezTo>
                  <a:pt x="0" y="92581"/>
                  <a:pt x="3709" y="83940"/>
                  <a:pt x="9735" y="77692"/>
                </a:cubicBezTo>
                <a:lnTo>
                  <a:pt x="19371" y="73574"/>
                </a:lnTo>
                <a:lnTo>
                  <a:pt x="23155" y="64461"/>
                </a:lnTo>
                <a:cubicBezTo>
                  <a:pt x="26135" y="61467"/>
                  <a:pt x="30241" y="59604"/>
                  <a:pt x="34744" y="59604"/>
                </a:cubicBezTo>
                <a:lnTo>
                  <a:pt x="40571" y="59604"/>
                </a:lnTo>
                <a:lnTo>
                  <a:pt x="40571" y="31399"/>
                </a:lnTo>
                <a:cubicBezTo>
                  <a:pt x="40571" y="14369"/>
                  <a:pt x="54344" y="0"/>
                  <a:pt x="71826" y="0"/>
                </a:cubicBezTo>
                <a:close/>
              </a:path>
            </a:pathLst>
          </a:custGeom>
          <a:solidFill>
            <a:schemeClr val="tx1">
              <a:lumMod val="95000"/>
            </a:schemeClr>
          </a:solidFill>
          <a:ln>
            <a:noFill/>
          </a:ln>
          <a:extLst/>
        </p:spPr>
        <p:txBody>
          <a:bodyPr vert="horz" wrap="square" lIns="91427" tIns="45713" rIns="91427" bIns="45713" numCol="1" anchor="t" anchorCtr="0" compatLnSpc="1">
            <a:prstTxWarp prst="textNoShape">
              <a:avLst/>
            </a:prstTxWarp>
            <a:noAutofit/>
          </a:bodyPr>
          <a:lstStyle/>
          <a:p>
            <a:pPr defTabSz="914377">
              <a:defRPr/>
            </a:pPr>
            <a:endParaRPr lang="en-US" kern="0" dirty="0">
              <a:solidFill>
                <a:sysClr val="windowText" lastClr="000000"/>
              </a:solidFill>
            </a:endParaRPr>
          </a:p>
        </p:txBody>
      </p:sp>
      <p:cxnSp>
        <p:nvCxnSpPr>
          <p:cNvPr id="119" name="Elbow Connector 118"/>
          <p:cNvCxnSpPr>
            <a:stCxn id="98" idx="3"/>
          </p:cNvCxnSpPr>
          <p:nvPr/>
        </p:nvCxnSpPr>
        <p:spPr>
          <a:xfrm>
            <a:off x="1742817" y="3067407"/>
            <a:ext cx="4778681" cy="534663"/>
          </a:xfrm>
          <a:prstGeom prst="bentConnector3">
            <a:avLst>
              <a:gd name="adj1" fmla="val 50000"/>
            </a:avLst>
          </a:prstGeom>
          <a:ln w="57150">
            <a:solidFill>
              <a:schemeClr val="accent6">
                <a:lumMod val="60000"/>
                <a:lumOff val="4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0" name="Elbow Connector 119"/>
          <p:cNvCxnSpPr>
            <a:stCxn id="102" idx="3"/>
          </p:cNvCxnSpPr>
          <p:nvPr/>
        </p:nvCxnSpPr>
        <p:spPr>
          <a:xfrm flipV="1">
            <a:off x="1740257" y="3591757"/>
            <a:ext cx="4832947" cy="1532211"/>
          </a:xfrm>
          <a:prstGeom prst="bentConnector3">
            <a:avLst>
              <a:gd name="adj1" fmla="val 50000"/>
            </a:avLst>
          </a:prstGeom>
          <a:ln w="57150">
            <a:solidFill>
              <a:schemeClr val="accent6">
                <a:lumMod val="60000"/>
                <a:lumOff val="4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1" name="Elbow Connector 120"/>
          <p:cNvCxnSpPr>
            <a:stCxn id="95" idx="3"/>
            <a:endCxn id="118" idx="1"/>
          </p:cNvCxnSpPr>
          <p:nvPr/>
        </p:nvCxnSpPr>
        <p:spPr>
          <a:xfrm flipV="1">
            <a:off x="8034813" y="3185332"/>
            <a:ext cx="2445627" cy="190515"/>
          </a:xfrm>
          <a:prstGeom prst="bentConnector3">
            <a:avLst>
              <a:gd name="adj1" fmla="val 13123"/>
            </a:avLst>
          </a:prstGeom>
          <a:ln w="57150">
            <a:solidFill>
              <a:schemeClr val="accent6">
                <a:lumMod val="60000"/>
                <a:lumOff val="4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97" name="Rectangle 96"/>
          <p:cNvSpPr/>
          <p:nvPr/>
        </p:nvSpPr>
        <p:spPr>
          <a:xfrm>
            <a:off x="7004228" y="3141269"/>
            <a:ext cx="1006152" cy="430887"/>
          </a:xfrm>
          <a:prstGeom prst="rect">
            <a:avLst/>
          </a:prstGeom>
        </p:spPr>
        <p:txBody>
          <a:bodyPr wrap="square">
            <a:spAutoFit/>
          </a:bodyPr>
          <a:lstStyle/>
          <a:p>
            <a:pPr defTabSz="914377">
              <a:defRPr/>
            </a:pPr>
            <a:r>
              <a:rPr lang="en-US" sz="1100" kern="0" dirty="0">
                <a:solidFill>
                  <a:schemeClr val="bg1">
                    <a:lumMod val="20000"/>
                    <a:lumOff val="80000"/>
                  </a:schemeClr>
                </a:solidFill>
                <a:cs typeface="Segoe UI Semilight" panose="020B0402040204020203" pitchFamily="34" charset="0"/>
              </a:rPr>
              <a:t>HDInsight </a:t>
            </a:r>
          </a:p>
          <a:p>
            <a:pPr defTabSz="914377">
              <a:defRPr/>
            </a:pPr>
            <a:r>
              <a:rPr lang="en-US" sz="1100" kern="0" dirty="0">
                <a:solidFill>
                  <a:schemeClr val="bg1">
                    <a:lumMod val="20000"/>
                    <a:lumOff val="80000"/>
                  </a:schemeClr>
                </a:solidFill>
                <a:cs typeface="Segoe UI Semilight" panose="020B0402040204020203" pitchFamily="34" charset="0"/>
              </a:rPr>
              <a:t>Storm/Spark</a:t>
            </a:r>
          </a:p>
        </p:txBody>
      </p:sp>
      <p:sp>
        <p:nvSpPr>
          <p:cNvPr id="99" name="Freeform 98"/>
          <p:cNvSpPr>
            <a:spLocks/>
          </p:cNvSpPr>
          <p:nvPr/>
        </p:nvSpPr>
        <p:spPr bwMode="auto">
          <a:xfrm>
            <a:off x="6617110" y="3255061"/>
            <a:ext cx="343263" cy="259763"/>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chemeClr val="tx1"/>
          </a:solidFill>
          <a:ln w="6350">
            <a:noFill/>
          </a:ln>
        </p:spPr>
        <p:txBody>
          <a:bodyPr vert="horz" wrap="square" lIns="91427" tIns="45713" rIns="91427" bIns="45713" numCol="1" anchor="t" anchorCtr="0" compatLnSpc="1">
            <a:prstTxWarp prst="textNoShape">
              <a:avLst/>
            </a:prstTxWarp>
          </a:bodyPr>
          <a:lstStyle/>
          <a:p>
            <a:pPr defTabSz="914377">
              <a:defRPr/>
            </a:pPr>
            <a:endParaRPr lang="en-US" sz="1600" kern="0" dirty="0">
              <a:solidFill>
                <a:sysClr val="windowText" lastClr="000000"/>
              </a:solidFill>
            </a:endParaRPr>
          </a:p>
        </p:txBody>
      </p:sp>
      <p:sp>
        <p:nvSpPr>
          <p:cNvPr id="13" name="TextBox 12"/>
          <p:cNvSpPr txBox="1"/>
          <p:nvPr/>
        </p:nvSpPr>
        <p:spPr>
          <a:xfrm>
            <a:off x="6531316" y="1866946"/>
            <a:ext cx="568104" cy="572464"/>
          </a:xfrm>
          <a:prstGeom prst="rect">
            <a:avLst/>
          </a:prstGeom>
          <a:noFill/>
        </p:spPr>
        <p:txBody>
          <a:bodyPr wrap="none" lIns="182880" tIns="146304" rIns="182880" bIns="146304" rtlCol="0">
            <a:spAutoFit/>
          </a:bodyPr>
          <a:lstStyle/>
          <a:p>
            <a:pPr>
              <a:lnSpc>
                <a:spcPct val="90000"/>
              </a:lnSpc>
              <a:spcAft>
                <a:spcPts val="600"/>
              </a:spcAft>
            </a:pPr>
            <a:r>
              <a:rPr lang="en-GB" sz="2000" dirty="0">
                <a:gradFill>
                  <a:gsLst>
                    <a:gs pos="2917">
                      <a:schemeClr val="tx1"/>
                    </a:gs>
                    <a:gs pos="30000">
                      <a:schemeClr val="tx1"/>
                    </a:gs>
                  </a:gsLst>
                  <a:lin ang="5400000" scaled="0"/>
                </a:gradFill>
                <a:latin typeface="Arial Black" panose="020B0A04020102020204" pitchFamily="34" charset="0"/>
              </a:rPr>
              <a:t>R</a:t>
            </a:r>
            <a:endParaRPr lang="en-GB" sz="3200" dirty="0">
              <a:gradFill>
                <a:gsLst>
                  <a:gs pos="2917">
                    <a:schemeClr val="tx1"/>
                  </a:gs>
                  <a:gs pos="30000">
                    <a:schemeClr val="tx1"/>
                  </a:gs>
                </a:gsLst>
                <a:lin ang="5400000" scaled="0"/>
              </a:gradFill>
              <a:latin typeface="Arial Black" panose="020B0A04020102020204" pitchFamily="34" charset="0"/>
            </a:endParaRPr>
          </a:p>
        </p:txBody>
      </p:sp>
      <p:cxnSp>
        <p:nvCxnSpPr>
          <p:cNvPr id="110" name="Elbow Connector 109"/>
          <p:cNvCxnSpPr>
            <a:stCxn id="154" idx="3"/>
            <a:endCxn id="159" idx="3"/>
          </p:cNvCxnSpPr>
          <p:nvPr/>
        </p:nvCxnSpPr>
        <p:spPr>
          <a:xfrm flipV="1">
            <a:off x="10091034" y="3640546"/>
            <a:ext cx="56023" cy="1419876"/>
          </a:xfrm>
          <a:prstGeom prst="bentConnector3">
            <a:avLst>
              <a:gd name="adj1" fmla="val 508054"/>
            </a:avLst>
          </a:prstGeom>
          <a:ln w="57150">
            <a:solidFill>
              <a:schemeClr val="accent6">
                <a:lumMod val="60000"/>
                <a:lumOff val="4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1088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26"/>
          <p:cNvSpPr>
            <a:spLocks noGrp="1"/>
          </p:cNvSpPr>
          <p:nvPr>
            <p:ph type="title"/>
          </p:nvPr>
        </p:nvSpPr>
        <p:spPr>
          <a:xfrm>
            <a:off x="157519" y="166961"/>
            <a:ext cx="11655840" cy="899665"/>
          </a:xfrm>
        </p:spPr>
        <p:txBody>
          <a:bodyPr/>
          <a:lstStyle/>
          <a:p>
            <a:r>
              <a:rPr lang="en-US" sz="4000" dirty="0">
                <a:solidFill>
                  <a:schemeClr val="bg1">
                    <a:lumMod val="75000"/>
                  </a:schemeClr>
                </a:solidFill>
              </a:rPr>
              <a:t>Traditional BI</a:t>
            </a:r>
          </a:p>
        </p:txBody>
      </p:sp>
      <p:sp>
        <p:nvSpPr>
          <p:cNvPr id="134" name="Rectangle 133"/>
          <p:cNvSpPr/>
          <p:nvPr/>
        </p:nvSpPr>
        <p:spPr bwMode="auto">
          <a:xfrm>
            <a:off x="8559437" y="1189495"/>
            <a:ext cx="1701999" cy="2870523"/>
          </a:xfrm>
          <a:prstGeom prst="rect">
            <a:avLst/>
          </a:prstGeom>
          <a:solidFill>
            <a:schemeClr val="bg1">
              <a:lumMod val="75000"/>
            </a:schemeClr>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79" tIns="91427" rIns="18279" bIns="91388" numCol="1" spcCol="1270" anchor="t" anchorCtr="0">
            <a:noAutofit/>
          </a:bodyPr>
          <a:lstStyle/>
          <a:p>
            <a:pPr algn="ctr" defTabSz="724855">
              <a:spcBef>
                <a:spcPct val="0"/>
              </a:spcBef>
              <a:spcAft>
                <a:spcPct val="35000"/>
              </a:spcAft>
              <a:defRPr/>
            </a:pPr>
            <a:r>
              <a:rPr lang="en-US" sz="1400" kern="0" dirty="0">
                <a:solidFill>
                  <a:schemeClr val="tx1"/>
                </a:solidFill>
                <a:latin typeface="Segoe UI Semibold" panose="020B0702040204020203" pitchFamily="34" charset="0"/>
                <a:cs typeface="Segoe UI Semibold" panose="020B0702040204020203" pitchFamily="34" charset="0"/>
              </a:rPr>
              <a:t>Intelligence</a:t>
            </a:r>
          </a:p>
        </p:txBody>
      </p:sp>
      <p:sp>
        <p:nvSpPr>
          <p:cNvPr id="142" name="Rectangle 141"/>
          <p:cNvSpPr/>
          <p:nvPr/>
        </p:nvSpPr>
        <p:spPr bwMode="auto">
          <a:xfrm>
            <a:off x="8550499" y="4184315"/>
            <a:ext cx="1710936" cy="1267591"/>
          </a:xfrm>
          <a:prstGeom prst="rect">
            <a:avLst/>
          </a:prstGeom>
          <a:solidFill>
            <a:schemeClr val="bg1">
              <a:lumMod val="75000"/>
            </a:schemeClr>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79" tIns="91427" rIns="18279" bIns="91388" numCol="1" spcCol="1270" anchor="t" anchorCtr="0">
            <a:noAutofit/>
          </a:bodyPr>
          <a:lstStyle/>
          <a:p>
            <a:pPr algn="ctr" defTabSz="724855">
              <a:spcBef>
                <a:spcPct val="0"/>
              </a:spcBef>
              <a:spcAft>
                <a:spcPct val="35000"/>
              </a:spcAft>
              <a:defRPr/>
            </a:pPr>
            <a:r>
              <a:rPr lang="en-US" sz="1400" kern="0" dirty="0">
                <a:solidFill>
                  <a:schemeClr val="tx1"/>
                </a:solidFill>
                <a:latin typeface="Segoe UI Semibold" panose="020B0702040204020203" pitchFamily="34" charset="0"/>
                <a:cs typeface="Segoe UI Semibold" panose="020B0702040204020203" pitchFamily="34" charset="0"/>
              </a:rPr>
              <a:t>Dashboards &amp; Visualizations</a:t>
            </a:r>
          </a:p>
        </p:txBody>
      </p:sp>
      <p:sp>
        <p:nvSpPr>
          <p:cNvPr id="131" name="Rectangle 130"/>
          <p:cNvSpPr/>
          <p:nvPr/>
        </p:nvSpPr>
        <p:spPr bwMode="auto">
          <a:xfrm>
            <a:off x="2184210" y="1189495"/>
            <a:ext cx="1627735" cy="4262412"/>
          </a:xfrm>
          <a:prstGeom prst="rect">
            <a:avLst/>
          </a:prstGeom>
          <a:solidFill>
            <a:schemeClr val="bg1">
              <a:lumMod val="75000"/>
            </a:schemeClr>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79" tIns="91427" rIns="18279" bIns="91388" numCol="1" spcCol="1270" anchor="t" anchorCtr="0">
            <a:noAutofit/>
          </a:bodyPr>
          <a:lstStyle/>
          <a:p>
            <a:pPr algn="ctr" defTabSz="724855">
              <a:spcBef>
                <a:spcPct val="0"/>
              </a:spcBef>
              <a:spcAft>
                <a:spcPct val="35000"/>
              </a:spcAft>
              <a:defRPr/>
            </a:pPr>
            <a:r>
              <a:rPr lang="en-US" sz="1400" kern="0" dirty="0">
                <a:solidFill>
                  <a:schemeClr val="tx1"/>
                </a:solidFill>
                <a:latin typeface="Segoe UI Semibold" panose="020B0702040204020203" pitchFamily="34" charset="0"/>
                <a:cs typeface="Segoe UI Semibold" panose="020B0702040204020203" pitchFamily="34" charset="0"/>
              </a:rPr>
              <a:t>Information Management</a:t>
            </a:r>
          </a:p>
        </p:txBody>
      </p:sp>
      <p:sp>
        <p:nvSpPr>
          <p:cNvPr id="132" name="Rectangle 131"/>
          <p:cNvSpPr/>
          <p:nvPr/>
        </p:nvSpPr>
        <p:spPr bwMode="auto">
          <a:xfrm>
            <a:off x="4411905" y="1189495"/>
            <a:ext cx="1674553" cy="4262412"/>
          </a:xfrm>
          <a:prstGeom prst="rect">
            <a:avLst/>
          </a:prstGeom>
          <a:solidFill>
            <a:schemeClr val="bg1">
              <a:lumMod val="75000"/>
            </a:schemeClr>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79" tIns="91427" rIns="18279" bIns="91388" numCol="1" spcCol="1270" anchor="t" anchorCtr="0">
            <a:noAutofit/>
          </a:bodyPr>
          <a:lstStyle/>
          <a:p>
            <a:pPr algn="ctr" defTabSz="724855">
              <a:spcBef>
                <a:spcPct val="0"/>
              </a:spcBef>
              <a:spcAft>
                <a:spcPct val="35000"/>
              </a:spcAft>
              <a:defRPr/>
            </a:pPr>
            <a:r>
              <a:rPr lang="en-US" sz="1400" kern="0" dirty="0">
                <a:solidFill>
                  <a:schemeClr val="tx1"/>
                </a:solidFill>
                <a:latin typeface="Segoe UI Semibold" panose="020B0702040204020203" pitchFamily="34" charset="0"/>
                <a:cs typeface="Segoe UI Semibold" panose="020B0702040204020203" pitchFamily="34" charset="0"/>
              </a:rPr>
              <a:t>Big Data Stores</a:t>
            </a:r>
          </a:p>
        </p:txBody>
      </p:sp>
      <p:sp>
        <p:nvSpPr>
          <p:cNvPr id="133" name="Rectangle 132"/>
          <p:cNvSpPr/>
          <p:nvPr/>
        </p:nvSpPr>
        <p:spPr bwMode="auto">
          <a:xfrm>
            <a:off x="6489543" y="1189495"/>
            <a:ext cx="1722875" cy="4262412"/>
          </a:xfrm>
          <a:prstGeom prst="rect">
            <a:avLst/>
          </a:prstGeom>
          <a:solidFill>
            <a:schemeClr val="bg1">
              <a:lumMod val="75000"/>
            </a:schemeClr>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79" tIns="91427" rIns="18279" bIns="91388" numCol="1" spcCol="1270" anchor="t" anchorCtr="0">
            <a:noAutofit/>
          </a:bodyPr>
          <a:lstStyle/>
          <a:p>
            <a:pPr algn="ctr" defTabSz="724855">
              <a:spcBef>
                <a:spcPct val="0"/>
              </a:spcBef>
              <a:spcAft>
                <a:spcPct val="35000"/>
              </a:spcAft>
              <a:defRPr/>
            </a:pPr>
            <a:r>
              <a:rPr lang="en-US" sz="1400" kern="0" dirty="0">
                <a:solidFill>
                  <a:schemeClr val="bg1">
                    <a:lumMod val="20000"/>
                    <a:lumOff val="80000"/>
                  </a:schemeClr>
                </a:solidFill>
                <a:latin typeface="Segoe UI Semibold" panose="020B0702040204020203" pitchFamily="34" charset="0"/>
                <a:cs typeface="Segoe UI Semibold" panose="020B0702040204020203" pitchFamily="34" charset="0"/>
              </a:rPr>
              <a:t>Machine Learning and Analytics</a:t>
            </a:r>
          </a:p>
        </p:txBody>
      </p:sp>
      <p:sp>
        <p:nvSpPr>
          <p:cNvPr id="145" name="Rectangle 144"/>
          <p:cNvSpPr/>
          <p:nvPr/>
        </p:nvSpPr>
        <p:spPr>
          <a:xfrm>
            <a:off x="4905563" y="2689337"/>
            <a:ext cx="1030084" cy="430887"/>
          </a:xfrm>
          <a:prstGeom prst="rect">
            <a:avLst/>
          </a:prstGeom>
        </p:spPr>
        <p:txBody>
          <a:bodyPr wrap="square">
            <a:spAutoFit/>
          </a:bodyPr>
          <a:lstStyle/>
          <a:p>
            <a:pPr defTabSz="914377">
              <a:defRPr/>
            </a:pPr>
            <a:r>
              <a:rPr lang="en-US" sz="1100" kern="0" dirty="0">
                <a:solidFill>
                  <a:schemeClr val="bg1">
                    <a:lumMod val="20000"/>
                    <a:lumOff val="80000"/>
                  </a:schemeClr>
                </a:solidFill>
                <a:cs typeface="Segoe UI Semilight" panose="020B0402040204020203" pitchFamily="34" charset="0"/>
              </a:rPr>
              <a:t>SQL Data </a:t>
            </a:r>
          </a:p>
          <a:p>
            <a:pPr defTabSz="914377">
              <a:defRPr/>
            </a:pPr>
            <a:r>
              <a:rPr lang="en-US" sz="1100" kern="0" dirty="0">
                <a:solidFill>
                  <a:schemeClr val="bg1">
                    <a:lumMod val="20000"/>
                    <a:lumOff val="80000"/>
                  </a:schemeClr>
                </a:solidFill>
                <a:cs typeface="Segoe UI Semilight" panose="020B0402040204020203" pitchFamily="34" charset="0"/>
              </a:rPr>
              <a:t>Warehouse</a:t>
            </a:r>
          </a:p>
        </p:txBody>
      </p:sp>
      <p:grpSp>
        <p:nvGrpSpPr>
          <p:cNvPr id="351" name="Group 350"/>
          <p:cNvGrpSpPr/>
          <p:nvPr/>
        </p:nvGrpSpPr>
        <p:grpSpPr>
          <a:xfrm>
            <a:off x="4609210" y="2748751"/>
            <a:ext cx="232591" cy="284871"/>
            <a:chOff x="-3084513" y="3390510"/>
            <a:chExt cx="2716213" cy="3363913"/>
          </a:xfrm>
          <a:solidFill>
            <a:schemeClr val="tx1"/>
          </a:solidFill>
        </p:grpSpPr>
        <p:sp>
          <p:nvSpPr>
            <p:cNvPr id="348" name="Freeform 40"/>
            <p:cNvSpPr>
              <a:spLocks noEditPoints="1"/>
            </p:cNvSpPr>
            <p:nvPr/>
          </p:nvSpPr>
          <p:spPr bwMode="auto">
            <a:xfrm>
              <a:off x="-3084513" y="3390510"/>
              <a:ext cx="2716213" cy="3363913"/>
            </a:xfrm>
            <a:custGeom>
              <a:avLst/>
              <a:gdLst>
                <a:gd name="T0" fmla="*/ 896 w 896"/>
                <a:gd name="T1" fmla="*/ 212 h 1107"/>
                <a:gd name="T2" fmla="*/ 448 w 896"/>
                <a:gd name="T3" fmla="*/ 0 h 1107"/>
                <a:gd name="T4" fmla="*/ 0 w 896"/>
                <a:gd name="T5" fmla="*/ 212 h 1107"/>
                <a:gd name="T6" fmla="*/ 1 w 896"/>
                <a:gd name="T7" fmla="*/ 219 h 1107"/>
                <a:gd name="T8" fmla="*/ 0 w 896"/>
                <a:gd name="T9" fmla="*/ 894 h 1107"/>
                <a:gd name="T10" fmla="*/ 448 w 896"/>
                <a:gd name="T11" fmla="*/ 1107 h 1107"/>
                <a:gd name="T12" fmla="*/ 896 w 896"/>
                <a:gd name="T13" fmla="*/ 894 h 1107"/>
                <a:gd name="T14" fmla="*/ 895 w 896"/>
                <a:gd name="T15" fmla="*/ 219 h 1107"/>
                <a:gd name="T16" fmla="*/ 305 w 896"/>
                <a:gd name="T17" fmla="*/ 679 h 1107"/>
                <a:gd name="T18" fmla="*/ 253 w 896"/>
                <a:gd name="T19" fmla="*/ 716 h 1107"/>
                <a:gd name="T20" fmla="*/ 178 w 896"/>
                <a:gd name="T21" fmla="*/ 717 h 1107"/>
                <a:gd name="T22" fmla="*/ 146 w 896"/>
                <a:gd name="T23" fmla="*/ 648 h 1107"/>
                <a:gd name="T24" fmla="*/ 213 w 896"/>
                <a:gd name="T25" fmla="*/ 674 h 1107"/>
                <a:gd name="T26" fmla="*/ 244 w 896"/>
                <a:gd name="T27" fmla="*/ 667 h 1107"/>
                <a:gd name="T28" fmla="*/ 255 w 896"/>
                <a:gd name="T29" fmla="*/ 648 h 1107"/>
                <a:gd name="T30" fmla="*/ 240 w 896"/>
                <a:gd name="T31" fmla="*/ 623 h 1107"/>
                <a:gd name="T32" fmla="*/ 202 w 896"/>
                <a:gd name="T33" fmla="*/ 604 h 1107"/>
                <a:gd name="T34" fmla="*/ 145 w 896"/>
                <a:gd name="T35" fmla="*/ 529 h 1107"/>
                <a:gd name="T36" fmla="*/ 174 w 896"/>
                <a:gd name="T37" fmla="*/ 470 h 1107"/>
                <a:gd name="T38" fmla="*/ 241 w 896"/>
                <a:gd name="T39" fmla="*/ 452 h 1107"/>
                <a:gd name="T40" fmla="*/ 302 w 896"/>
                <a:gd name="T41" fmla="*/ 462 h 1107"/>
                <a:gd name="T42" fmla="*/ 288 w 896"/>
                <a:gd name="T43" fmla="*/ 508 h 1107"/>
                <a:gd name="T44" fmla="*/ 258 w 896"/>
                <a:gd name="T45" fmla="*/ 499 h 1107"/>
                <a:gd name="T46" fmla="*/ 227 w 896"/>
                <a:gd name="T47" fmla="*/ 500 h 1107"/>
                <a:gd name="T48" fmla="*/ 206 w 896"/>
                <a:gd name="T49" fmla="*/ 513 h 1107"/>
                <a:gd name="T50" fmla="*/ 206 w 896"/>
                <a:gd name="T51" fmla="*/ 536 h 1107"/>
                <a:gd name="T52" fmla="*/ 230 w 896"/>
                <a:gd name="T53" fmla="*/ 555 h 1107"/>
                <a:gd name="T54" fmla="*/ 275 w 896"/>
                <a:gd name="T55" fmla="*/ 578 h 1107"/>
                <a:gd name="T56" fmla="*/ 308 w 896"/>
                <a:gd name="T57" fmla="*/ 615 h 1107"/>
                <a:gd name="T58" fmla="*/ 305 w 896"/>
                <a:gd name="T59" fmla="*/ 679 h 1107"/>
                <a:gd name="T60" fmla="*/ 491 w 896"/>
                <a:gd name="T61" fmla="*/ 716 h 1107"/>
                <a:gd name="T62" fmla="*/ 370 w 896"/>
                <a:gd name="T63" fmla="*/ 684 h 1107"/>
                <a:gd name="T64" fmla="*/ 371 w 896"/>
                <a:gd name="T65" fmla="*/ 490 h 1107"/>
                <a:gd name="T66" fmla="*/ 544 w 896"/>
                <a:gd name="T67" fmla="*/ 488 h 1107"/>
                <a:gd name="T68" fmla="*/ 543 w 896"/>
                <a:gd name="T69" fmla="*/ 683 h 1107"/>
                <a:gd name="T70" fmla="*/ 538 w 896"/>
                <a:gd name="T71" fmla="*/ 687 h 1107"/>
                <a:gd name="T72" fmla="*/ 523 w 896"/>
                <a:gd name="T73" fmla="*/ 751 h 1107"/>
                <a:gd name="T74" fmla="*/ 617 w 896"/>
                <a:gd name="T75" fmla="*/ 716 h 1107"/>
                <a:gd name="T76" fmla="*/ 671 w 896"/>
                <a:gd name="T77" fmla="*/ 456 h 1107"/>
                <a:gd name="T78" fmla="*/ 762 w 896"/>
                <a:gd name="T79" fmla="*/ 668 h 1107"/>
                <a:gd name="T80" fmla="*/ 448 w 896"/>
                <a:gd name="T81" fmla="*/ 329 h 1107"/>
                <a:gd name="T82" fmla="*/ 448 w 896"/>
                <a:gd name="T83" fmla="*/ 73 h 1107"/>
                <a:gd name="T84" fmla="*/ 448 w 896"/>
                <a:gd name="T85" fmla="*/ 329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6" h="1107">
                  <a:moveTo>
                    <a:pt x="896" y="215"/>
                  </a:moveTo>
                  <a:cubicBezTo>
                    <a:pt x="896" y="214"/>
                    <a:pt x="896" y="213"/>
                    <a:pt x="896" y="212"/>
                  </a:cubicBezTo>
                  <a:cubicBezTo>
                    <a:pt x="896" y="148"/>
                    <a:pt x="844" y="91"/>
                    <a:pt x="751" y="53"/>
                  </a:cubicBezTo>
                  <a:cubicBezTo>
                    <a:pt x="669" y="18"/>
                    <a:pt x="561" y="0"/>
                    <a:pt x="448" y="0"/>
                  </a:cubicBezTo>
                  <a:cubicBezTo>
                    <a:pt x="335" y="0"/>
                    <a:pt x="227" y="18"/>
                    <a:pt x="146" y="52"/>
                  </a:cubicBezTo>
                  <a:cubicBezTo>
                    <a:pt x="52" y="91"/>
                    <a:pt x="0" y="148"/>
                    <a:pt x="0" y="212"/>
                  </a:cubicBezTo>
                  <a:cubicBezTo>
                    <a:pt x="0" y="213"/>
                    <a:pt x="0" y="214"/>
                    <a:pt x="1" y="215"/>
                  </a:cubicBezTo>
                  <a:cubicBezTo>
                    <a:pt x="1" y="219"/>
                    <a:pt x="1" y="219"/>
                    <a:pt x="1" y="219"/>
                  </a:cubicBezTo>
                  <a:cubicBezTo>
                    <a:pt x="1" y="220"/>
                    <a:pt x="0" y="222"/>
                    <a:pt x="0" y="224"/>
                  </a:cubicBezTo>
                  <a:cubicBezTo>
                    <a:pt x="0" y="894"/>
                    <a:pt x="0" y="894"/>
                    <a:pt x="0" y="894"/>
                  </a:cubicBezTo>
                  <a:cubicBezTo>
                    <a:pt x="0" y="959"/>
                    <a:pt x="52" y="1016"/>
                    <a:pt x="146" y="1054"/>
                  </a:cubicBezTo>
                  <a:cubicBezTo>
                    <a:pt x="227" y="1088"/>
                    <a:pt x="335" y="1107"/>
                    <a:pt x="448" y="1107"/>
                  </a:cubicBezTo>
                  <a:cubicBezTo>
                    <a:pt x="561" y="1107"/>
                    <a:pt x="669" y="1088"/>
                    <a:pt x="751" y="1054"/>
                  </a:cubicBezTo>
                  <a:cubicBezTo>
                    <a:pt x="844" y="1016"/>
                    <a:pt x="896" y="959"/>
                    <a:pt x="896" y="894"/>
                  </a:cubicBezTo>
                  <a:cubicBezTo>
                    <a:pt x="896" y="224"/>
                    <a:pt x="896" y="224"/>
                    <a:pt x="896" y="224"/>
                  </a:cubicBezTo>
                  <a:cubicBezTo>
                    <a:pt x="896" y="222"/>
                    <a:pt x="896" y="220"/>
                    <a:pt x="895" y="219"/>
                  </a:cubicBezTo>
                  <a:lnTo>
                    <a:pt x="896" y="215"/>
                  </a:lnTo>
                  <a:close/>
                  <a:moveTo>
                    <a:pt x="305" y="679"/>
                  </a:moveTo>
                  <a:cubicBezTo>
                    <a:pt x="300" y="689"/>
                    <a:pt x="293" y="697"/>
                    <a:pt x="284" y="703"/>
                  </a:cubicBezTo>
                  <a:cubicBezTo>
                    <a:pt x="275" y="709"/>
                    <a:pt x="265" y="714"/>
                    <a:pt x="253" y="716"/>
                  </a:cubicBezTo>
                  <a:cubicBezTo>
                    <a:pt x="241" y="719"/>
                    <a:pt x="229" y="720"/>
                    <a:pt x="216" y="720"/>
                  </a:cubicBezTo>
                  <a:cubicBezTo>
                    <a:pt x="202" y="720"/>
                    <a:pt x="190" y="719"/>
                    <a:pt x="178" y="717"/>
                  </a:cubicBezTo>
                  <a:cubicBezTo>
                    <a:pt x="166" y="714"/>
                    <a:pt x="155" y="711"/>
                    <a:pt x="146" y="706"/>
                  </a:cubicBezTo>
                  <a:cubicBezTo>
                    <a:pt x="146" y="648"/>
                    <a:pt x="146" y="648"/>
                    <a:pt x="146" y="648"/>
                  </a:cubicBezTo>
                  <a:cubicBezTo>
                    <a:pt x="156" y="657"/>
                    <a:pt x="167" y="663"/>
                    <a:pt x="178" y="668"/>
                  </a:cubicBezTo>
                  <a:cubicBezTo>
                    <a:pt x="190" y="672"/>
                    <a:pt x="202" y="674"/>
                    <a:pt x="213" y="674"/>
                  </a:cubicBezTo>
                  <a:cubicBezTo>
                    <a:pt x="220" y="674"/>
                    <a:pt x="226" y="674"/>
                    <a:pt x="232" y="672"/>
                  </a:cubicBezTo>
                  <a:cubicBezTo>
                    <a:pt x="237" y="671"/>
                    <a:pt x="241" y="669"/>
                    <a:pt x="244" y="667"/>
                  </a:cubicBezTo>
                  <a:cubicBezTo>
                    <a:pt x="248" y="664"/>
                    <a:pt x="251" y="662"/>
                    <a:pt x="252" y="658"/>
                  </a:cubicBezTo>
                  <a:cubicBezTo>
                    <a:pt x="254" y="655"/>
                    <a:pt x="255" y="652"/>
                    <a:pt x="255" y="648"/>
                  </a:cubicBezTo>
                  <a:cubicBezTo>
                    <a:pt x="255" y="643"/>
                    <a:pt x="253" y="638"/>
                    <a:pt x="251" y="634"/>
                  </a:cubicBezTo>
                  <a:cubicBezTo>
                    <a:pt x="248" y="630"/>
                    <a:pt x="244" y="627"/>
                    <a:pt x="240" y="623"/>
                  </a:cubicBezTo>
                  <a:cubicBezTo>
                    <a:pt x="235" y="620"/>
                    <a:pt x="229" y="617"/>
                    <a:pt x="223" y="614"/>
                  </a:cubicBezTo>
                  <a:cubicBezTo>
                    <a:pt x="216" y="610"/>
                    <a:pt x="209" y="607"/>
                    <a:pt x="202" y="604"/>
                  </a:cubicBezTo>
                  <a:cubicBezTo>
                    <a:pt x="183" y="596"/>
                    <a:pt x="169" y="585"/>
                    <a:pt x="159" y="573"/>
                  </a:cubicBezTo>
                  <a:cubicBezTo>
                    <a:pt x="150" y="561"/>
                    <a:pt x="145" y="546"/>
                    <a:pt x="145" y="529"/>
                  </a:cubicBezTo>
                  <a:cubicBezTo>
                    <a:pt x="145" y="515"/>
                    <a:pt x="148" y="504"/>
                    <a:pt x="153" y="494"/>
                  </a:cubicBezTo>
                  <a:cubicBezTo>
                    <a:pt x="158" y="484"/>
                    <a:pt x="165" y="476"/>
                    <a:pt x="174" y="470"/>
                  </a:cubicBezTo>
                  <a:cubicBezTo>
                    <a:pt x="183" y="464"/>
                    <a:pt x="193" y="459"/>
                    <a:pt x="204" y="456"/>
                  </a:cubicBezTo>
                  <a:cubicBezTo>
                    <a:pt x="216" y="453"/>
                    <a:pt x="228" y="452"/>
                    <a:pt x="241" y="452"/>
                  </a:cubicBezTo>
                  <a:cubicBezTo>
                    <a:pt x="254" y="452"/>
                    <a:pt x="265" y="453"/>
                    <a:pt x="275" y="454"/>
                  </a:cubicBezTo>
                  <a:cubicBezTo>
                    <a:pt x="285" y="456"/>
                    <a:pt x="294" y="458"/>
                    <a:pt x="302" y="462"/>
                  </a:cubicBezTo>
                  <a:cubicBezTo>
                    <a:pt x="302" y="516"/>
                    <a:pt x="302" y="516"/>
                    <a:pt x="302" y="516"/>
                  </a:cubicBezTo>
                  <a:cubicBezTo>
                    <a:pt x="298" y="513"/>
                    <a:pt x="293" y="510"/>
                    <a:pt x="288" y="508"/>
                  </a:cubicBezTo>
                  <a:cubicBezTo>
                    <a:pt x="284" y="506"/>
                    <a:pt x="279" y="504"/>
                    <a:pt x="274" y="502"/>
                  </a:cubicBezTo>
                  <a:cubicBezTo>
                    <a:pt x="269" y="501"/>
                    <a:pt x="263" y="500"/>
                    <a:pt x="258" y="499"/>
                  </a:cubicBezTo>
                  <a:cubicBezTo>
                    <a:pt x="253" y="498"/>
                    <a:pt x="249" y="498"/>
                    <a:pt x="244" y="498"/>
                  </a:cubicBezTo>
                  <a:cubicBezTo>
                    <a:pt x="238" y="498"/>
                    <a:pt x="232" y="498"/>
                    <a:pt x="227" y="500"/>
                  </a:cubicBezTo>
                  <a:cubicBezTo>
                    <a:pt x="222" y="501"/>
                    <a:pt x="218" y="503"/>
                    <a:pt x="214" y="505"/>
                  </a:cubicBezTo>
                  <a:cubicBezTo>
                    <a:pt x="211" y="507"/>
                    <a:pt x="208" y="510"/>
                    <a:pt x="206" y="513"/>
                  </a:cubicBezTo>
                  <a:cubicBezTo>
                    <a:pt x="204" y="517"/>
                    <a:pt x="203" y="520"/>
                    <a:pt x="203" y="524"/>
                  </a:cubicBezTo>
                  <a:cubicBezTo>
                    <a:pt x="203" y="528"/>
                    <a:pt x="204" y="532"/>
                    <a:pt x="206" y="536"/>
                  </a:cubicBezTo>
                  <a:cubicBezTo>
                    <a:pt x="208" y="539"/>
                    <a:pt x="212" y="542"/>
                    <a:pt x="216" y="546"/>
                  </a:cubicBezTo>
                  <a:cubicBezTo>
                    <a:pt x="219" y="549"/>
                    <a:pt x="224" y="552"/>
                    <a:pt x="230" y="555"/>
                  </a:cubicBezTo>
                  <a:cubicBezTo>
                    <a:pt x="236" y="558"/>
                    <a:pt x="242" y="561"/>
                    <a:pt x="249" y="564"/>
                  </a:cubicBezTo>
                  <a:cubicBezTo>
                    <a:pt x="259" y="568"/>
                    <a:pt x="268" y="573"/>
                    <a:pt x="275" y="578"/>
                  </a:cubicBezTo>
                  <a:cubicBezTo>
                    <a:pt x="283" y="582"/>
                    <a:pt x="290" y="588"/>
                    <a:pt x="295" y="594"/>
                  </a:cubicBezTo>
                  <a:cubicBezTo>
                    <a:pt x="301" y="600"/>
                    <a:pt x="305" y="607"/>
                    <a:pt x="308" y="615"/>
                  </a:cubicBezTo>
                  <a:cubicBezTo>
                    <a:pt x="311" y="623"/>
                    <a:pt x="313" y="632"/>
                    <a:pt x="313" y="643"/>
                  </a:cubicBezTo>
                  <a:cubicBezTo>
                    <a:pt x="313" y="657"/>
                    <a:pt x="310" y="669"/>
                    <a:pt x="305" y="679"/>
                  </a:cubicBezTo>
                  <a:close/>
                  <a:moveTo>
                    <a:pt x="523" y="751"/>
                  </a:moveTo>
                  <a:cubicBezTo>
                    <a:pt x="491" y="716"/>
                    <a:pt x="491" y="716"/>
                    <a:pt x="491" y="716"/>
                  </a:cubicBezTo>
                  <a:cubicBezTo>
                    <a:pt x="480" y="719"/>
                    <a:pt x="468" y="720"/>
                    <a:pt x="456" y="720"/>
                  </a:cubicBezTo>
                  <a:cubicBezTo>
                    <a:pt x="421" y="720"/>
                    <a:pt x="392" y="708"/>
                    <a:pt x="370" y="684"/>
                  </a:cubicBezTo>
                  <a:cubicBezTo>
                    <a:pt x="348" y="660"/>
                    <a:pt x="337" y="628"/>
                    <a:pt x="337" y="589"/>
                  </a:cubicBezTo>
                  <a:cubicBezTo>
                    <a:pt x="337" y="549"/>
                    <a:pt x="349" y="515"/>
                    <a:pt x="371" y="490"/>
                  </a:cubicBezTo>
                  <a:cubicBezTo>
                    <a:pt x="393" y="465"/>
                    <a:pt x="423" y="452"/>
                    <a:pt x="460" y="452"/>
                  </a:cubicBezTo>
                  <a:cubicBezTo>
                    <a:pt x="494" y="452"/>
                    <a:pt x="522" y="464"/>
                    <a:pt x="544" y="488"/>
                  </a:cubicBezTo>
                  <a:cubicBezTo>
                    <a:pt x="565" y="512"/>
                    <a:pt x="576" y="544"/>
                    <a:pt x="576" y="584"/>
                  </a:cubicBezTo>
                  <a:cubicBezTo>
                    <a:pt x="576" y="625"/>
                    <a:pt x="565" y="658"/>
                    <a:pt x="543" y="683"/>
                  </a:cubicBezTo>
                  <a:cubicBezTo>
                    <a:pt x="542" y="684"/>
                    <a:pt x="541" y="684"/>
                    <a:pt x="540" y="685"/>
                  </a:cubicBezTo>
                  <a:cubicBezTo>
                    <a:pt x="540" y="686"/>
                    <a:pt x="539" y="687"/>
                    <a:pt x="538" y="687"/>
                  </a:cubicBezTo>
                  <a:cubicBezTo>
                    <a:pt x="600" y="751"/>
                    <a:pt x="600" y="751"/>
                    <a:pt x="600" y="751"/>
                  </a:cubicBezTo>
                  <a:lnTo>
                    <a:pt x="523" y="751"/>
                  </a:lnTo>
                  <a:close/>
                  <a:moveTo>
                    <a:pt x="762" y="716"/>
                  </a:moveTo>
                  <a:cubicBezTo>
                    <a:pt x="617" y="716"/>
                    <a:pt x="617" y="716"/>
                    <a:pt x="617" y="716"/>
                  </a:cubicBezTo>
                  <a:cubicBezTo>
                    <a:pt x="617" y="456"/>
                    <a:pt x="617" y="456"/>
                    <a:pt x="617" y="456"/>
                  </a:cubicBezTo>
                  <a:cubicBezTo>
                    <a:pt x="671" y="456"/>
                    <a:pt x="671" y="456"/>
                    <a:pt x="671" y="456"/>
                  </a:cubicBezTo>
                  <a:cubicBezTo>
                    <a:pt x="671" y="668"/>
                    <a:pt x="671" y="668"/>
                    <a:pt x="671" y="668"/>
                  </a:cubicBezTo>
                  <a:cubicBezTo>
                    <a:pt x="762" y="668"/>
                    <a:pt x="762" y="668"/>
                    <a:pt x="762" y="668"/>
                  </a:cubicBezTo>
                  <a:lnTo>
                    <a:pt x="762" y="716"/>
                  </a:lnTo>
                  <a:close/>
                  <a:moveTo>
                    <a:pt x="448" y="329"/>
                  </a:moveTo>
                  <a:cubicBezTo>
                    <a:pt x="250" y="329"/>
                    <a:pt x="89" y="272"/>
                    <a:pt x="89" y="201"/>
                  </a:cubicBezTo>
                  <a:cubicBezTo>
                    <a:pt x="89" y="131"/>
                    <a:pt x="250" y="73"/>
                    <a:pt x="448" y="73"/>
                  </a:cubicBezTo>
                  <a:cubicBezTo>
                    <a:pt x="646" y="73"/>
                    <a:pt x="807" y="131"/>
                    <a:pt x="807" y="201"/>
                  </a:cubicBezTo>
                  <a:cubicBezTo>
                    <a:pt x="807" y="272"/>
                    <a:pt x="646" y="329"/>
                    <a:pt x="448" y="3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77">
                <a:defRPr/>
              </a:pPr>
              <a:endParaRPr lang="en-US" kern="0">
                <a:solidFill>
                  <a:sysClr val="windowText" lastClr="000000"/>
                </a:solidFill>
              </a:endParaRPr>
            </a:p>
          </p:txBody>
        </p:sp>
        <p:sp>
          <p:nvSpPr>
            <p:cNvPr id="349" name="Freeform 41"/>
            <p:cNvSpPr>
              <a:spLocks/>
            </p:cNvSpPr>
            <p:nvPr/>
          </p:nvSpPr>
          <p:spPr bwMode="auto">
            <a:xfrm>
              <a:off x="-1887538" y="4916098"/>
              <a:ext cx="373063" cy="511175"/>
            </a:xfrm>
            <a:custGeom>
              <a:avLst/>
              <a:gdLst>
                <a:gd name="T0" fmla="*/ 63 w 123"/>
                <a:gd name="T1" fmla="*/ 0 h 168"/>
                <a:gd name="T2" fmla="*/ 17 w 123"/>
                <a:gd name="T3" fmla="*/ 23 h 168"/>
                <a:gd name="T4" fmla="*/ 0 w 123"/>
                <a:gd name="T5" fmla="*/ 84 h 168"/>
                <a:gd name="T6" fmla="*/ 17 w 123"/>
                <a:gd name="T7" fmla="*/ 145 h 168"/>
                <a:gd name="T8" fmla="*/ 62 w 123"/>
                <a:gd name="T9" fmla="*/ 168 h 168"/>
                <a:gd name="T10" fmla="*/ 107 w 123"/>
                <a:gd name="T11" fmla="*/ 146 h 168"/>
                <a:gd name="T12" fmla="*/ 123 w 123"/>
                <a:gd name="T13" fmla="*/ 85 h 168"/>
                <a:gd name="T14" fmla="*/ 107 w 123"/>
                <a:gd name="T15" fmla="*/ 23 h 168"/>
                <a:gd name="T16" fmla="*/ 63 w 123"/>
                <a:gd name="T1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 h="168">
                  <a:moveTo>
                    <a:pt x="63" y="0"/>
                  </a:moveTo>
                  <a:cubicBezTo>
                    <a:pt x="44" y="0"/>
                    <a:pt x="29" y="8"/>
                    <a:pt x="17" y="23"/>
                  </a:cubicBezTo>
                  <a:cubicBezTo>
                    <a:pt x="6" y="39"/>
                    <a:pt x="0" y="59"/>
                    <a:pt x="0" y="84"/>
                  </a:cubicBezTo>
                  <a:cubicBezTo>
                    <a:pt x="0" y="110"/>
                    <a:pt x="6" y="130"/>
                    <a:pt x="17" y="145"/>
                  </a:cubicBezTo>
                  <a:cubicBezTo>
                    <a:pt x="28" y="160"/>
                    <a:pt x="43" y="168"/>
                    <a:pt x="62" y="168"/>
                  </a:cubicBezTo>
                  <a:cubicBezTo>
                    <a:pt x="81" y="168"/>
                    <a:pt x="96" y="160"/>
                    <a:pt x="107" y="146"/>
                  </a:cubicBezTo>
                  <a:cubicBezTo>
                    <a:pt x="118" y="131"/>
                    <a:pt x="123" y="111"/>
                    <a:pt x="123" y="85"/>
                  </a:cubicBezTo>
                  <a:cubicBezTo>
                    <a:pt x="123" y="59"/>
                    <a:pt x="118" y="38"/>
                    <a:pt x="107" y="23"/>
                  </a:cubicBezTo>
                  <a:cubicBezTo>
                    <a:pt x="97" y="8"/>
                    <a:pt x="82" y="0"/>
                    <a:pt x="6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77">
                <a:defRPr/>
              </a:pPr>
              <a:endParaRPr lang="en-US" kern="0">
                <a:solidFill>
                  <a:sysClr val="windowText" lastClr="000000"/>
                </a:solidFill>
              </a:endParaRPr>
            </a:p>
          </p:txBody>
        </p:sp>
      </p:grpSp>
      <p:sp>
        <p:nvSpPr>
          <p:cNvPr id="152" name="Rectangle 151"/>
          <p:cNvSpPr/>
          <p:nvPr/>
        </p:nvSpPr>
        <p:spPr bwMode="auto">
          <a:xfrm>
            <a:off x="4508663" y="2661456"/>
            <a:ext cx="1465855" cy="489153"/>
          </a:xfrm>
          <a:prstGeom prst="rect">
            <a:avLst/>
          </a:prstGeom>
          <a:noFill/>
          <a:ln w="28575">
            <a:solidFill>
              <a:schemeClr val="accent1">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1" name="Group 40"/>
          <p:cNvGrpSpPr/>
          <p:nvPr/>
        </p:nvGrpSpPr>
        <p:grpSpPr>
          <a:xfrm>
            <a:off x="2255277" y="1873937"/>
            <a:ext cx="1465855" cy="452849"/>
            <a:chOff x="2255276" y="1873931"/>
            <a:chExt cx="1465854" cy="452848"/>
          </a:xfrm>
          <a:solidFill>
            <a:schemeClr val="accent1">
              <a:lumMod val="40000"/>
              <a:lumOff val="60000"/>
            </a:schemeClr>
          </a:solidFill>
        </p:grpSpPr>
        <p:sp>
          <p:nvSpPr>
            <p:cNvPr id="155" name="Rectangle 154"/>
            <p:cNvSpPr/>
            <p:nvPr/>
          </p:nvSpPr>
          <p:spPr bwMode="auto">
            <a:xfrm>
              <a:off x="2255276" y="1873931"/>
              <a:ext cx="1465854" cy="452848"/>
            </a:xfrm>
            <a:prstGeom prst="rect">
              <a:avLst/>
            </a:prstGeom>
            <a:grp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6" name="Rectangle 145"/>
            <p:cNvSpPr/>
            <p:nvPr/>
          </p:nvSpPr>
          <p:spPr>
            <a:xfrm>
              <a:off x="2809917" y="1890136"/>
              <a:ext cx="859264" cy="430886"/>
            </a:xfrm>
            <a:prstGeom prst="rect">
              <a:avLst/>
            </a:prstGeom>
            <a:grpFill/>
            <a:ln>
              <a:noFill/>
            </a:ln>
          </p:spPr>
          <p:txBody>
            <a:bodyPr wrap="square">
              <a:spAutoFit/>
            </a:bodyPr>
            <a:lstStyle/>
            <a:p>
              <a:pPr defTabSz="914377">
                <a:defRPr/>
              </a:pPr>
              <a:r>
                <a:rPr lang="en-US" sz="1100" kern="0" dirty="0">
                  <a:solidFill>
                    <a:schemeClr val="bg1">
                      <a:lumMod val="50000"/>
                    </a:schemeClr>
                  </a:solidFill>
                  <a:cs typeface="Segoe UI Semilight" panose="020B0402040204020203" pitchFamily="34" charset="0"/>
                </a:rPr>
                <a:t>Data Factory</a:t>
              </a:r>
              <a:endParaRPr lang="en-US" sz="1100" kern="0" dirty="0">
                <a:solidFill>
                  <a:schemeClr val="bg1">
                    <a:lumMod val="50000"/>
                  </a:schemeClr>
                </a:solidFill>
              </a:endParaRPr>
            </a:p>
          </p:txBody>
        </p:sp>
        <p:sp>
          <p:nvSpPr>
            <p:cNvPr id="301" name="Freeform 300"/>
            <p:cNvSpPr/>
            <p:nvPr/>
          </p:nvSpPr>
          <p:spPr bwMode="auto">
            <a:xfrm>
              <a:off x="2384804" y="1948304"/>
              <a:ext cx="268385" cy="282036"/>
            </a:xfrm>
            <a:custGeom>
              <a:avLst/>
              <a:gdLst>
                <a:gd name="connsiteX0" fmla="*/ 1931382 w 2687091"/>
                <a:gd name="connsiteY0" fmla="*/ 1799512 h 2823758"/>
                <a:gd name="connsiteX1" fmla="*/ 1931382 w 2687091"/>
                <a:gd name="connsiteY1" fmla="*/ 2128383 h 2823758"/>
                <a:gd name="connsiteX2" fmla="*/ 2260253 w 2687091"/>
                <a:gd name="connsiteY2" fmla="*/ 2128383 h 2823758"/>
                <a:gd name="connsiteX3" fmla="*/ 2260253 w 2687091"/>
                <a:gd name="connsiteY3" fmla="*/ 1799512 h 2823758"/>
                <a:gd name="connsiteX4" fmla="*/ 1372033 w 2687091"/>
                <a:gd name="connsiteY4" fmla="*/ 1799512 h 2823758"/>
                <a:gd name="connsiteX5" fmla="*/ 1372033 w 2687091"/>
                <a:gd name="connsiteY5" fmla="*/ 2128383 h 2823758"/>
                <a:gd name="connsiteX6" fmla="*/ 1700904 w 2687091"/>
                <a:gd name="connsiteY6" fmla="*/ 2128383 h 2823758"/>
                <a:gd name="connsiteX7" fmla="*/ 1700904 w 2687091"/>
                <a:gd name="connsiteY7" fmla="*/ 1799512 h 2823758"/>
                <a:gd name="connsiteX8" fmla="*/ 812685 w 2687091"/>
                <a:gd name="connsiteY8" fmla="*/ 1799512 h 2823758"/>
                <a:gd name="connsiteX9" fmla="*/ 812685 w 2687091"/>
                <a:gd name="connsiteY9" fmla="*/ 2128383 h 2823758"/>
                <a:gd name="connsiteX10" fmla="*/ 1141555 w 2687091"/>
                <a:gd name="connsiteY10" fmla="*/ 2128383 h 2823758"/>
                <a:gd name="connsiteX11" fmla="*/ 1141555 w 2687091"/>
                <a:gd name="connsiteY11" fmla="*/ 1799512 h 2823758"/>
                <a:gd name="connsiteX12" fmla="*/ 486277 w 2687091"/>
                <a:gd name="connsiteY12" fmla="*/ 93827 h 2823758"/>
                <a:gd name="connsiteX13" fmla="*/ 103872 w 2687091"/>
                <a:gd name="connsiteY13" fmla="*/ 162103 h 2823758"/>
                <a:gd name="connsiteX14" fmla="*/ 486277 w 2687091"/>
                <a:gd name="connsiteY14" fmla="*/ 230379 h 2823758"/>
                <a:gd name="connsiteX15" fmla="*/ 868682 w 2687091"/>
                <a:gd name="connsiteY15" fmla="*/ 162103 h 2823758"/>
                <a:gd name="connsiteX16" fmla="*/ 486277 w 2687091"/>
                <a:gd name="connsiteY16" fmla="*/ 93827 h 2823758"/>
                <a:gd name="connsiteX17" fmla="*/ 486276 w 2687091"/>
                <a:gd name="connsiteY17" fmla="*/ 0 h 2823758"/>
                <a:gd name="connsiteX18" fmla="*/ 486277 w 2687091"/>
                <a:gd name="connsiteY18" fmla="*/ 0 h 2823758"/>
                <a:gd name="connsiteX19" fmla="*/ 972553 w 2687091"/>
                <a:gd name="connsiteY19" fmla="*/ 100893 h 2823758"/>
                <a:gd name="connsiteX20" fmla="*/ 972552 w 2687091"/>
                <a:gd name="connsiteY20" fmla="*/ 706248 h 2823758"/>
                <a:gd name="connsiteX21" fmla="*/ 972552 w 2687091"/>
                <a:gd name="connsiteY21" fmla="*/ 1342945 h 2823758"/>
                <a:gd name="connsiteX22" fmla="*/ 1792243 w 2687091"/>
                <a:gd name="connsiteY22" fmla="*/ 722637 h 2823758"/>
                <a:gd name="connsiteX23" fmla="*/ 1792243 w 2687091"/>
                <a:gd name="connsiteY23" fmla="*/ 1365018 h 2823758"/>
                <a:gd name="connsiteX24" fmla="*/ 2687091 w 2687091"/>
                <a:gd name="connsiteY24" fmla="*/ 723934 h 2823758"/>
                <a:gd name="connsiteX25" fmla="*/ 2687091 w 2687091"/>
                <a:gd name="connsiteY25" fmla="*/ 1573518 h 2823758"/>
                <a:gd name="connsiteX26" fmla="*/ 2687091 w 2687091"/>
                <a:gd name="connsiteY26" fmla="*/ 1833418 h 2823758"/>
                <a:gd name="connsiteX27" fmla="*/ 2687091 w 2687091"/>
                <a:gd name="connsiteY27" fmla="*/ 2090363 h 2823758"/>
                <a:gd name="connsiteX28" fmla="*/ 2687091 w 2687091"/>
                <a:gd name="connsiteY28" fmla="*/ 2468997 h 2823758"/>
                <a:gd name="connsiteX29" fmla="*/ 2687091 w 2687091"/>
                <a:gd name="connsiteY29" fmla="*/ 2823758 h 2823758"/>
                <a:gd name="connsiteX30" fmla="*/ 186290 w 2687091"/>
                <a:gd name="connsiteY30" fmla="*/ 2823758 h 2823758"/>
                <a:gd name="connsiteX31" fmla="*/ 186290 w 2687091"/>
                <a:gd name="connsiteY31" fmla="*/ 2823753 h 2823758"/>
                <a:gd name="connsiteX32" fmla="*/ 1 w 2687091"/>
                <a:gd name="connsiteY32" fmla="*/ 2823753 h 2823758"/>
                <a:gd name="connsiteX33" fmla="*/ 1 w 2687091"/>
                <a:gd name="connsiteY33" fmla="*/ 706250 h 2823758"/>
                <a:gd name="connsiteX34" fmla="*/ 0 w 2687091"/>
                <a:gd name="connsiteY34" fmla="*/ 706248 h 2823758"/>
                <a:gd name="connsiteX35" fmla="*/ 1 w 2687091"/>
                <a:gd name="connsiteY35" fmla="*/ 100895 h 2823758"/>
                <a:gd name="connsiteX36" fmla="*/ 0 w 2687091"/>
                <a:gd name="connsiteY36" fmla="*/ 100893 h 2823758"/>
                <a:gd name="connsiteX37" fmla="*/ 486276 w 2687091"/>
                <a:gd name="connsiteY37" fmla="*/ 0 h 282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687091" h="2823758">
                  <a:moveTo>
                    <a:pt x="1931382" y="1799512"/>
                  </a:moveTo>
                  <a:lnTo>
                    <a:pt x="1931382" y="2128383"/>
                  </a:lnTo>
                  <a:lnTo>
                    <a:pt x="2260253" y="2128383"/>
                  </a:lnTo>
                  <a:lnTo>
                    <a:pt x="2260253" y="1799512"/>
                  </a:lnTo>
                  <a:close/>
                  <a:moveTo>
                    <a:pt x="1372033" y="1799512"/>
                  </a:moveTo>
                  <a:lnTo>
                    <a:pt x="1372033" y="2128383"/>
                  </a:lnTo>
                  <a:lnTo>
                    <a:pt x="1700904" y="2128383"/>
                  </a:lnTo>
                  <a:lnTo>
                    <a:pt x="1700904" y="1799512"/>
                  </a:lnTo>
                  <a:close/>
                  <a:moveTo>
                    <a:pt x="812685" y="1799512"/>
                  </a:moveTo>
                  <a:lnTo>
                    <a:pt x="812685" y="2128383"/>
                  </a:lnTo>
                  <a:lnTo>
                    <a:pt x="1141555" y="2128383"/>
                  </a:lnTo>
                  <a:lnTo>
                    <a:pt x="1141555" y="1799512"/>
                  </a:lnTo>
                  <a:close/>
                  <a:moveTo>
                    <a:pt x="486277" y="93827"/>
                  </a:moveTo>
                  <a:cubicBezTo>
                    <a:pt x="275081" y="93827"/>
                    <a:pt x="103872" y="124395"/>
                    <a:pt x="103872" y="162103"/>
                  </a:cubicBezTo>
                  <a:cubicBezTo>
                    <a:pt x="103872" y="199811"/>
                    <a:pt x="275081" y="230379"/>
                    <a:pt x="486277" y="230379"/>
                  </a:cubicBezTo>
                  <a:cubicBezTo>
                    <a:pt x="697473" y="230379"/>
                    <a:pt x="868682" y="199811"/>
                    <a:pt x="868682" y="162103"/>
                  </a:cubicBezTo>
                  <a:cubicBezTo>
                    <a:pt x="868682" y="124395"/>
                    <a:pt x="697473" y="93827"/>
                    <a:pt x="486277" y="93827"/>
                  </a:cubicBezTo>
                  <a:close/>
                  <a:moveTo>
                    <a:pt x="486276" y="0"/>
                  </a:moveTo>
                  <a:lnTo>
                    <a:pt x="486277" y="0"/>
                  </a:lnTo>
                  <a:cubicBezTo>
                    <a:pt x="754840" y="0"/>
                    <a:pt x="972553" y="45171"/>
                    <a:pt x="972553" y="100893"/>
                  </a:cubicBezTo>
                  <a:cubicBezTo>
                    <a:pt x="972553" y="302678"/>
                    <a:pt x="972552" y="504463"/>
                    <a:pt x="972552" y="706248"/>
                  </a:cubicBezTo>
                  <a:lnTo>
                    <a:pt x="972552" y="1342945"/>
                  </a:lnTo>
                  <a:lnTo>
                    <a:pt x="1792243" y="722637"/>
                  </a:lnTo>
                  <a:lnTo>
                    <a:pt x="1792243" y="1365018"/>
                  </a:lnTo>
                  <a:lnTo>
                    <a:pt x="2687091" y="723934"/>
                  </a:lnTo>
                  <a:lnTo>
                    <a:pt x="2687091" y="1573518"/>
                  </a:lnTo>
                  <a:lnTo>
                    <a:pt x="2687091" y="1833418"/>
                  </a:lnTo>
                  <a:lnTo>
                    <a:pt x="2687091" y="2090363"/>
                  </a:lnTo>
                  <a:lnTo>
                    <a:pt x="2687091" y="2468997"/>
                  </a:lnTo>
                  <a:lnTo>
                    <a:pt x="2687091" y="2823758"/>
                  </a:lnTo>
                  <a:lnTo>
                    <a:pt x="186290" y="2823758"/>
                  </a:lnTo>
                  <a:lnTo>
                    <a:pt x="186290" y="2823753"/>
                  </a:lnTo>
                  <a:lnTo>
                    <a:pt x="1" y="2823753"/>
                  </a:lnTo>
                  <a:lnTo>
                    <a:pt x="1" y="706250"/>
                  </a:lnTo>
                  <a:lnTo>
                    <a:pt x="0" y="706248"/>
                  </a:lnTo>
                  <a:lnTo>
                    <a:pt x="1" y="100895"/>
                  </a:lnTo>
                  <a:lnTo>
                    <a:pt x="0" y="100893"/>
                  </a:lnTo>
                  <a:cubicBezTo>
                    <a:pt x="0" y="45171"/>
                    <a:pt x="217713" y="0"/>
                    <a:pt x="486276" y="0"/>
                  </a:cubicBezTo>
                  <a:close/>
                </a:path>
              </a:pathLst>
            </a:cu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70" fontAlgn="base">
                <a:spcBef>
                  <a:spcPct val="0"/>
                </a:spcBef>
                <a:spcAft>
                  <a:spcPct val="0"/>
                </a:spcAft>
                <a:defRPr/>
              </a:pPr>
              <a:endParaRPr lang="en-US" sz="2400" kern="0">
                <a:solidFill>
                  <a:schemeClr val="bg1">
                    <a:lumMod val="50000"/>
                  </a:schemeClr>
                </a:solidFill>
                <a:ea typeface="Segoe UI" pitchFamily="34" charset="0"/>
                <a:cs typeface="Segoe UI" pitchFamily="34" charset="0"/>
              </a:endParaRPr>
            </a:p>
          </p:txBody>
        </p:sp>
      </p:grpSp>
      <p:grpSp>
        <p:nvGrpSpPr>
          <p:cNvPr id="5" name="Group 4"/>
          <p:cNvGrpSpPr/>
          <p:nvPr/>
        </p:nvGrpSpPr>
        <p:grpSpPr>
          <a:xfrm>
            <a:off x="327110" y="2936085"/>
            <a:ext cx="1448180" cy="737119"/>
            <a:chOff x="35741" y="2657913"/>
            <a:chExt cx="1448180" cy="737118"/>
          </a:xfrm>
        </p:grpSpPr>
        <p:sp>
          <p:nvSpPr>
            <p:cNvPr id="4" name="Rectangle 3"/>
            <p:cNvSpPr/>
            <p:nvPr/>
          </p:nvSpPr>
          <p:spPr bwMode="auto">
            <a:xfrm>
              <a:off x="35741" y="2771331"/>
              <a:ext cx="1448180" cy="519936"/>
            </a:xfrm>
            <a:prstGeom prst="rect">
              <a:avLst/>
            </a:prstGeom>
            <a:solidFill>
              <a:schemeClr val="bg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7" name="TextBox 176"/>
            <p:cNvSpPr txBox="1"/>
            <p:nvPr/>
          </p:nvSpPr>
          <p:spPr>
            <a:xfrm>
              <a:off x="731505" y="2872437"/>
              <a:ext cx="712779" cy="316753"/>
            </a:xfrm>
            <a:prstGeom prst="rect">
              <a:avLst/>
            </a:prstGeom>
            <a:noFill/>
          </p:spPr>
          <p:txBody>
            <a:bodyPr wrap="square" lIns="0" tIns="0" rIns="0" bIns="0" rtlCol="0" anchor="ctr" anchorCtr="0">
              <a:spAutoFit/>
            </a:bodyPr>
            <a:lstStyle/>
            <a:p>
              <a:pPr defTabSz="914169">
                <a:spcAft>
                  <a:spcPts val="588"/>
                </a:spcAft>
                <a:defRPr/>
              </a:pPr>
              <a:r>
                <a:rPr lang="en-US" sz="1029" kern="0" dirty="0">
                  <a:solidFill>
                    <a:schemeClr val="tx1">
                      <a:lumMod val="95000"/>
                    </a:schemeClr>
                  </a:solidFill>
                  <a:cs typeface="Segoe UI Semilight" panose="020B0402040204020203" pitchFamily="34" charset="0"/>
                </a:rPr>
                <a:t>Data Sources</a:t>
              </a:r>
            </a:p>
          </p:txBody>
        </p:sp>
        <p:pic>
          <p:nvPicPr>
            <p:cNvPr id="291" name="Picture 290"/>
            <p:cNvPicPr>
              <a:picLocks noChangeAspect="1"/>
            </p:cNvPicPr>
            <p:nvPr/>
          </p:nvPicPr>
          <p:blipFill>
            <a:blip r:embed="rId3" cstate="email">
              <a:biLevel thresh="25000"/>
              <a:extLst>
                <a:ext uri="{28A0092B-C50C-407E-A947-70E740481C1C}">
                  <a14:useLocalDpi xmlns:a14="http://schemas.microsoft.com/office/drawing/2010/main"/>
                </a:ext>
              </a:extLst>
            </a:blip>
            <a:stretch>
              <a:fillRect/>
            </a:stretch>
          </p:blipFill>
          <p:spPr>
            <a:xfrm>
              <a:off x="101527" y="2657913"/>
              <a:ext cx="629979" cy="737118"/>
            </a:xfrm>
            <a:prstGeom prst="rect">
              <a:avLst/>
            </a:prstGeom>
          </p:spPr>
        </p:pic>
      </p:grpSp>
      <p:sp>
        <p:nvSpPr>
          <p:cNvPr id="42" name="TextBox 41"/>
          <p:cNvSpPr txBox="1"/>
          <p:nvPr/>
        </p:nvSpPr>
        <p:spPr>
          <a:xfrm>
            <a:off x="2472772" y="2363499"/>
            <a:ext cx="1050609" cy="489365"/>
          </a:xfrm>
          <a:prstGeom prst="rect">
            <a:avLst/>
          </a:prstGeom>
          <a:noFill/>
        </p:spPr>
        <p:txBody>
          <a:bodyPr wrap="none" lIns="182880" tIns="146304" rIns="182880" bIns="146304" rtlCol="0">
            <a:spAutoFit/>
          </a:bodyPr>
          <a:lstStyle/>
          <a:p>
            <a:pPr>
              <a:lnSpc>
                <a:spcPct val="90000"/>
              </a:lnSpc>
              <a:spcAft>
                <a:spcPts val="600"/>
              </a:spcAft>
            </a:pPr>
            <a:r>
              <a:rPr lang="en-GB" sz="1400" dirty="0">
                <a:solidFill>
                  <a:schemeClr val="accent1">
                    <a:lumMod val="60000"/>
                    <a:lumOff val="40000"/>
                  </a:schemeClr>
                </a:solidFill>
                <a:latin typeface="+mj-lt"/>
              </a:rPr>
              <a:t>manages</a:t>
            </a:r>
          </a:p>
        </p:txBody>
      </p:sp>
      <p:cxnSp>
        <p:nvCxnSpPr>
          <p:cNvPr id="140" name="Elbow Connector 139"/>
          <p:cNvCxnSpPr>
            <a:stCxn id="4" idx="3"/>
            <a:endCxn id="152" idx="1"/>
          </p:cNvCxnSpPr>
          <p:nvPr/>
        </p:nvCxnSpPr>
        <p:spPr>
          <a:xfrm flipV="1">
            <a:off x="1775290" y="2906033"/>
            <a:ext cx="2733375" cy="403439"/>
          </a:xfrm>
          <a:prstGeom prst="bentConnector3">
            <a:avLst>
              <a:gd name="adj1" fmla="val 50000"/>
            </a:avLst>
          </a:prstGeom>
          <a:ln w="57150">
            <a:solidFill>
              <a:schemeClr val="accent1">
                <a:lumMod val="40000"/>
                <a:lumOff val="6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6" name="Elbow Connector 155"/>
          <p:cNvCxnSpPr>
            <a:stCxn id="152" idx="3"/>
            <a:endCxn id="72" idx="1"/>
          </p:cNvCxnSpPr>
          <p:nvPr/>
        </p:nvCxnSpPr>
        <p:spPr>
          <a:xfrm>
            <a:off x="5974518" y="2906031"/>
            <a:ext cx="2650663" cy="2154391"/>
          </a:xfrm>
          <a:prstGeom prst="bentConnector3">
            <a:avLst>
              <a:gd name="adj1" fmla="val 50000"/>
            </a:avLst>
          </a:prstGeom>
          <a:ln w="57150">
            <a:solidFill>
              <a:schemeClr val="accent1">
                <a:lumMod val="40000"/>
                <a:lumOff val="6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62" name="Group 61"/>
          <p:cNvGrpSpPr/>
          <p:nvPr/>
        </p:nvGrpSpPr>
        <p:grpSpPr>
          <a:xfrm>
            <a:off x="8845488" y="3504496"/>
            <a:ext cx="295835" cy="295835"/>
            <a:chOff x="3236100" y="589298"/>
            <a:chExt cx="5641200" cy="5641200"/>
          </a:xfrm>
        </p:grpSpPr>
        <p:sp>
          <p:nvSpPr>
            <p:cNvPr id="63" name="Freeform 62"/>
            <p:cNvSpPr/>
            <p:nvPr/>
          </p:nvSpPr>
          <p:spPr bwMode="auto">
            <a:xfrm>
              <a:off x="3236100" y="589298"/>
              <a:ext cx="5641200" cy="5641200"/>
            </a:xfrm>
            <a:custGeom>
              <a:avLst/>
              <a:gdLst>
                <a:gd name="connsiteX0" fmla="*/ 2820600 w 5641200"/>
                <a:gd name="connsiteY0" fmla="*/ 378999 h 5641200"/>
                <a:gd name="connsiteX1" fmla="*/ 378999 w 5641200"/>
                <a:gd name="connsiteY1" fmla="*/ 2820600 h 5641200"/>
                <a:gd name="connsiteX2" fmla="*/ 2820600 w 5641200"/>
                <a:gd name="connsiteY2" fmla="*/ 5262201 h 5641200"/>
                <a:gd name="connsiteX3" fmla="*/ 5262201 w 5641200"/>
                <a:gd name="connsiteY3" fmla="*/ 2820600 h 5641200"/>
                <a:gd name="connsiteX4" fmla="*/ 2820600 w 5641200"/>
                <a:gd name="connsiteY4" fmla="*/ 378999 h 5641200"/>
                <a:gd name="connsiteX5" fmla="*/ 2820600 w 5641200"/>
                <a:gd name="connsiteY5" fmla="*/ 0 h 5641200"/>
                <a:gd name="connsiteX6" fmla="*/ 5641200 w 5641200"/>
                <a:gd name="connsiteY6" fmla="*/ 2820600 h 5641200"/>
                <a:gd name="connsiteX7" fmla="*/ 2820600 w 5641200"/>
                <a:gd name="connsiteY7" fmla="*/ 5641200 h 5641200"/>
                <a:gd name="connsiteX8" fmla="*/ 0 w 5641200"/>
                <a:gd name="connsiteY8" fmla="*/ 2820600 h 5641200"/>
                <a:gd name="connsiteX9" fmla="*/ 2820600 w 5641200"/>
                <a:gd name="connsiteY9" fmla="*/ 0 h 564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41200" h="5641200">
                  <a:moveTo>
                    <a:pt x="2820600" y="378999"/>
                  </a:moveTo>
                  <a:cubicBezTo>
                    <a:pt x="1472141" y="378999"/>
                    <a:pt x="378999" y="1472141"/>
                    <a:pt x="378999" y="2820600"/>
                  </a:cubicBezTo>
                  <a:cubicBezTo>
                    <a:pt x="378999" y="4169059"/>
                    <a:pt x="1472141" y="5262201"/>
                    <a:pt x="2820600" y="5262201"/>
                  </a:cubicBezTo>
                  <a:cubicBezTo>
                    <a:pt x="4169059" y="5262201"/>
                    <a:pt x="5262201" y="4169059"/>
                    <a:pt x="5262201" y="2820600"/>
                  </a:cubicBezTo>
                  <a:cubicBezTo>
                    <a:pt x="5262201" y="1472141"/>
                    <a:pt x="4169059" y="378999"/>
                    <a:pt x="2820600" y="378999"/>
                  </a:cubicBezTo>
                  <a:close/>
                  <a:moveTo>
                    <a:pt x="2820600" y="0"/>
                  </a:moveTo>
                  <a:cubicBezTo>
                    <a:pt x="4378374" y="0"/>
                    <a:pt x="5641200" y="1262826"/>
                    <a:pt x="5641200" y="2820600"/>
                  </a:cubicBezTo>
                  <a:cubicBezTo>
                    <a:pt x="5641200" y="4378374"/>
                    <a:pt x="4378374" y="5641200"/>
                    <a:pt x="2820600" y="5641200"/>
                  </a:cubicBezTo>
                  <a:cubicBezTo>
                    <a:pt x="1262826" y="5641200"/>
                    <a:pt x="0" y="4378374"/>
                    <a:pt x="0" y="2820600"/>
                  </a:cubicBezTo>
                  <a:cubicBezTo>
                    <a:pt x="0" y="1262826"/>
                    <a:pt x="1262826" y="0"/>
                    <a:pt x="2820600"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algn="ctr" defTabSz="932270" fontAlgn="base">
                <a:spcBef>
                  <a:spcPct val="0"/>
                </a:spcBef>
                <a:spcAft>
                  <a:spcPct val="0"/>
                </a:spcAft>
                <a:defRPr/>
              </a:pPr>
              <a:endParaRPr lang="en-US" sz="3600" kern="0" dirty="0" err="1">
                <a:solidFill>
                  <a:schemeClr val="tx1"/>
                </a:solidFill>
                <a:ea typeface="Segoe UI" pitchFamily="34" charset="0"/>
                <a:cs typeface="Segoe UI" pitchFamily="34" charset="0"/>
              </a:endParaRPr>
            </a:p>
          </p:txBody>
        </p:sp>
        <p:sp>
          <p:nvSpPr>
            <p:cNvPr id="64" name="Freeform 63"/>
            <p:cNvSpPr/>
            <p:nvPr/>
          </p:nvSpPr>
          <p:spPr bwMode="auto">
            <a:xfrm>
              <a:off x="3615099" y="968297"/>
              <a:ext cx="4883202" cy="4883202"/>
            </a:xfrm>
            <a:custGeom>
              <a:avLst/>
              <a:gdLst>
                <a:gd name="connsiteX0" fmla="*/ 2441601 w 4883202"/>
                <a:gd name="connsiteY0" fmla="*/ 535401 h 4883202"/>
                <a:gd name="connsiteX1" fmla="*/ 535401 w 4883202"/>
                <a:gd name="connsiteY1" fmla="*/ 2441601 h 4883202"/>
                <a:gd name="connsiteX2" fmla="*/ 2441601 w 4883202"/>
                <a:gd name="connsiteY2" fmla="*/ 4347801 h 4883202"/>
                <a:gd name="connsiteX3" fmla="*/ 4347801 w 4883202"/>
                <a:gd name="connsiteY3" fmla="*/ 2441601 h 4883202"/>
                <a:gd name="connsiteX4" fmla="*/ 2441601 w 4883202"/>
                <a:gd name="connsiteY4" fmla="*/ 535401 h 4883202"/>
                <a:gd name="connsiteX5" fmla="*/ 2441601 w 4883202"/>
                <a:gd name="connsiteY5" fmla="*/ 0 h 4883202"/>
                <a:gd name="connsiteX6" fmla="*/ 4883202 w 4883202"/>
                <a:gd name="connsiteY6" fmla="*/ 2441601 h 4883202"/>
                <a:gd name="connsiteX7" fmla="*/ 2441601 w 4883202"/>
                <a:gd name="connsiteY7" fmla="*/ 4883202 h 4883202"/>
                <a:gd name="connsiteX8" fmla="*/ 0 w 4883202"/>
                <a:gd name="connsiteY8" fmla="*/ 2441601 h 4883202"/>
                <a:gd name="connsiteX9" fmla="*/ 2441601 w 4883202"/>
                <a:gd name="connsiteY9" fmla="*/ 0 h 4883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3202" h="4883202">
                  <a:moveTo>
                    <a:pt x="2441601" y="535401"/>
                  </a:moveTo>
                  <a:cubicBezTo>
                    <a:pt x="1388836" y="535401"/>
                    <a:pt x="535401" y="1388836"/>
                    <a:pt x="535401" y="2441601"/>
                  </a:cubicBezTo>
                  <a:cubicBezTo>
                    <a:pt x="535401" y="3494366"/>
                    <a:pt x="1388836" y="4347801"/>
                    <a:pt x="2441601" y="4347801"/>
                  </a:cubicBezTo>
                  <a:cubicBezTo>
                    <a:pt x="3494366" y="4347801"/>
                    <a:pt x="4347801" y="3494366"/>
                    <a:pt x="4347801" y="2441601"/>
                  </a:cubicBezTo>
                  <a:cubicBezTo>
                    <a:pt x="4347801" y="1388836"/>
                    <a:pt x="3494366" y="535401"/>
                    <a:pt x="2441601" y="535401"/>
                  </a:cubicBezTo>
                  <a:close/>
                  <a:moveTo>
                    <a:pt x="2441601" y="0"/>
                  </a:moveTo>
                  <a:cubicBezTo>
                    <a:pt x="3790060" y="0"/>
                    <a:pt x="4883202" y="1093142"/>
                    <a:pt x="4883202" y="2441601"/>
                  </a:cubicBezTo>
                  <a:cubicBezTo>
                    <a:pt x="4883202" y="3790060"/>
                    <a:pt x="3790060" y="4883202"/>
                    <a:pt x="2441601" y="4883202"/>
                  </a:cubicBezTo>
                  <a:cubicBezTo>
                    <a:pt x="1093142" y="4883202"/>
                    <a:pt x="0" y="3790060"/>
                    <a:pt x="0" y="2441601"/>
                  </a:cubicBezTo>
                  <a:cubicBezTo>
                    <a:pt x="0" y="1093142"/>
                    <a:pt x="1093142" y="0"/>
                    <a:pt x="2441601" y="0"/>
                  </a:cubicBezTo>
                  <a:close/>
                </a:path>
              </a:pathLst>
            </a:custGeom>
            <a:solidFill>
              <a:schemeClr val="tx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algn="ctr" defTabSz="932270" fontAlgn="base">
                <a:spcBef>
                  <a:spcPct val="0"/>
                </a:spcBef>
                <a:spcAft>
                  <a:spcPct val="0"/>
                </a:spcAft>
                <a:defRPr/>
              </a:pPr>
              <a:endParaRPr lang="en-US" sz="3600" kern="0" dirty="0" err="1">
                <a:solidFill>
                  <a:schemeClr val="tx1"/>
                </a:solidFill>
                <a:ea typeface="Segoe UI" pitchFamily="34" charset="0"/>
                <a:cs typeface="Segoe UI" pitchFamily="34" charset="0"/>
              </a:endParaRPr>
            </a:p>
          </p:txBody>
        </p:sp>
      </p:grpSp>
      <p:sp>
        <p:nvSpPr>
          <p:cNvPr id="65" name="Rectangle 64"/>
          <p:cNvSpPr/>
          <p:nvPr/>
        </p:nvSpPr>
        <p:spPr>
          <a:xfrm>
            <a:off x="9039657" y="4919562"/>
            <a:ext cx="1190817" cy="261610"/>
          </a:xfrm>
          <a:prstGeom prst="rect">
            <a:avLst/>
          </a:prstGeom>
        </p:spPr>
        <p:txBody>
          <a:bodyPr wrap="square">
            <a:spAutoFit/>
          </a:bodyPr>
          <a:lstStyle/>
          <a:p>
            <a:pPr defTabSz="914377">
              <a:defRPr/>
            </a:pPr>
            <a:r>
              <a:rPr lang="en-US" sz="1100" kern="0" dirty="0">
                <a:solidFill>
                  <a:schemeClr val="bg1">
                    <a:lumMod val="20000"/>
                    <a:lumOff val="80000"/>
                  </a:schemeClr>
                </a:solidFill>
                <a:cs typeface="Segoe UI Semilight" panose="020B0402040204020203" pitchFamily="34" charset="0"/>
              </a:rPr>
              <a:t>Power BI</a:t>
            </a:r>
          </a:p>
        </p:txBody>
      </p:sp>
      <p:grpSp>
        <p:nvGrpSpPr>
          <p:cNvPr id="66" name="Group 65"/>
          <p:cNvGrpSpPr/>
          <p:nvPr/>
        </p:nvGrpSpPr>
        <p:grpSpPr>
          <a:xfrm>
            <a:off x="8704467" y="4944835"/>
            <a:ext cx="304404" cy="194560"/>
            <a:chOff x="7884058" y="5368509"/>
            <a:chExt cx="324905" cy="207663"/>
          </a:xfrm>
        </p:grpSpPr>
        <p:sp>
          <p:nvSpPr>
            <p:cNvPr id="67" name="Freeform 5"/>
            <p:cNvSpPr>
              <a:spLocks noEditPoints="1"/>
            </p:cNvSpPr>
            <p:nvPr/>
          </p:nvSpPr>
          <p:spPr bwMode="auto">
            <a:xfrm>
              <a:off x="7884058" y="5368509"/>
              <a:ext cx="324905" cy="207663"/>
            </a:xfrm>
            <a:custGeom>
              <a:avLst/>
              <a:gdLst>
                <a:gd name="T0" fmla="*/ 296 w 296"/>
                <a:gd name="T1" fmla="*/ 164 h 188"/>
                <a:gd name="T2" fmla="*/ 296 w 296"/>
                <a:gd name="T3" fmla="*/ 188 h 188"/>
                <a:gd name="T4" fmla="*/ 0 w 296"/>
                <a:gd name="T5" fmla="*/ 188 h 188"/>
                <a:gd name="T6" fmla="*/ 0 w 296"/>
                <a:gd name="T7" fmla="*/ 164 h 188"/>
                <a:gd name="T8" fmla="*/ 21 w 296"/>
                <a:gd name="T9" fmla="*/ 164 h 188"/>
                <a:gd name="T10" fmla="*/ 20 w 296"/>
                <a:gd name="T11" fmla="*/ 22 h 188"/>
                <a:gd name="T12" fmla="*/ 42 w 296"/>
                <a:gd name="T13" fmla="*/ 0 h 188"/>
                <a:gd name="T14" fmla="*/ 222 w 296"/>
                <a:gd name="T15" fmla="*/ 1 h 188"/>
                <a:gd name="T16" fmla="*/ 275 w 296"/>
                <a:gd name="T17" fmla="*/ 54 h 188"/>
                <a:gd name="T18" fmla="*/ 275 w 296"/>
                <a:gd name="T19" fmla="*/ 164 h 188"/>
                <a:gd name="T20" fmla="*/ 296 w 296"/>
                <a:gd name="T21" fmla="*/ 164 h 188"/>
                <a:gd name="T22" fmla="*/ 251 w 296"/>
                <a:gd name="T23" fmla="*/ 164 h 188"/>
                <a:gd name="T24" fmla="*/ 251 w 296"/>
                <a:gd name="T25" fmla="*/ 25 h 188"/>
                <a:gd name="T26" fmla="*/ 45 w 296"/>
                <a:gd name="T27" fmla="*/ 25 h 188"/>
                <a:gd name="T28" fmla="*/ 45 w 296"/>
                <a:gd name="T29" fmla="*/ 164 h 188"/>
                <a:gd name="T30" fmla="*/ 251 w 296"/>
                <a:gd name="T31" fmla="*/ 16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6" h="188">
                  <a:moveTo>
                    <a:pt x="296" y="164"/>
                  </a:moveTo>
                  <a:cubicBezTo>
                    <a:pt x="296" y="172"/>
                    <a:pt x="296" y="180"/>
                    <a:pt x="296" y="188"/>
                  </a:cubicBezTo>
                  <a:cubicBezTo>
                    <a:pt x="197" y="188"/>
                    <a:pt x="99" y="188"/>
                    <a:pt x="0" y="188"/>
                  </a:cubicBezTo>
                  <a:cubicBezTo>
                    <a:pt x="0" y="180"/>
                    <a:pt x="0" y="172"/>
                    <a:pt x="0" y="164"/>
                  </a:cubicBezTo>
                  <a:cubicBezTo>
                    <a:pt x="6" y="164"/>
                    <a:pt x="13" y="164"/>
                    <a:pt x="21" y="164"/>
                  </a:cubicBezTo>
                  <a:cubicBezTo>
                    <a:pt x="21" y="115"/>
                    <a:pt x="21" y="69"/>
                    <a:pt x="20" y="22"/>
                  </a:cubicBezTo>
                  <a:cubicBezTo>
                    <a:pt x="20" y="6"/>
                    <a:pt x="25" y="0"/>
                    <a:pt x="42" y="0"/>
                  </a:cubicBezTo>
                  <a:cubicBezTo>
                    <a:pt x="102" y="1"/>
                    <a:pt x="162" y="1"/>
                    <a:pt x="222" y="1"/>
                  </a:cubicBezTo>
                  <a:cubicBezTo>
                    <a:pt x="275" y="1"/>
                    <a:pt x="275" y="1"/>
                    <a:pt x="275" y="54"/>
                  </a:cubicBezTo>
                  <a:cubicBezTo>
                    <a:pt x="275" y="91"/>
                    <a:pt x="275" y="127"/>
                    <a:pt x="275" y="164"/>
                  </a:cubicBezTo>
                  <a:cubicBezTo>
                    <a:pt x="284" y="164"/>
                    <a:pt x="290" y="164"/>
                    <a:pt x="296" y="164"/>
                  </a:cubicBezTo>
                  <a:close/>
                  <a:moveTo>
                    <a:pt x="251" y="164"/>
                  </a:moveTo>
                  <a:cubicBezTo>
                    <a:pt x="251" y="116"/>
                    <a:pt x="251" y="70"/>
                    <a:pt x="251" y="25"/>
                  </a:cubicBezTo>
                  <a:cubicBezTo>
                    <a:pt x="181" y="25"/>
                    <a:pt x="113" y="25"/>
                    <a:pt x="45" y="25"/>
                  </a:cubicBezTo>
                  <a:cubicBezTo>
                    <a:pt x="45" y="72"/>
                    <a:pt x="45" y="118"/>
                    <a:pt x="45" y="164"/>
                  </a:cubicBezTo>
                  <a:cubicBezTo>
                    <a:pt x="114" y="164"/>
                    <a:pt x="182" y="164"/>
                    <a:pt x="251" y="164"/>
                  </a:cubicBezTo>
                  <a:close/>
                </a:path>
              </a:pathLst>
            </a:custGeom>
            <a:solidFill>
              <a:schemeClr val="tx1"/>
            </a:solidFill>
            <a:ln>
              <a:noFill/>
            </a:ln>
          </p:spPr>
          <p:txBody>
            <a:bodyPr vert="horz" wrap="square" lIns="89631" tIns="44815" rIns="89631" bIns="44815" numCol="1" anchor="t" anchorCtr="0" compatLnSpc="1">
              <a:prstTxWarp prst="textNoShape">
                <a:avLst/>
              </a:prstTxWarp>
            </a:bodyPr>
            <a:lstStyle/>
            <a:p>
              <a:pPr defTabSz="914377">
                <a:defRPr/>
              </a:pPr>
              <a:endParaRPr lang="en-US" sz="1765" kern="0">
                <a:solidFill>
                  <a:srgbClr val="FFFFFF"/>
                </a:solidFill>
              </a:endParaRPr>
            </a:p>
          </p:txBody>
        </p:sp>
        <p:sp>
          <p:nvSpPr>
            <p:cNvPr id="68" name="Freeform 6"/>
            <p:cNvSpPr>
              <a:spLocks/>
            </p:cNvSpPr>
            <p:nvPr/>
          </p:nvSpPr>
          <p:spPr bwMode="auto">
            <a:xfrm>
              <a:off x="8002832" y="5412187"/>
              <a:ext cx="35248" cy="124138"/>
            </a:xfrm>
            <a:custGeom>
              <a:avLst/>
              <a:gdLst>
                <a:gd name="T0" fmla="*/ 31 w 32"/>
                <a:gd name="T1" fmla="*/ 58 h 112"/>
                <a:gd name="T2" fmla="*/ 32 w 32"/>
                <a:gd name="T3" fmla="*/ 94 h 112"/>
                <a:gd name="T4" fmla="*/ 16 w 32"/>
                <a:gd name="T5" fmla="*/ 112 h 112"/>
                <a:gd name="T6" fmla="*/ 0 w 32"/>
                <a:gd name="T7" fmla="*/ 93 h 112"/>
                <a:gd name="T8" fmla="*/ 0 w 32"/>
                <a:gd name="T9" fmla="*/ 15 h 112"/>
                <a:gd name="T10" fmla="*/ 15 w 32"/>
                <a:gd name="T11" fmla="*/ 0 h 112"/>
                <a:gd name="T12" fmla="*/ 32 w 32"/>
                <a:gd name="T13" fmla="*/ 16 h 112"/>
                <a:gd name="T14" fmla="*/ 31 w 32"/>
                <a:gd name="T15" fmla="*/ 58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12">
                  <a:moveTo>
                    <a:pt x="31" y="58"/>
                  </a:moveTo>
                  <a:cubicBezTo>
                    <a:pt x="31" y="70"/>
                    <a:pt x="31" y="82"/>
                    <a:pt x="32" y="94"/>
                  </a:cubicBezTo>
                  <a:cubicBezTo>
                    <a:pt x="32" y="105"/>
                    <a:pt x="30" y="112"/>
                    <a:pt x="16" y="112"/>
                  </a:cubicBezTo>
                  <a:cubicBezTo>
                    <a:pt x="1" y="112"/>
                    <a:pt x="0" y="104"/>
                    <a:pt x="0" y="93"/>
                  </a:cubicBezTo>
                  <a:cubicBezTo>
                    <a:pt x="1" y="67"/>
                    <a:pt x="1" y="41"/>
                    <a:pt x="0" y="15"/>
                  </a:cubicBezTo>
                  <a:cubicBezTo>
                    <a:pt x="0" y="4"/>
                    <a:pt x="4" y="0"/>
                    <a:pt x="15" y="0"/>
                  </a:cubicBezTo>
                  <a:cubicBezTo>
                    <a:pt x="27" y="0"/>
                    <a:pt x="32" y="4"/>
                    <a:pt x="32" y="16"/>
                  </a:cubicBezTo>
                  <a:cubicBezTo>
                    <a:pt x="31" y="30"/>
                    <a:pt x="31" y="44"/>
                    <a:pt x="31" y="58"/>
                  </a:cubicBezTo>
                  <a:close/>
                </a:path>
              </a:pathLst>
            </a:custGeom>
            <a:solidFill>
              <a:schemeClr val="tx1"/>
            </a:solidFill>
            <a:ln>
              <a:noFill/>
            </a:ln>
          </p:spPr>
          <p:txBody>
            <a:bodyPr vert="horz" wrap="square" lIns="89631" tIns="44815" rIns="89631" bIns="44815" numCol="1" anchor="t" anchorCtr="0" compatLnSpc="1">
              <a:prstTxWarp prst="textNoShape">
                <a:avLst/>
              </a:prstTxWarp>
            </a:bodyPr>
            <a:lstStyle/>
            <a:p>
              <a:pPr defTabSz="914377">
                <a:defRPr/>
              </a:pPr>
              <a:endParaRPr lang="en-US" sz="1765" kern="0">
                <a:solidFill>
                  <a:srgbClr val="FFFFFF"/>
                </a:solidFill>
              </a:endParaRPr>
            </a:p>
          </p:txBody>
        </p:sp>
        <p:sp>
          <p:nvSpPr>
            <p:cNvPr id="69" name="Freeform 7"/>
            <p:cNvSpPr>
              <a:spLocks/>
            </p:cNvSpPr>
            <p:nvPr/>
          </p:nvSpPr>
          <p:spPr bwMode="auto">
            <a:xfrm>
              <a:off x="8055706" y="5447436"/>
              <a:ext cx="36015" cy="88889"/>
            </a:xfrm>
            <a:custGeom>
              <a:avLst/>
              <a:gdLst>
                <a:gd name="T0" fmla="*/ 31 w 33"/>
                <a:gd name="T1" fmla="*/ 40 h 80"/>
                <a:gd name="T2" fmla="*/ 32 w 33"/>
                <a:gd name="T3" fmla="*/ 62 h 80"/>
                <a:gd name="T4" fmla="*/ 16 w 33"/>
                <a:gd name="T5" fmla="*/ 80 h 80"/>
                <a:gd name="T6" fmla="*/ 0 w 33"/>
                <a:gd name="T7" fmla="*/ 61 h 80"/>
                <a:gd name="T8" fmla="*/ 0 w 33"/>
                <a:gd name="T9" fmla="*/ 17 h 80"/>
                <a:gd name="T10" fmla="*/ 15 w 33"/>
                <a:gd name="T11" fmla="*/ 0 h 80"/>
                <a:gd name="T12" fmla="*/ 32 w 33"/>
                <a:gd name="T13" fmla="*/ 18 h 80"/>
                <a:gd name="T14" fmla="*/ 31 w 33"/>
                <a:gd name="T15" fmla="*/ 4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80">
                  <a:moveTo>
                    <a:pt x="31" y="40"/>
                  </a:moveTo>
                  <a:cubicBezTo>
                    <a:pt x="31" y="47"/>
                    <a:pt x="31" y="54"/>
                    <a:pt x="32" y="62"/>
                  </a:cubicBezTo>
                  <a:cubicBezTo>
                    <a:pt x="32" y="73"/>
                    <a:pt x="30" y="80"/>
                    <a:pt x="16" y="80"/>
                  </a:cubicBezTo>
                  <a:cubicBezTo>
                    <a:pt x="1" y="80"/>
                    <a:pt x="0" y="72"/>
                    <a:pt x="0" y="61"/>
                  </a:cubicBezTo>
                  <a:cubicBezTo>
                    <a:pt x="1" y="46"/>
                    <a:pt x="1" y="32"/>
                    <a:pt x="0" y="17"/>
                  </a:cubicBezTo>
                  <a:cubicBezTo>
                    <a:pt x="0" y="6"/>
                    <a:pt x="2" y="0"/>
                    <a:pt x="15" y="0"/>
                  </a:cubicBezTo>
                  <a:cubicBezTo>
                    <a:pt x="29" y="0"/>
                    <a:pt x="33" y="6"/>
                    <a:pt x="32" y="18"/>
                  </a:cubicBezTo>
                  <a:cubicBezTo>
                    <a:pt x="31" y="25"/>
                    <a:pt x="31" y="33"/>
                    <a:pt x="31" y="40"/>
                  </a:cubicBezTo>
                  <a:close/>
                </a:path>
              </a:pathLst>
            </a:custGeom>
            <a:solidFill>
              <a:schemeClr val="tx1"/>
            </a:solidFill>
            <a:ln>
              <a:noFill/>
            </a:ln>
          </p:spPr>
          <p:txBody>
            <a:bodyPr vert="horz" wrap="square" lIns="89631" tIns="44815" rIns="89631" bIns="44815" numCol="1" anchor="t" anchorCtr="0" compatLnSpc="1">
              <a:prstTxWarp prst="textNoShape">
                <a:avLst/>
              </a:prstTxWarp>
            </a:bodyPr>
            <a:lstStyle/>
            <a:p>
              <a:pPr defTabSz="914377">
                <a:defRPr/>
              </a:pPr>
              <a:endParaRPr lang="en-US" sz="1765" kern="0">
                <a:solidFill>
                  <a:srgbClr val="FFFFFF"/>
                </a:solidFill>
              </a:endParaRPr>
            </a:p>
          </p:txBody>
        </p:sp>
        <p:sp>
          <p:nvSpPr>
            <p:cNvPr id="70" name="Freeform 8"/>
            <p:cNvSpPr>
              <a:spLocks/>
            </p:cNvSpPr>
            <p:nvPr/>
          </p:nvSpPr>
          <p:spPr bwMode="auto">
            <a:xfrm>
              <a:off x="7943062" y="5478854"/>
              <a:ext cx="49808" cy="57471"/>
            </a:xfrm>
            <a:custGeom>
              <a:avLst/>
              <a:gdLst>
                <a:gd name="T0" fmla="*/ 6 w 45"/>
                <a:gd name="T1" fmla="*/ 26 h 52"/>
                <a:gd name="T2" fmla="*/ 22 w 45"/>
                <a:gd name="T3" fmla="*/ 0 h 52"/>
                <a:gd name="T4" fmla="*/ 37 w 45"/>
                <a:gd name="T5" fmla="*/ 25 h 52"/>
                <a:gd name="T6" fmla="*/ 23 w 45"/>
                <a:gd name="T7" fmla="*/ 52 h 52"/>
                <a:gd name="T8" fmla="*/ 6 w 45"/>
                <a:gd name="T9" fmla="*/ 26 h 52"/>
              </a:gdLst>
              <a:ahLst/>
              <a:cxnLst>
                <a:cxn ang="0">
                  <a:pos x="T0" y="T1"/>
                </a:cxn>
                <a:cxn ang="0">
                  <a:pos x="T2" y="T3"/>
                </a:cxn>
                <a:cxn ang="0">
                  <a:pos x="T4" y="T5"/>
                </a:cxn>
                <a:cxn ang="0">
                  <a:pos x="T6" y="T7"/>
                </a:cxn>
                <a:cxn ang="0">
                  <a:pos x="T8" y="T9"/>
                </a:cxn>
              </a:cxnLst>
              <a:rect l="0" t="0" r="r" b="b"/>
              <a:pathLst>
                <a:path w="45" h="52">
                  <a:moveTo>
                    <a:pt x="6" y="26"/>
                  </a:moveTo>
                  <a:cubicBezTo>
                    <a:pt x="8" y="16"/>
                    <a:pt x="0" y="0"/>
                    <a:pt x="22" y="0"/>
                  </a:cubicBezTo>
                  <a:cubicBezTo>
                    <a:pt x="43" y="0"/>
                    <a:pt x="38" y="14"/>
                    <a:pt x="37" y="25"/>
                  </a:cubicBezTo>
                  <a:cubicBezTo>
                    <a:pt x="36" y="35"/>
                    <a:pt x="45" y="51"/>
                    <a:pt x="23" y="52"/>
                  </a:cubicBezTo>
                  <a:cubicBezTo>
                    <a:pt x="1" y="52"/>
                    <a:pt x="8" y="37"/>
                    <a:pt x="6" y="26"/>
                  </a:cubicBezTo>
                  <a:close/>
                </a:path>
              </a:pathLst>
            </a:custGeom>
            <a:solidFill>
              <a:schemeClr val="tx1"/>
            </a:solidFill>
            <a:ln>
              <a:noFill/>
            </a:ln>
          </p:spPr>
          <p:txBody>
            <a:bodyPr vert="horz" wrap="square" lIns="89631" tIns="44815" rIns="89631" bIns="44815" numCol="1" anchor="t" anchorCtr="0" compatLnSpc="1">
              <a:prstTxWarp prst="textNoShape">
                <a:avLst/>
              </a:prstTxWarp>
            </a:bodyPr>
            <a:lstStyle/>
            <a:p>
              <a:pPr defTabSz="914377">
                <a:defRPr/>
              </a:pPr>
              <a:endParaRPr lang="en-US" sz="1765" kern="0">
                <a:solidFill>
                  <a:srgbClr val="FFFFFF"/>
                </a:solidFill>
              </a:endParaRPr>
            </a:p>
          </p:txBody>
        </p:sp>
        <p:sp>
          <p:nvSpPr>
            <p:cNvPr id="71" name="Freeform 9"/>
            <p:cNvSpPr>
              <a:spLocks/>
            </p:cNvSpPr>
            <p:nvPr/>
          </p:nvSpPr>
          <p:spPr bwMode="auto">
            <a:xfrm>
              <a:off x="8104749" y="5487282"/>
              <a:ext cx="42145" cy="49042"/>
            </a:xfrm>
            <a:custGeom>
              <a:avLst/>
              <a:gdLst>
                <a:gd name="T0" fmla="*/ 34 w 38"/>
                <a:gd name="T1" fmla="*/ 21 h 44"/>
                <a:gd name="T2" fmla="*/ 19 w 38"/>
                <a:gd name="T3" fmla="*/ 44 h 44"/>
                <a:gd name="T4" fmla="*/ 3 w 38"/>
                <a:gd name="T5" fmla="*/ 22 h 44"/>
                <a:gd name="T6" fmla="*/ 20 w 38"/>
                <a:gd name="T7" fmla="*/ 0 h 44"/>
                <a:gd name="T8" fmla="*/ 34 w 38"/>
                <a:gd name="T9" fmla="*/ 21 h 44"/>
              </a:gdLst>
              <a:ahLst/>
              <a:cxnLst>
                <a:cxn ang="0">
                  <a:pos x="T0" y="T1"/>
                </a:cxn>
                <a:cxn ang="0">
                  <a:pos x="T2" y="T3"/>
                </a:cxn>
                <a:cxn ang="0">
                  <a:pos x="T4" y="T5"/>
                </a:cxn>
                <a:cxn ang="0">
                  <a:pos x="T6" y="T7"/>
                </a:cxn>
                <a:cxn ang="0">
                  <a:pos x="T8" y="T9"/>
                </a:cxn>
              </a:cxnLst>
              <a:rect l="0" t="0" r="r" b="b"/>
              <a:pathLst>
                <a:path w="38" h="44">
                  <a:moveTo>
                    <a:pt x="34" y="21"/>
                  </a:moveTo>
                  <a:cubicBezTo>
                    <a:pt x="34" y="32"/>
                    <a:pt x="38" y="44"/>
                    <a:pt x="19" y="44"/>
                  </a:cubicBezTo>
                  <a:cubicBezTo>
                    <a:pt x="0" y="44"/>
                    <a:pt x="4" y="32"/>
                    <a:pt x="3" y="22"/>
                  </a:cubicBezTo>
                  <a:cubicBezTo>
                    <a:pt x="3" y="10"/>
                    <a:pt x="2" y="0"/>
                    <a:pt x="20" y="0"/>
                  </a:cubicBezTo>
                  <a:cubicBezTo>
                    <a:pt x="37" y="0"/>
                    <a:pt x="34" y="11"/>
                    <a:pt x="34" y="21"/>
                  </a:cubicBezTo>
                  <a:close/>
                </a:path>
              </a:pathLst>
            </a:custGeom>
            <a:solidFill>
              <a:schemeClr val="tx1"/>
            </a:solidFill>
            <a:ln>
              <a:noFill/>
            </a:ln>
          </p:spPr>
          <p:txBody>
            <a:bodyPr vert="horz" wrap="square" lIns="89631" tIns="44815" rIns="89631" bIns="44815" numCol="1" anchor="t" anchorCtr="0" compatLnSpc="1">
              <a:prstTxWarp prst="textNoShape">
                <a:avLst/>
              </a:prstTxWarp>
            </a:bodyPr>
            <a:lstStyle/>
            <a:p>
              <a:pPr defTabSz="914377">
                <a:defRPr/>
              </a:pPr>
              <a:endParaRPr lang="en-US" sz="1765" kern="0">
                <a:solidFill>
                  <a:srgbClr val="FFFFFF"/>
                </a:solidFill>
              </a:endParaRPr>
            </a:p>
          </p:txBody>
        </p:sp>
      </p:grpSp>
      <p:sp>
        <p:nvSpPr>
          <p:cNvPr id="72" name="Rectangle 71"/>
          <p:cNvSpPr/>
          <p:nvPr/>
        </p:nvSpPr>
        <p:spPr bwMode="auto">
          <a:xfrm>
            <a:off x="8625179" y="4833997"/>
            <a:ext cx="1465855" cy="452848"/>
          </a:xfrm>
          <a:prstGeom prst="rect">
            <a:avLst/>
          </a:prstGeom>
          <a:noFill/>
          <a:ln w="28575">
            <a:solidFill>
              <a:schemeClr val="accent1">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3" name="Rectangle 72"/>
          <p:cNvSpPr/>
          <p:nvPr/>
        </p:nvSpPr>
        <p:spPr bwMode="auto">
          <a:xfrm>
            <a:off x="8681202" y="3393464"/>
            <a:ext cx="1465855" cy="494163"/>
          </a:xfrm>
          <a:prstGeom prst="rect">
            <a:avLst/>
          </a:prstGeom>
          <a:noFill/>
          <a:ln w="28575">
            <a:solidFill>
              <a:schemeClr val="accent1">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4" name="Rectangle 73"/>
          <p:cNvSpPr/>
          <p:nvPr/>
        </p:nvSpPr>
        <p:spPr>
          <a:xfrm>
            <a:off x="9216479" y="3531596"/>
            <a:ext cx="1188805" cy="261610"/>
          </a:xfrm>
          <a:prstGeom prst="rect">
            <a:avLst/>
          </a:prstGeom>
        </p:spPr>
        <p:txBody>
          <a:bodyPr wrap="square">
            <a:spAutoFit/>
          </a:bodyPr>
          <a:lstStyle/>
          <a:p>
            <a:pPr defTabSz="914377">
              <a:defRPr/>
            </a:pPr>
            <a:r>
              <a:rPr lang="en-US" sz="1100" kern="0" dirty="0">
                <a:solidFill>
                  <a:schemeClr val="bg1">
                    <a:lumMod val="20000"/>
                    <a:lumOff val="80000"/>
                  </a:schemeClr>
                </a:solidFill>
                <a:cs typeface="Segoe UI Semilight" panose="020B0402040204020203" pitchFamily="34" charset="0"/>
              </a:rPr>
              <a:t>Cortana</a:t>
            </a:r>
          </a:p>
        </p:txBody>
      </p:sp>
      <p:cxnSp>
        <p:nvCxnSpPr>
          <p:cNvPr id="81" name="Elbow Connector 80"/>
          <p:cNvCxnSpPr>
            <a:stCxn id="72" idx="3"/>
            <a:endCxn id="73" idx="3"/>
          </p:cNvCxnSpPr>
          <p:nvPr/>
        </p:nvCxnSpPr>
        <p:spPr>
          <a:xfrm flipV="1">
            <a:off x="10091034" y="3640546"/>
            <a:ext cx="56023" cy="1419876"/>
          </a:xfrm>
          <a:prstGeom prst="bentConnector3">
            <a:avLst>
              <a:gd name="adj1" fmla="val 1136980"/>
            </a:avLst>
          </a:prstGeom>
          <a:ln w="57150">
            <a:solidFill>
              <a:schemeClr val="accent1">
                <a:lumMod val="40000"/>
                <a:lumOff val="6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4" name="Elbow Connector 93"/>
          <p:cNvCxnSpPr>
            <a:stCxn id="72" idx="3"/>
            <a:endCxn id="91" idx="2"/>
          </p:cNvCxnSpPr>
          <p:nvPr/>
        </p:nvCxnSpPr>
        <p:spPr>
          <a:xfrm flipV="1">
            <a:off x="10091034" y="2877197"/>
            <a:ext cx="1229689" cy="2183225"/>
          </a:xfrm>
          <a:prstGeom prst="bentConnector2">
            <a:avLst/>
          </a:prstGeom>
          <a:ln w="57150">
            <a:solidFill>
              <a:schemeClr val="accent1">
                <a:lumMod val="40000"/>
                <a:lumOff val="6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7" name="Elbow Connector 96"/>
          <p:cNvCxnSpPr>
            <a:stCxn id="73" idx="0"/>
            <a:endCxn id="91" idx="1"/>
          </p:cNvCxnSpPr>
          <p:nvPr/>
        </p:nvCxnSpPr>
        <p:spPr>
          <a:xfrm rot="5400000" flipH="1" flipV="1">
            <a:off x="9617263" y="2414095"/>
            <a:ext cx="776236" cy="1182504"/>
          </a:xfrm>
          <a:prstGeom prst="bentConnector2">
            <a:avLst/>
          </a:prstGeom>
          <a:ln w="57150">
            <a:solidFill>
              <a:schemeClr val="accent1">
                <a:lumMod val="40000"/>
                <a:lumOff val="6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2" name="Group 21"/>
          <p:cNvGrpSpPr/>
          <p:nvPr/>
        </p:nvGrpSpPr>
        <p:grpSpPr>
          <a:xfrm>
            <a:off x="10596633" y="2357261"/>
            <a:ext cx="1448180" cy="519936"/>
            <a:chOff x="10596632" y="1367358"/>
            <a:chExt cx="1448180" cy="519936"/>
          </a:xfrm>
        </p:grpSpPr>
        <p:grpSp>
          <p:nvGrpSpPr>
            <p:cNvPr id="17" name="Group 16"/>
            <p:cNvGrpSpPr/>
            <p:nvPr/>
          </p:nvGrpSpPr>
          <p:grpSpPr>
            <a:xfrm>
              <a:off x="10596632" y="1367358"/>
              <a:ext cx="1448180" cy="519936"/>
              <a:chOff x="10546298" y="1367358"/>
              <a:chExt cx="1448180" cy="519936"/>
            </a:xfrm>
          </p:grpSpPr>
          <p:sp>
            <p:nvSpPr>
              <p:cNvPr id="91" name="Rectangle 90"/>
              <p:cNvSpPr/>
              <p:nvPr/>
            </p:nvSpPr>
            <p:spPr bwMode="auto">
              <a:xfrm>
                <a:off x="10546298" y="1367358"/>
                <a:ext cx="1448180" cy="519936"/>
              </a:xfrm>
              <a:prstGeom prst="rect">
                <a:avLst/>
              </a:prstGeom>
              <a:solidFill>
                <a:schemeClr val="bg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86" name="Group 85"/>
              <p:cNvGrpSpPr/>
              <p:nvPr/>
            </p:nvGrpSpPr>
            <p:grpSpPr>
              <a:xfrm>
                <a:off x="10696381" y="1469615"/>
                <a:ext cx="353425" cy="361026"/>
                <a:chOff x="6112510" y="6954657"/>
                <a:chExt cx="1181100" cy="1206500"/>
              </a:xfrm>
              <a:solidFill>
                <a:schemeClr val="tx1">
                  <a:lumMod val="95000"/>
                </a:schemeClr>
              </a:solidFill>
            </p:grpSpPr>
            <p:sp>
              <p:nvSpPr>
                <p:cNvPr id="87" name="Freeform 5"/>
                <p:cNvSpPr>
                  <a:spLocks noEditPoints="1"/>
                </p:cNvSpPr>
                <p:nvPr/>
              </p:nvSpPr>
              <p:spPr bwMode="auto">
                <a:xfrm>
                  <a:off x="6233160" y="6954657"/>
                  <a:ext cx="485775" cy="482600"/>
                </a:xfrm>
                <a:custGeom>
                  <a:avLst/>
                  <a:gdLst>
                    <a:gd name="T0" fmla="*/ 154 w 306"/>
                    <a:gd name="T1" fmla="*/ 304 h 304"/>
                    <a:gd name="T2" fmla="*/ 122 w 306"/>
                    <a:gd name="T3" fmla="*/ 302 h 304"/>
                    <a:gd name="T4" fmla="*/ 94 w 306"/>
                    <a:gd name="T5" fmla="*/ 292 h 304"/>
                    <a:gd name="T6" fmla="*/ 68 w 306"/>
                    <a:gd name="T7" fmla="*/ 278 h 304"/>
                    <a:gd name="T8" fmla="*/ 46 w 306"/>
                    <a:gd name="T9" fmla="*/ 260 h 304"/>
                    <a:gd name="T10" fmla="*/ 26 w 306"/>
                    <a:gd name="T11" fmla="*/ 238 h 304"/>
                    <a:gd name="T12" fmla="*/ 12 w 306"/>
                    <a:gd name="T13" fmla="*/ 212 h 304"/>
                    <a:gd name="T14" fmla="*/ 4 w 306"/>
                    <a:gd name="T15" fmla="*/ 182 h 304"/>
                    <a:gd name="T16" fmla="*/ 0 w 306"/>
                    <a:gd name="T17" fmla="*/ 152 h 304"/>
                    <a:gd name="T18" fmla="*/ 2 w 306"/>
                    <a:gd name="T19" fmla="*/ 136 h 304"/>
                    <a:gd name="T20" fmla="*/ 8 w 306"/>
                    <a:gd name="T21" fmla="*/ 106 h 304"/>
                    <a:gd name="T22" fmla="*/ 20 w 306"/>
                    <a:gd name="T23" fmla="*/ 80 h 304"/>
                    <a:gd name="T24" fmla="*/ 36 w 306"/>
                    <a:gd name="T25" fmla="*/ 56 h 304"/>
                    <a:gd name="T26" fmla="*/ 56 w 306"/>
                    <a:gd name="T27" fmla="*/ 34 h 304"/>
                    <a:gd name="T28" fmla="*/ 80 w 306"/>
                    <a:gd name="T29" fmla="*/ 18 h 304"/>
                    <a:gd name="T30" fmla="*/ 108 w 306"/>
                    <a:gd name="T31" fmla="*/ 6 h 304"/>
                    <a:gd name="T32" fmla="*/ 138 w 306"/>
                    <a:gd name="T33" fmla="*/ 0 h 304"/>
                    <a:gd name="T34" fmla="*/ 154 w 306"/>
                    <a:gd name="T35" fmla="*/ 0 h 304"/>
                    <a:gd name="T36" fmla="*/ 184 w 306"/>
                    <a:gd name="T37" fmla="*/ 2 h 304"/>
                    <a:gd name="T38" fmla="*/ 212 w 306"/>
                    <a:gd name="T39" fmla="*/ 12 h 304"/>
                    <a:gd name="T40" fmla="*/ 238 w 306"/>
                    <a:gd name="T41" fmla="*/ 26 h 304"/>
                    <a:gd name="T42" fmla="*/ 260 w 306"/>
                    <a:gd name="T43" fmla="*/ 44 h 304"/>
                    <a:gd name="T44" fmla="*/ 280 w 306"/>
                    <a:gd name="T45" fmla="*/ 66 h 304"/>
                    <a:gd name="T46" fmla="*/ 294 w 306"/>
                    <a:gd name="T47" fmla="*/ 92 h 304"/>
                    <a:gd name="T48" fmla="*/ 302 w 306"/>
                    <a:gd name="T49" fmla="*/ 122 h 304"/>
                    <a:gd name="T50" fmla="*/ 306 w 306"/>
                    <a:gd name="T51" fmla="*/ 152 h 304"/>
                    <a:gd name="T52" fmla="*/ 304 w 306"/>
                    <a:gd name="T53" fmla="*/ 168 h 304"/>
                    <a:gd name="T54" fmla="*/ 298 w 306"/>
                    <a:gd name="T55" fmla="*/ 198 h 304"/>
                    <a:gd name="T56" fmla="*/ 288 w 306"/>
                    <a:gd name="T57" fmla="*/ 224 h 304"/>
                    <a:gd name="T58" fmla="*/ 270 w 306"/>
                    <a:gd name="T59" fmla="*/ 248 h 304"/>
                    <a:gd name="T60" fmla="*/ 250 w 306"/>
                    <a:gd name="T61" fmla="*/ 270 h 304"/>
                    <a:gd name="T62" fmla="*/ 226 w 306"/>
                    <a:gd name="T63" fmla="*/ 286 h 304"/>
                    <a:gd name="T64" fmla="*/ 198 w 306"/>
                    <a:gd name="T65" fmla="*/ 298 h 304"/>
                    <a:gd name="T66" fmla="*/ 168 w 306"/>
                    <a:gd name="T67" fmla="*/ 304 h 304"/>
                    <a:gd name="T68" fmla="*/ 154 w 306"/>
                    <a:gd name="T69" fmla="*/ 304 h 304"/>
                    <a:gd name="T70" fmla="*/ 154 w 306"/>
                    <a:gd name="T71" fmla="*/ 28 h 304"/>
                    <a:gd name="T72" fmla="*/ 128 w 306"/>
                    <a:gd name="T73" fmla="*/ 30 h 304"/>
                    <a:gd name="T74" fmla="*/ 104 w 306"/>
                    <a:gd name="T75" fmla="*/ 38 h 304"/>
                    <a:gd name="T76" fmla="*/ 66 w 306"/>
                    <a:gd name="T77" fmla="*/ 64 h 304"/>
                    <a:gd name="T78" fmla="*/ 38 w 306"/>
                    <a:gd name="T79" fmla="*/ 104 h 304"/>
                    <a:gd name="T80" fmla="*/ 32 w 306"/>
                    <a:gd name="T81" fmla="*/ 128 h 304"/>
                    <a:gd name="T82" fmla="*/ 28 w 306"/>
                    <a:gd name="T83" fmla="*/ 152 h 304"/>
                    <a:gd name="T84" fmla="*/ 30 w 306"/>
                    <a:gd name="T85" fmla="*/ 164 h 304"/>
                    <a:gd name="T86" fmla="*/ 34 w 306"/>
                    <a:gd name="T87" fmla="*/ 190 h 304"/>
                    <a:gd name="T88" fmla="*/ 50 w 306"/>
                    <a:gd name="T89" fmla="*/ 222 h 304"/>
                    <a:gd name="T90" fmla="*/ 84 w 306"/>
                    <a:gd name="T91" fmla="*/ 256 h 304"/>
                    <a:gd name="T92" fmla="*/ 116 w 306"/>
                    <a:gd name="T93" fmla="*/ 270 h 304"/>
                    <a:gd name="T94" fmla="*/ 140 w 306"/>
                    <a:gd name="T95" fmla="*/ 276 h 304"/>
                    <a:gd name="T96" fmla="*/ 154 w 306"/>
                    <a:gd name="T97" fmla="*/ 276 h 304"/>
                    <a:gd name="T98" fmla="*/ 178 w 306"/>
                    <a:gd name="T99" fmla="*/ 274 h 304"/>
                    <a:gd name="T100" fmla="*/ 202 w 306"/>
                    <a:gd name="T101" fmla="*/ 266 h 304"/>
                    <a:gd name="T102" fmla="*/ 242 w 306"/>
                    <a:gd name="T103" fmla="*/ 240 h 304"/>
                    <a:gd name="T104" fmla="*/ 268 w 306"/>
                    <a:gd name="T105" fmla="*/ 200 h 304"/>
                    <a:gd name="T106" fmla="*/ 274 w 306"/>
                    <a:gd name="T107" fmla="*/ 178 h 304"/>
                    <a:gd name="T108" fmla="*/ 278 w 306"/>
                    <a:gd name="T109" fmla="*/ 152 h 304"/>
                    <a:gd name="T110" fmla="*/ 276 w 306"/>
                    <a:gd name="T111" fmla="*/ 140 h 304"/>
                    <a:gd name="T112" fmla="*/ 272 w 306"/>
                    <a:gd name="T113" fmla="*/ 116 h 304"/>
                    <a:gd name="T114" fmla="*/ 256 w 306"/>
                    <a:gd name="T115" fmla="*/ 82 h 304"/>
                    <a:gd name="T116" fmla="*/ 222 w 306"/>
                    <a:gd name="T117" fmla="*/ 50 h 304"/>
                    <a:gd name="T118" fmla="*/ 190 w 306"/>
                    <a:gd name="T119" fmla="*/ 34 h 304"/>
                    <a:gd name="T120" fmla="*/ 166 w 306"/>
                    <a:gd name="T121" fmla="*/ 28 h 304"/>
                    <a:gd name="T122" fmla="*/ 154 w 306"/>
                    <a:gd name="T123" fmla="*/ 28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06" h="304">
                      <a:moveTo>
                        <a:pt x="154" y="304"/>
                      </a:moveTo>
                      <a:lnTo>
                        <a:pt x="154" y="304"/>
                      </a:lnTo>
                      <a:lnTo>
                        <a:pt x="138" y="304"/>
                      </a:lnTo>
                      <a:lnTo>
                        <a:pt x="122" y="302"/>
                      </a:lnTo>
                      <a:lnTo>
                        <a:pt x="108" y="298"/>
                      </a:lnTo>
                      <a:lnTo>
                        <a:pt x="94" y="292"/>
                      </a:lnTo>
                      <a:lnTo>
                        <a:pt x="80" y="286"/>
                      </a:lnTo>
                      <a:lnTo>
                        <a:pt x="68" y="278"/>
                      </a:lnTo>
                      <a:lnTo>
                        <a:pt x="56" y="270"/>
                      </a:lnTo>
                      <a:lnTo>
                        <a:pt x="46" y="260"/>
                      </a:lnTo>
                      <a:lnTo>
                        <a:pt x="36" y="248"/>
                      </a:lnTo>
                      <a:lnTo>
                        <a:pt x="26" y="238"/>
                      </a:lnTo>
                      <a:lnTo>
                        <a:pt x="20" y="224"/>
                      </a:lnTo>
                      <a:lnTo>
                        <a:pt x="12" y="212"/>
                      </a:lnTo>
                      <a:lnTo>
                        <a:pt x="8" y="198"/>
                      </a:lnTo>
                      <a:lnTo>
                        <a:pt x="4" y="182"/>
                      </a:lnTo>
                      <a:lnTo>
                        <a:pt x="2" y="168"/>
                      </a:lnTo>
                      <a:lnTo>
                        <a:pt x="0" y="152"/>
                      </a:lnTo>
                      <a:lnTo>
                        <a:pt x="0" y="152"/>
                      </a:lnTo>
                      <a:lnTo>
                        <a:pt x="2" y="136"/>
                      </a:lnTo>
                      <a:lnTo>
                        <a:pt x="4" y="122"/>
                      </a:lnTo>
                      <a:lnTo>
                        <a:pt x="8" y="106"/>
                      </a:lnTo>
                      <a:lnTo>
                        <a:pt x="12" y="92"/>
                      </a:lnTo>
                      <a:lnTo>
                        <a:pt x="20" y="80"/>
                      </a:lnTo>
                      <a:lnTo>
                        <a:pt x="26" y="66"/>
                      </a:lnTo>
                      <a:lnTo>
                        <a:pt x="36" y="56"/>
                      </a:lnTo>
                      <a:lnTo>
                        <a:pt x="46" y="44"/>
                      </a:lnTo>
                      <a:lnTo>
                        <a:pt x="56" y="34"/>
                      </a:lnTo>
                      <a:lnTo>
                        <a:pt x="68" y="26"/>
                      </a:lnTo>
                      <a:lnTo>
                        <a:pt x="80" y="18"/>
                      </a:lnTo>
                      <a:lnTo>
                        <a:pt x="94" y="12"/>
                      </a:lnTo>
                      <a:lnTo>
                        <a:pt x="108" y="6"/>
                      </a:lnTo>
                      <a:lnTo>
                        <a:pt x="122" y="2"/>
                      </a:lnTo>
                      <a:lnTo>
                        <a:pt x="138" y="0"/>
                      </a:lnTo>
                      <a:lnTo>
                        <a:pt x="154" y="0"/>
                      </a:lnTo>
                      <a:lnTo>
                        <a:pt x="154" y="0"/>
                      </a:lnTo>
                      <a:lnTo>
                        <a:pt x="168" y="0"/>
                      </a:lnTo>
                      <a:lnTo>
                        <a:pt x="184" y="2"/>
                      </a:lnTo>
                      <a:lnTo>
                        <a:pt x="198" y="6"/>
                      </a:lnTo>
                      <a:lnTo>
                        <a:pt x="212" y="12"/>
                      </a:lnTo>
                      <a:lnTo>
                        <a:pt x="226" y="18"/>
                      </a:lnTo>
                      <a:lnTo>
                        <a:pt x="238" y="26"/>
                      </a:lnTo>
                      <a:lnTo>
                        <a:pt x="250" y="34"/>
                      </a:lnTo>
                      <a:lnTo>
                        <a:pt x="260" y="44"/>
                      </a:lnTo>
                      <a:lnTo>
                        <a:pt x="270" y="56"/>
                      </a:lnTo>
                      <a:lnTo>
                        <a:pt x="280" y="66"/>
                      </a:lnTo>
                      <a:lnTo>
                        <a:pt x="288" y="80"/>
                      </a:lnTo>
                      <a:lnTo>
                        <a:pt x="294" y="92"/>
                      </a:lnTo>
                      <a:lnTo>
                        <a:pt x="298" y="106"/>
                      </a:lnTo>
                      <a:lnTo>
                        <a:pt x="302" y="122"/>
                      </a:lnTo>
                      <a:lnTo>
                        <a:pt x="304" y="136"/>
                      </a:lnTo>
                      <a:lnTo>
                        <a:pt x="306" y="152"/>
                      </a:lnTo>
                      <a:lnTo>
                        <a:pt x="306" y="152"/>
                      </a:lnTo>
                      <a:lnTo>
                        <a:pt x="304" y="168"/>
                      </a:lnTo>
                      <a:lnTo>
                        <a:pt x="302" y="182"/>
                      </a:lnTo>
                      <a:lnTo>
                        <a:pt x="298" y="198"/>
                      </a:lnTo>
                      <a:lnTo>
                        <a:pt x="294" y="212"/>
                      </a:lnTo>
                      <a:lnTo>
                        <a:pt x="288" y="224"/>
                      </a:lnTo>
                      <a:lnTo>
                        <a:pt x="280" y="238"/>
                      </a:lnTo>
                      <a:lnTo>
                        <a:pt x="270" y="248"/>
                      </a:lnTo>
                      <a:lnTo>
                        <a:pt x="260" y="260"/>
                      </a:lnTo>
                      <a:lnTo>
                        <a:pt x="250" y="270"/>
                      </a:lnTo>
                      <a:lnTo>
                        <a:pt x="238" y="278"/>
                      </a:lnTo>
                      <a:lnTo>
                        <a:pt x="226" y="286"/>
                      </a:lnTo>
                      <a:lnTo>
                        <a:pt x="212" y="292"/>
                      </a:lnTo>
                      <a:lnTo>
                        <a:pt x="198" y="298"/>
                      </a:lnTo>
                      <a:lnTo>
                        <a:pt x="184" y="302"/>
                      </a:lnTo>
                      <a:lnTo>
                        <a:pt x="168" y="304"/>
                      </a:lnTo>
                      <a:lnTo>
                        <a:pt x="154" y="304"/>
                      </a:lnTo>
                      <a:lnTo>
                        <a:pt x="154" y="304"/>
                      </a:lnTo>
                      <a:close/>
                      <a:moveTo>
                        <a:pt x="154" y="28"/>
                      </a:moveTo>
                      <a:lnTo>
                        <a:pt x="154" y="28"/>
                      </a:lnTo>
                      <a:lnTo>
                        <a:pt x="140" y="28"/>
                      </a:lnTo>
                      <a:lnTo>
                        <a:pt x="128" y="30"/>
                      </a:lnTo>
                      <a:lnTo>
                        <a:pt x="116" y="34"/>
                      </a:lnTo>
                      <a:lnTo>
                        <a:pt x="104" y="38"/>
                      </a:lnTo>
                      <a:lnTo>
                        <a:pt x="84" y="50"/>
                      </a:lnTo>
                      <a:lnTo>
                        <a:pt x="66" y="64"/>
                      </a:lnTo>
                      <a:lnTo>
                        <a:pt x="50" y="82"/>
                      </a:lnTo>
                      <a:lnTo>
                        <a:pt x="38" y="104"/>
                      </a:lnTo>
                      <a:lnTo>
                        <a:pt x="34" y="116"/>
                      </a:lnTo>
                      <a:lnTo>
                        <a:pt x="32" y="128"/>
                      </a:lnTo>
                      <a:lnTo>
                        <a:pt x="30" y="140"/>
                      </a:lnTo>
                      <a:lnTo>
                        <a:pt x="28" y="152"/>
                      </a:lnTo>
                      <a:lnTo>
                        <a:pt x="28" y="152"/>
                      </a:lnTo>
                      <a:lnTo>
                        <a:pt x="30" y="164"/>
                      </a:lnTo>
                      <a:lnTo>
                        <a:pt x="32" y="178"/>
                      </a:lnTo>
                      <a:lnTo>
                        <a:pt x="34" y="190"/>
                      </a:lnTo>
                      <a:lnTo>
                        <a:pt x="38" y="200"/>
                      </a:lnTo>
                      <a:lnTo>
                        <a:pt x="50" y="222"/>
                      </a:lnTo>
                      <a:lnTo>
                        <a:pt x="66" y="240"/>
                      </a:lnTo>
                      <a:lnTo>
                        <a:pt x="84" y="256"/>
                      </a:lnTo>
                      <a:lnTo>
                        <a:pt x="104" y="266"/>
                      </a:lnTo>
                      <a:lnTo>
                        <a:pt x="116" y="270"/>
                      </a:lnTo>
                      <a:lnTo>
                        <a:pt x="128" y="274"/>
                      </a:lnTo>
                      <a:lnTo>
                        <a:pt x="140" y="276"/>
                      </a:lnTo>
                      <a:lnTo>
                        <a:pt x="154" y="276"/>
                      </a:lnTo>
                      <a:lnTo>
                        <a:pt x="154" y="276"/>
                      </a:lnTo>
                      <a:lnTo>
                        <a:pt x="166" y="276"/>
                      </a:lnTo>
                      <a:lnTo>
                        <a:pt x="178" y="274"/>
                      </a:lnTo>
                      <a:lnTo>
                        <a:pt x="190" y="270"/>
                      </a:lnTo>
                      <a:lnTo>
                        <a:pt x="202" y="266"/>
                      </a:lnTo>
                      <a:lnTo>
                        <a:pt x="222" y="256"/>
                      </a:lnTo>
                      <a:lnTo>
                        <a:pt x="242" y="240"/>
                      </a:lnTo>
                      <a:lnTo>
                        <a:pt x="256" y="222"/>
                      </a:lnTo>
                      <a:lnTo>
                        <a:pt x="268" y="200"/>
                      </a:lnTo>
                      <a:lnTo>
                        <a:pt x="272" y="190"/>
                      </a:lnTo>
                      <a:lnTo>
                        <a:pt x="274" y="178"/>
                      </a:lnTo>
                      <a:lnTo>
                        <a:pt x="276" y="164"/>
                      </a:lnTo>
                      <a:lnTo>
                        <a:pt x="278" y="152"/>
                      </a:lnTo>
                      <a:lnTo>
                        <a:pt x="278" y="152"/>
                      </a:lnTo>
                      <a:lnTo>
                        <a:pt x="276" y="140"/>
                      </a:lnTo>
                      <a:lnTo>
                        <a:pt x="274" y="128"/>
                      </a:lnTo>
                      <a:lnTo>
                        <a:pt x="272" y="116"/>
                      </a:lnTo>
                      <a:lnTo>
                        <a:pt x="268" y="104"/>
                      </a:lnTo>
                      <a:lnTo>
                        <a:pt x="256" y="82"/>
                      </a:lnTo>
                      <a:lnTo>
                        <a:pt x="242" y="64"/>
                      </a:lnTo>
                      <a:lnTo>
                        <a:pt x="222" y="50"/>
                      </a:lnTo>
                      <a:lnTo>
                        <a:pt x="202" y="38"/>
                      </a:lnTo>
                      <a:lnTo>
                        <a:pt x="190" y="34"/>
                      </a:lnTo>
                      <a:lnTo>
                        <a:pt x="178" y="30"/>
                      </a:lnTo>
                      <a:lnTo>
                        <a:pt x="166" y="28"/>
                      </a:lnTo>
                      <a:lnTo>
                        <a:pt x="154" y="28"/>
                      </a:lnTo>
                      <a:lnTo>
                        <a:pt x="154"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77">
                    <a:defRPr/>
                  </a:pPr>
                  <a:endParaRPr lang="en-US" kern="0">
                    <a:solidFill>
                      <a:sysClr val="windowText" lastClr="000000"/>
                    </a:solidFill>
                  </a:endParaRPr>
                </a:p>
              </p:txBody>
            </p:sp>
            <p:sp>
              <p:nvSpPr>
                <p:cNvPr id="88" name="Freeform 6"/>
                <p:cNvSpPr>
                  <a:spLocks noEditPoints="1"/>
                </p:cNvSpPr>
                <p:nvPr/>
              </p:nvSpPr>
              <p:spPr bwMode="auto">
                <a:xfrm>
                  <a:off x="6112510" y="7481707"/>
                  <a:ext cx="727075" cy="679450"/>
                </a:xfrm>
                <a:custGeom>
                  <a:avLst/>
                  <a:gdLst>
                    <a:gd name="T0" fmla="*/ 0 w 458"/>
                    <a:gd name="T1" fmla="*/ 428 h 428"/>
                    <a:gd name="T2" fmla="*/ 16 w 458"/>
                    <a:gd name="T3" fmla="*/ 210 h 428"/>
                    <a:gd name="T4" fmla="*/ 22 w 458"/>
                    <a:gd name="T5" fmla="*/ 166 h 428"/>
                    <a:gd name="T6" fmla="*/ 36 w 458"/>
                    <a:gd name="T7" fmla="*/ 126 h 428"/>
                    <a:gd name="T8" fmla="*/ 56 w 458"/>
                    <a:gd name="T9" fmla="*/ 90 h 428"/>
                    <a:gd name="T10" fmla="*/ 82 w 458"/>
                    <a:gd name="T11" fmla="*/ 60 h 428"/>
                    <a:gd name="T12" fmla="*/ 112 w 458"/>
                    <a:gd name="T13" fmla="*/ 34 h 428"/>
                    <a:gd name="T14" fmla="*/ 148 w 458"/>
                    <a:gd name="T15" fmla="*/ 16 h 428"/>
                    <a:gd name="T16" fmla="*/ 186 w 458"/>
                    <a:gd name="T17" fmla="*/ 4 h 428"/>
                    <a:gd name="T18" fmla="*/ 226 w 458"/>
                    <a:gd name="T19" fmla="*/ 0 h 428"/>
                    <a:gd name="T20" fmla="*/ 248 w 458"/>
                    <a:gd name="T21" fmla="*/ 0 h 428"/>
                    <a:gd name="T22" fmla="*/ 286 w 458"/>
                    <a:gd name="T23" fmla="*/ 8 h 428"/>
                    <a:gd name="T24" fmla="*/ 322 w 458"/>
                    <a:gd name="T25" fmla="*/ 24 h 428"/>
                    <a:gd name="T26" fmla="*/ 356 w 458"/>
                    <a:gd name="T27" fmla="*/ 48 h 428"/>
                    <a:gd name="T28" fmla="*/ 384 w 458"/>
                    <a:gd name="T29" fmla="*/ 76 h 428"/>
                    <a:gd name="T30" fmla="*/ 408 w 458"/>
                    <a:gd name="T31" fmla="*/ 108 h 428"/>
                    <a:gd name="T32" fmla="*/ 424 w 458"/>
                    <a:gd name="T33" fmla="*/ 146 h 428"/>
                    <a:gd name="T34" fmla="*/ 436 w 458"/>
                    <a:gd name="T35" fmla="*/ 188 h 428"/>
                    <a:gd name="T36" fmla="*/ 458 w 458"/>
                    <a:gd name="T37" fmla="*/ 428 h 428"/>
                    <a:gd name="T38" fmla="*/ 428 w 458"/>
                    <a:gd name="T39" fmla="*/ 400 h 428"/>
                    <a:gd name="T40" fmla="*/ 410 w 458"/>
                    <a:gd name="T41" fmla="*/ 212 h 428"/>
                    <a:gd name="T42" fmla="*/ 404 w 458"/>
                    <a:gd name="T43" fmla="*/ 174 h 428"/>
                    <a:gd name="T44" fmla="*/ 392 w 458"/>
                    <a:gd name="T45" fmla="*/ 140 h 428"/>
                    <a:gd name="T46" fmla="*/ 374 w 458"/>
                    <a:gd name="T47" fmla="*/ 108 h 428"/>
                    <a:gd name="T48" fmla="*/ 352 w 458"/>
                    <a:gd name="T49" fmla="*/ 82 h 428"/>
                    <a:gd name="T50" fmla="*/ 324 w 458"/>
                    <a:gd name="T51" fmla="*/ 58 h 428"/>
                    <a:gd name="T52" fmla="*/ 294 w 458"/>
                    <a:gd name="T53" fmla="*/ 42 h 428"/>
                    <a:gd name="T54" fmla="*/ 262 w 458"/>
                    <a:gd name="T55" fmla="*/ 32 h 428"/>
                    <a:gd name="T56" fmla="*/ 226 w 458"/>
                    <a:gd name="T57" fmla="*/ 28 h 428"/>
                    <a:gd name="T58" fmla="*/ 208 w 458"/>
                    <a:gd name="T59" fmla="*/ 28 h 428"/>
                    <a:gd name="T60" fmla="*/ 174 w 458"/>
                    <a:gd name="T61" fmla="*/ 36 h 428"/>
                    <a:gd name="T62" fmla="*/ 142 w 458"/>
                    <a:gd name="T63" fmla="*/ 50 h 428"/>
                    <a:gd name="T64" fmla="*/ 114 w 458"/>
                    <a:gd name="T65" fmla="*/ 68 h 428"/>
                    <a:gd name="T66" fmla="*/ 90 w 458"/>
                    <a:gd name="T67" fmla="*/ 94 h 428"/>
                    <a:gd name="T68" fmla="*/ 70 w 458"/>
                    <a:gd name="T69" fmla="*/ 122 h 428"/>
                    <a:gd name="T70" fmla="*/ 54 w 458"/>
                    <a:gd name="T71" fmla="*/ 156 h 428"/>
                    <a:gd name="T72" fmla="*/ 46 w 458"/>
                    <a:gd name="T73" fmla="*/ 192 h 428"/>
                    <a:gd name="T74" fmla="*/ 30 w 458"/>
                    <a:gd name="T75" fmla="*/ 400 h 4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8" h="428">
                      <a:moveTo>
                        <a:pt x="458" y="428"/>
                      </a:moveTo>
                      <a:lnTo>
                        <a:pt x="0" y="428"/>
                      </a:lnTo>
                      <a:lnTo>
                        <a:pt x="16" y="210"/>
                      </a:lnTo>
                      <a:lnTo>
                        <a:pt x="16" y="210"/>
                      </a:lnTo>
                      <a:lnTo>
                        <a:pt x="18" y="188"/>
                      </a:lnTo>
                      <a:lnTo>
                        <a:pt x="22" y="166"/>
                      </a:lnTo>
                      <a:lnTo>
                        <a:pt x="28" y="146"/>
                      </a:lnTo>
                      <a:lnTo>
                        <a:pt x="36" y="126"/>
                      </a:lnTo>
                      <a:lnTo>
                        <a:pt x="46" y="108"/>
                      </a:lnTo>
                      <a:lnTo>
                        <a:pt x="56" y="90"/>
                      </a:lnTo>
                      <a:lnTo>
                        <a:pt x="68" y="74"/>
                      </a:lnTo>
                      <a:lnTo>
                        <a:pt x="82" y="60"/>
                      </a:lnTo>
                      <a:lnTo>
                        <a:pt x="98" y="46"/>
                      </a:lnTo>
                      <a:lnTo>
                        <a:pt x="112" y="34"/>
                      </a:lnTo>
                      <a:lnTo>
                        <a:pt x="130" y="24"/>
                      </a:lnTo>
                      <a:lnTo>
                        <a:pt x="148" y="16"/>
                      </a:lnTo>
                      <a:lnTo>
                        <a:pt x="166" y="8"/>
                      </a:lnTo>
                      <a:lnTo>
                        <a:pt x="186" y="4"/>
                      </a:lnTo>
                      <a:lnTo>
                        <a:pt x="206" y="0"/>
                      </a:lnTo>
                      <a:lnTo>
                        <a:pt x="226" y="0"/>
                      </a:lnTo>
                      <a:lnTo>
                        <a:pt x="226" y="0"/>
                      </a:lnTo>
                      <a:lnTo>
                        <a:pt x="248" y="0"/>
                      </a:lnTo>
                      <a:lnTo>
                        <a:pt x="268" y="4"/>
                      </a:lnTo>
                      <a:lnTo>
                        <a:pt x="286" y="8"/>
                      </a:lnTo>
                      <a:lnTo>
                        <a:pt x="306" y="16"/>
                      </a:lnTo>
                      <a:lnTo>
                        <a:pt x="322" y="24"/>
                      </a:lnTo>
                      <a:lnTo>
                        <a:pt x="340" y="36"/>
                      </a:lnTo>
                      <a:lnTo>
                        <a:pt x="356" y="48"/>
                      </a:lnTo>
                      <a:lnTo>
                        <a:pt x="370" y="60"/>
                      </a:lnTo>
                      <a:lnTo>
                        <a:pt x="384" y="76"/>
                      </a:lnTo>
                      <a:lnTo>
                        <a:pt x="396" y="92"/>
                      </a:lnTo>
                      <a:lnTo>
                        <a:pt x="408" y="108"/>
                      </a:lnTo>
                      <a:lnTo>
                        <a:pt x="418" y="128"/>
                      </a:lnTo>
                      <a:lnTo>
                        <a:pt x="424" y="146"/>
                      </a:lnTo>
                      <a:lnTo>
                        <a:pt x="432" y="168"/>
                      </a:lnTo>
                      <a:lnTo>
                        <a:pt x="436" y="188"/>
                      </a:lnTo>
                      <a:lnTo>
                        <a:pt x="438" y="210"/>
                      </a:lnTo>
                      <a:lnTo>
                        <a:pt x="458" y="428"/>
                      </a:lnTo>
                      <a:close/>
                      <a:moveTo>
                        <a:pt x="30" y="400"/>
                      </a:moveTo>
                      <a:lnTo>
                        <a:pt x="428" y="400"/>
                      </a:lnTo>
                      <a:lnTo>
                        <a:pt x="410" y="212"/>
                      </a:lnTo>
                      <a:lnTo>
                        <a:pt x="410" y="212"/>
                      </a:lnTo>
                      <a:lnTo>
                        <a:pt x="408" y="194"/>
                      </a:lnTo>
                      <a:lnTo>
                        <a:pt x="404" y="174"/>
                      </a:lnTo>
                      <a:lnTo>
                        <a:pt x="398" y="156"/>
                      </a:lnTo>
                      <a:lnTo>
                        <a:pt x="392" y="140"/>
                      </a:lnTo>
                      <a:lnTo>
                        <a:pt x="384" y="124"/>
                      </a:lnTo>
                      <a:lnTo>
                        <a:pt x="374" y="108"/>
                      </a:lnTo>
                      <a:lnTo>
                        <a:pt x="364" y="94"/>
                      </a:lnTo>
                      <a:lnTo>
                        <a:pt x="352" y="82"/>
                      </a:lnTo>
                      <a:lnTo>
                        <a:pt x="338" y="70"/>
                      </a:lnTo>
                      <a:lnTo>
                        <a:pt x="324" y="58"/>
                      </a:lnTo>
                      <a:lnTo>
                        <a:pt x="310" y="50"/>
                      </a:lnTo>
                      <a:lnTo>
                        <a:pt x="294" y="42"/>
                      </a:lnTo>
                      <a:lnTo>
                        <a:pt x="278" y="36"/>
                      </a:lnTo>
                      <a:lnTo>
                        <a:pt x="262" y="32"/>
                      </a:lnTo>
                      <a:lnTo>
                        <a:pt x="244" y="28"/>
                      </a:lnTo>
                      <a:lnTo>
                        <a:pt x="226" y="28"/>
                      </a:lnTo>
                      <a:lnTo>
                        <a:pt x="226" y="28"/>
                      </a:lnTo>
                      <a:lnTo>
                        <a:pt x="208" y="28"/>
                      </a:lnTo>
                      <a:lnTo>
                        <a:pt x="192" y="32"/>
                      </a:lnTo>
                      <a:lnTo>
                        <a:pt x="174" y="36"/>
                      </a:lnTo>
                      <a:lnTo>
                        <a:pt x="158" y="42"/>
                      </a:lnTo>
                      <a:lnTo>
                        <a:pt x="142" y="50"/>
                      </a:lnTo>
                      <a:lnTo>
                        <a:pt x="128" y="58"/>
                      </a:lnTo>
                      <a:lnTo>
                        <a:pt x="114" y="68"/>
                      </a:lnTo>
                      <a:lnTo>
                        <a:pt x="102" y="80"/>
                      </a:lnTo>
                      <a:lnTo>
                        <a:pt x="90" y="94"/>
                      </a:lnTo>
                      <a:lnTo>
                        <a:pt x="80" y="108"/>
                      </a:lnTo>
                      <a:lnTo>
                        <a:pt x="70" y="122"/>
                      </a:lnTo>
                      <a:lnTo>
                        <a:pt x="62" y="138"/>
                      </a:lnTo>
                      <a:lnTo>
                        <a:pt x="54" y="156"/>
                      </a:lnTo>
                      <a:lnTo>
                        <a:pt x="50" y="174"/>
                      </a:lnTo>
                      <a:lnTo>
                        <a:pt x="46" y="192"/>
                      </a:lnTo>
                      <a:lnTo>
                        <a:pt x="44" y="212"/>
                      </a:lnTo>
                      <a:lnTo>
                        <a:pt x="30" y="4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77">
                    <a:defRPr/>
                  </a:pPr>
                  <a:endParaRPr lang="en-US" kern="0">
                    <a:solidFill>
                      <a:sysClr val="windowText" lastClr="000000"/>
                    </a:solidFill>
                  </a:endParaRPr>
                </a:p>
              </p:txBody>
            </p:sp>
            <p:sp>
              <p:nvSpPr>
                <p:cNvPr id="89" name="Freeform 7"/>
                <p:cNvSpPr>
                  <a:spLocks noEditPoints="1"/>
                </p:cNvSpPr>
                <p:nvPr/>
              </p:nvSpPr>
              <p:spPr bwMode="auto">
                <a:xfrm>
                  <a:off x="6826885" y="7173732"/>
                  <a:ext cx="374650" cy="374650"/>
                </a:xfrm>
                <a:custGeom>
                  <a:avLst/>
                  <a:gdLst>
                    <a:gd name="T0" fmla="*/ 118 w 236"/>
                    <a:gd name="T1" fmla="*/ 236 h 236"/>
                    <a:gd name="T2" fmla="*/ 94 w 236"/>
                    <a:gd name="T3" fmla="*/ 234 h 236"/>
                    <a:gd name="T4" fmla="*/ 52 w 236"/>
                    <a:gd name="T5" fmla="*/ 216 h 236"/>
                    <a:gd name="T6" fmla="*/ 20 w 236"/>
                    <a:gd name="T7" fmla="*/ 184 h 236"/>
                    <a:gd name="T8" fmla="*/ 2 w 236"/>
                    <a:gd name="T9" fmla="*/ 142 h 236"/>
                    <a:gd name="T10" fmla="*/ 0 w 236"/>
                    <a:gd name="T11" fmla="*/ 118 h 236"/>
                    <a:gd name="T12" fmla="*/ 2 w 236"/>
                    <a:gd name="T13" fmla="*/ 106 h 236"/>
                    <a:gd name="T14" fmla="*/ 10 w 236"/>
                    <a:gd name="T15" fmla="*/ 72 h 236"/>
                    <a:gd name="T16" fmla="*/ 34 w 236"/>
                    <a:gd name="T17" fmla="*/ 34 h 236"/>
                    <a:gd name="T18" fmla="*/ 72 w 236"/>
                    <a:gd name="T19" fmla="*/ 10 h 236"/>
                    <a:gd name="T20" fmla="*/ 106 w 236"/>
                    <a:gd name="T21" fmla="*/ 0 h 236"/>
                    <a:gd name="T22" fmla="*/ 118 w 236"/>
                    <a:gd name="T23" fmla="*/ 0 h 236"/>
                    <a:gd name="T24" fmla="*/ 142 w 236"/>
                    <a:gd name="T25" fmla="*/ 2 h 236"/>
                    <a:gd name="T26" fmla="*/ 184 w 236"/>
                    <a:gd name="T27" fmla="*/ 20 h 236"/>
                    <a:gd name="T28" fmla="*/ 216 w 236"/>
                    <a:gd name="T29" fmla="*/ 52 h 236"/>
                    <a:gd name="T30" fmla="*/ 234 w 236"/>
                    <a:gd name="T31" fmla="*/ 94 h 236"/>
                    <a:gd name="T32" fmla="*/ 236 w 236"/>
                    <a:gd name="T33" fmla="*/ 118 h 236"/>
                    <a:gd name="T34" fmla="*/ 236 w 236"/>
                    <a:gd name="T35" fmla="*/ 130 h 236"/>
                    <a:gd name="T36" fmla="*/ 226 w 236"/>
                    <a:gd name="T37" fmla="*/ 164 h 236"/>
                    <a:gd name="T38" fmla="*/ 202 w 236"/>
                    <a:gd name="T39" fmla="*/ 200 h 236"/>
                    <a:gd name="T40" fmla="*/ 164 w 236"/>
                    <a:gd name="T41" fmla="*/ 226 h 236"/>
                    <a:gd name="T42" fmla="*/ 130 w 236"/>
                    <a:gd name="T43" fmla="*/ 234 h 236"/>
                    <a:gd name="T44" fmla="*/ 118 w 236"/>
                    <a:gd name="T45" fmla="*/ 236 h 236"/>
                    <a:gd name="T46" fmla="*/ 118 w 236"/>
                    <a:gd name="T47" fmla="*/ 28 h 236"/>
                    <a:gd name="T48" fmla="*/ 84 w 236"/>
                    <a:gd name="T49" fmla="*/ 36 h 236"/>
                    <a:gd name="T50" fmla="*/ 54 w 236"/>
                    <a:gd name="T51" fmla="*/ 54 h 236"/>
                    <a:gd name="T52" fmla="*/ 36 w 236"/>
                    <a:gd name="T53" fmla="*/ 82 h 236"/>
                    <a:gd name="T54" fmla="*/ 28 w 236"/>
                    <a:gd name="T55" fmla="*/ 118 h 236"/>
                    <a:gd name="T56" fmla="*/ 30 w 236"/>
                    <a:gd name="T57" fmla="*/ 136 h 236"/>
                    <a:gd name="T58" fmla="*/ 44 w 236"/>
                    <a:gd name="T59" fmla="*/ 168 h 236"/>
                    <a:gd name="T60" fmla="*/ 68 w 236"/>
                    <a:gd name="T61" fmla="*/ 192 h 236"/>
                    <a:gd name="T62" fmla="*/ 100 w 236"/>
                    <a:gd name="T63" fmla="*/ 206 h 236"/>
                    <a:gd name="T64" fmla="*/ 118 w 236"/>
                    <a:gd name="T65" fmla="*/ 208 h 236"/>
                    <a:gd name="T66" fmla="*/ 154 w 236"/>
                    <a:gd name="T67" fmla="*/ 200 h 236"/>
                    <a:gd name="T68" fmla="*/ 182 w 236"/>
                    <a:gd name="T69" fmla="*/ 182 h 236"/>
                    <a:gd name="T70" fmla="*/ 200 w 236"/>
                    <a:gd name="T71" fmla="*/ 152 h 236"/>
                    <a:gd name="T72" fmla="*/ 208 w 236"/>
                    <a:gd name="T73" fmla="*/ 118 h 236"/>
                    <a:gd name="T74" fmla="*/ 206 w 236"/>
                    <a:gd name="T75" fmla="*/ 100 h 236"/>
                    <a:gd name="T76" fmla="*/ 192 w 236"/>
                    <a:gd name="T77" fmla="*/ 68 h 236"/>
                    <a:gd name="T78" fmla="*/ 168 w 236"/>
                    <a:gd name="T79" fmla="*/ 44 h 236"/>
                    <a:gd name="T80" fmla="*/ 136 w 236"/>
                    <a:gd name="T81" fmla="*/ 30 h 236"/>
                    <a:gd name="T82" fmla="*/ 118 w 236"/>
                    <a:gd name="T83" fmla="*/ 28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6" h="236">
                      <a:moveTo>
                        <a:pt x="118" y="236"/>
                      </a:moveTo>
                      <a:lnTo>
                        <a:pt x="118" y="236"/>
                      </a:lnTo>
                      <a:lnTo>
                        <a:pt x="106" y="234"/>
                      </a:lnTo>
                      <a:lnTo>
                        <a:pt x="94" y="234"/>
                      </a:lnTo>
                      <a:lnTo>
                        <a:pt x="72" y="226"/>
                      </a:lnTo>
                      <a:lnTo>
                        <a:pt x="52" y="216"/>
                      </a:lnTo>
                      <a:lnTo>
                        <a:pt x="34" y="200"/>
                      </a:lnTo>
                      <a:lnTo>
                        <a:pt x="20" y="184"/>
                      </a:lnTo>
                      <a:lnTo>
                        <a:pt x="10" y="164"/>
                      </a:lnTo>
                      <a:lnTo>
                        <a:pt x="2" y="142"/>
                      </a:lnTo>
                      <a:lnTo>
                        <a:pt x="2" y="130"/>
                      </a:lnTo>
                      <a:lnTo>
                        <a:pt x="0" y="118"/>
                      </a:lnTo>
                      <a:lnTo>
                        <a:pt x="0" y="118"/>
                      </a:lnTo>
                      <a:lnTo>
                        <a:pt x="2" y="106"/>
                      </a:lnTo>
                      <a:lnTo>
                        <a:pt x="2" y="94"/>
                      </a:lnTo>
                      <a:lnTo>
                        <a:pt x="10" y="72"/>
                      </a:lnTo>
                      <a:lnTo>
                        <a:pt x="20" y="52"/>
                      </a:lnTo>
                      <a:lnTo>
                        <a:pt x="34" y="34"/>
                      </a:lnTo>
                      <a:lnTo>
                        <a:pt x="52" y="20"/>
                      </a:lnTo>
                      <a:lnTo>
                        <a:pt x="72" y="10"/>
                      </a:lnTo>
                      <a:lnTo>
                        <a:pt x="94" y="2"/>
                      </a:lnTo>
                      <a:lnTo>
                        <a:pt x="106" y="0"/>
                      </a:lnTo>
                      <a:lnTo>
                        <a:pt x="118" y="0"/>
                      </a:lnTo>
                      <a:lnTo>
                        <a:pt x="118" y="0"/>
                      </a:lnTo>
                      <a:lnTo>
                        <a:pt x="130" y="0"/>
                      </a:lnTo>
                      <a:lnTo>
                        <a:pt x="142" y="2"/>
                      </a:lnTo>
                      <a:lnTo>
                        <a:pt x="164" y="10"/>
                      </a:lnTo>
                      <a:lnTo>
                        <a:pt x="184" y="20"/>
                      </a:lnTo>
                      <a:lnTo>
                        <a:pt x="202" y="34"/>
                      </a:lnTo>
                      <a:lnTo>
                        <a:pt x="216" y="52"/>
                      </a:lnTo>
                      <a:lnTo>
                        <a:pt x="226" y="72"/>
                      </a:lnTo>
                      <a:lnTo>
                        <a:pt x="234" y="94"/>
                      </a:lnTo>
                      <a:lnTo>
                        <a:pt x="236" y="106"/>
                      </a:lnTo>
                      <a:lnTo>
                        <a:pt x="236" y="118"/>
                      </a:lnTo>
                      <a:lnTo>
                        <a:pt x="236" y="118"/>
                      </a:lnTo>
                      <a:lnTo>
                        <a:pt x="236" y="130"/>
                      </a:lnTo>
                      <a:lnTo>
                        <a:pt x="234" y="142"/>
                      </a:lnTo>
                      <a:lnTo>
                        <a:pt x="226" y="164"/>
                      </a:lnTo>
                      <a:lnTo>
                        <a:pt x="216" y="184"/>
                      </a:lnTo>
                      <a:lnTo>
                        <a:pt x="202" y="200"/>
                      </a:lnTo>
                      <a:lnTo>
                        <a:pt x="184" y="216"/>
                      </a:lnTo>
                      <a:lnTo>
                        <a:pt x="164" y="226"/>
                      </a:lnTo>
                      <a:lnTo>
                        <a:pt x="142" y="234"/>
                      </a:lnTo>
                      <a:lnTo>
                        <a:pt x="130" y="234"/>
                      </a:lnTo>
                      <a:lnTo>
                        <a:pt x="118" y="236"/>
                      </a:lnTo>
                      <a:lnTo>
                        <a:pt x="118" y="236"/>
                      </a:lnTo>
                      <a:close/>
                      <a:moveTo>
                        <a:pt x="118" y="28"/>
                      </a:moveTo>
                      <a:lnTo>
                        <a:pt x="118" y="28"/>
                      </a:lnTo>
                      <a:lnTo>
                        <a:pt x="100" y="30"/>
                      </a:lnTo>
                      <a:lnTo>
                        <a:pt x="84" y="36"/>
                      </a:lnTo>
                      <a:lnTo>
                        <a:pt x="68" y="44"/>
                      </a:lnTo>
                      <a:lnTo>
                        <a:pt x="54" y="54"/>
                      </a:lnTo>
                      <a:lnTo>
                        <a:pt x="44" y="68"/>
                      </a:lnTo>
                      <a:lnTo>
                        <a:pt x="36" y="82"/>
                      </a:lnTo>
                      <a:lnTo>
                        <a:pt x="30" y="100"/>
                      </a:lnTo>
                      <a:lnTo>
                        <a:pt x="28" y="118"/>
                      </a:lnTo>
                      <a:lnTo>
                        <a:pt x="28" y="118"/>
                      </a:lnTo>
                      <a:lnTo>
                        <a:pt x="30" y="136"/>
                      </a:lnTo>
                      <a:lnTo>
                        <a:pt x="36" y="152"/>
                      </a:lnTo>
                      <a:lnTo>
                        <a:pt x="44" y="168"/>
                      </a:lnTo>
                      <a:lnTo>
                        <a:pt x="54" y="182"/>
                      </a:lnTo>
                      <a:lnTo>
                        <a:pt x="68" y="192"/>
                      </a:lnTo>
                      <a:lnTo>
                        <a:pt x="84" y="200"/>
                      </a:lnTo>
                      <a:lnTo>
                        <a:pt x="100" y="206"/>
                      </a:lnTo>
                      <a:lnTo>
                        <a:pt x="118" y="208"/>
                      </a:lnTo>
                      <a:lnTo>
                        <a:pt x="118" y="208"/>
                      </a:lnTo>
                      <a:lnTo>
                        <a:pt x="136" y="206"/>
                      </a:lnTo>
                      <a:lnTo>
                        <a:pt x="154" y="200"/>
                      </a:lnTo>
                      <a:lnTo>
                        <a:pt x="168" y="192"/>
                      </a:lnTo>
                      <a:lnTo>
                        <a:pt x="182" y="182"/>
                      </a:lnTo>
                      <a:lnTo>
                        <a:pt x="192" y="168"/>
                      </a:lnTo>
                      <a:lnTo>
                        <a:pt x="200" y="152"/>
                      </a:lnTo>
                      <a:lnTo>
                        <a:pt x="206" y="136"/>
                      </a:lnTo>
                      <a:lnTo>
                        <a:pt x="208" y="118"/>
                      </a:lnTo>
                      <a:lnTo>
                        <a:pt x="208" y="118"/>
                      </a:lnTo>
                      <a:lnTo>
                        <a:pt x="206" y="100"/>
                      </a:lnTo>
                      <a:lnTo>
                        <a:pt x="200" y="82"/>
                      </a:lnTo>
                      <a:lnTo>
                        <a:pt x="192" y="68"/>
                      </a:lnTo>
                      <a:lnTo>
                        <a:pt x="182" y="54"/>
                      </a:lnTo>
                      <a:lnTo>
                        <a:pt x="168" y="44"/>
                      </a:lnTo>
                      <a:lnTo>
                        <a:pt x="154" y="36"/>
                      </a:lnTo>
                      <a:lnTo>
                        <a:pt x="136" y="30"/>
                      </a:lnTo>
                      <a:lnTo>
                        <a:pt x="118" y="28"/>
                      </a:lnTo>
                      <a:lnTo>
                        <a:pt x="118"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77">
                    <a:defRPr/>
                  </a:pPr>
                  <a:endParaRPr lang="en-US" kern="0">
                    <a:solidFill>
                      <a:sysClr val="windowText" lastClr="000000"/>
                    </a:solidFill>
                  </a:endParaRPr>
                </a:p>
              </p:txBody>
            </p:sp>
            <p:sp>
              <p:nvSpPr>
                <p:cNvPr id="90" name="Freeform 8"/>
                <p:cNvSpPr>
                  <a:spLocks noEditPoints="1"/>
                </p:cNvSpPr>
                <p:nvPr/>
              </p:nvSpPr>
              <p:spPr bwMode="auto">
                <a:xfrm>
                  <a:off x="6817360" y="7567432"/>
                  <a:ext cx="476250" cy="523875"/>
                </a:xfrm>
                <a:custGeom>
                  <a:avLst/>
                  <a:gdLst>
                    <a:gd name="T0" fmla="*/ 46 w 300"/>
                    <a:gd name="T1" fmla="*/ 330 h 330"/>
                    <a:gd name="T2" fmla="*/ 32 w 300"/>
                    <a:gd name="T3" fmla="*/ 158 h 330"/>
                    <a:gd name="T4" fmla="*/ 22 w 300"/>
                    <a:gd name="T5" fmla="*/ 114 h 330"/>
                    <a:gd name="T6" fmla="*/ 4 w 300"/>
                    <a:gd name="T7" fmla="*/ 70 h 330"/>
                    <a:gd name="T8" fmla="*/ 6 w 300"/>
                    <a:gd name="T9" fmla="*/ 54 h 330"/>
                    <a:gd name="T10" fmla="*/ 18 w 300"/>
                    <a:gd name="T11" fmla="*/ 42 h 330"/>
                    <a:gd name="T12" fmla="*/ 44 w 300"/>
                    <a:gd name="T13" fmla="*/ 22 h 330"/>
                    <a:gd name="T14" fmla="*/ 74 w 300"/>
                    <a:gd name="T15" fmla="*/ 8 h 330"/>
                    <a:gd name="T16" fmla="*/ 106 w 300"/>
                    <a:gd name="T17" fmla="*/ 2 h 330"/>
                    <a:gd name="T18" fmla="*/ 122 w 300"/>
                    <a:gd name="T19" fmla="*/ 0 h 330"/>
                    <a:gd name="T20" fmla="*/ 154 w 300"/>
                    <a:gd name="T21" fmla="*/ 4 h 330"/>
                    <a:gd name="T22" fmla="*/ 182 w 300"/>
                    <a:gd name="T23" fmla="*/ 14 h 330"/>
                    <a:gd name="T24" fmla="*/ 210 w 300"/>
                    <a:gd name="T25" fmla="*/ 28 h 330"/>
                    <a:gd name="T26" fmla="*/ 232 w 300"/>
                    <a:gd name="T27" fmla="*/ 48 h 330"/>
                    <a:gd name="T28" fmla="*/ 252 w 300"/>
                    <a:gd name="T29" fmla="*/ 72 h 330"/>
                    <a:gd name="T30" fmla="*/ 268 w 300"/>
                    <a:gd name="T31" fmla="*/ 98 h 330"/>
                    <a:gd name="T32" fmla="*/ 280 w 300"/>
                    <a:gd name="T33" fmla="*/ 130 h 330"/>
                    <a:gd name="T34" fmla="*/ 284 w 300"/>
                    <a:gd name="T35" fmla="*/ 162 h 330"/>
                    <a:gd name="T36" fmla="*/ 72 w 300"/>
                    <a:gd name="T37" fmla="*/ 302 h 330"/>
                    <a:gd name="T38" fmla="*/ 256 w 300"/>
                    <a:gd name="T39" fmla="*/ 164 h 330"/>
                    <a:gd name="T40" fmla="*/ 252 w 300"/>
                    <a:gd name="T41" fmla="*/ 140 h 330"/>
                    <a:gd name="T42" fmla="*/ 232 w 300"/>
                    <a:gd name="T43" fmla="*/ 92 h 330"/>
                    <a:gd name="T44" fmla="*/ 208 w 300"/>
                    <a:gd name="T45" fmla="*/ 62 h 330"/>
                    <a:gd name="T46" fmla="*/ 188 w 300"/>
                    <a:gd name="T47" fmla="*/ 46 h 330"/>
                    <a:gd name="T48" fmla="*/ 164 w 300"/>
                    <a:gd name="T49" fmla="*/ 36 h 330"/>
                    <a:gd name="T50" fmla="*/ 136 w 300"/>
                    <a:gd name="T51" fmla="*/ 30 h 330"/>
                    <a:gd name="T52" fmla="*/ 122 w 300"/>
                    <a:gd name="T53" fmla="*/ 28 h 330"/>
                    <a:gd name="T54" fmla="*/ 98 w 300"/>
                    <a:gd name="T55" fmla="*/ 32 h 330"/>
                    <a:gd name="T56" fmla="*/ 52 w 300"/>
                    <a:gd name="T57" fmla="*/ 50 h 330"/>
                    <a:gd name="T58" fmla="*/ 34 w 300"/>
                    <a:gd name="T59" fmla="*/ 66 h 330"/>
                    <a:gd name="T60" fmla="*/ 52 w 300"/>
                    <a:gd name="T61" fmla="*/ 110 h 330"/>
                    <a:gd name="T62" fmla="*/ 60 w 300"/>
                    <a:gd name="T63" fmla="*/ 156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00" h="330">
                      <a:moveTo>
                        <a:pt x="300" y="330"/>
                      </a:moveTo>
                      <a:lnTo>
                        <a:pt x="46" y="330"/>
                      </a:lnTo>
                      <a:lnTo>
                        <a:pt x="32" y="158"/>
                      </a:lnTo>
                      <a:lnTo>
                        <a:pt x="32" y="158"/>
                      </a:lnTo>
                      <a:lnTo>
                        <a:pt x="28" y="136"/>
                      </a:lnTo>
                      <a:lnTo>
                        <a:pt x="22" y="114"/>
                      </a:lnTo>
                      <a:lnTo>
                        <a:pt x="14" y="92"/>
                      </a:lnTo>
                      <a:lnTo>
                        <a:pt x="4" y="70"/>
                      </a:lnTo>
                      <a:lnTo>
                        <a:pt x="0" y="62"/>
                      </a:lnTo>
                      <a:lnTo>
                        <a:pt x="6" y="54"/>
                      </a:lnTo>
                      <a:lnTo>
                        <a:pt x="6" y="54"/>
                      </a:lnTo>
                      <a:lnTo>
                        <a:pt x="18" y="42"/>
                      </a:lnTo>
                      <a:lnTo>
                        <a:pt x="30" y="32"/>
                      </a:lnTo>
                      <a:lnTo>
                        <a:pt x="44" y="22"/>
                      </a:lnTo>
                      <a:lnTo>
                        <a:pt x="58" y="14"/>
                      </a:lnTo>
                      <a:lnTo>
                        <a:pt x="74" y="8"/>
                      </a:lnTo>
                      <a:lnTo>
                        <a:pt x="90" y="4"/>
                      </a:lnTo>
                      <a:lnTo>
                        <a:pt x="106" y="2"/>
                      </a:lnTo>
                      <a:lnTo>
                        <a:pt x="122" y="0"/>
                      </a:lnTo>
                      <a:lnTo>
                        <a:pt x="122" y="0"/>
                      </a:lnTo>
                      <a:lnTo>
                        <a:pt x="138" y="2"/>
                      </a:lnTo>
                      <a:lnTo>
                        <a:pt x="154" y="4"/>
                      </a:lnTo>
                      <a:lnTo>
                        <a:pt x="168" y="8"/>
                      </a:lnTo>
                      <a:lnTo>
                        <a:pt x="182" y="14"/>
                      </a:lnTo>
                      <a:lnTo>
                        <a:pt x="196" y="20"/>
                      </a:lnTo>
                      <a:lnTo>
                        <a:pt x="210" y="28"/>
                      </a:lnTo>
                      <a:lnTo>
                        <a:pt x="222" y="38"/>
                      </a:lnTo>
                      <a:lnTo>
                        <a:pt x="232" y="48"/>
                      </a:lnTo>
                      <a:lnTo>
                        <a:pt x="244" y="58"/>
                      </a:lnTo>
                      <a:lnTo>
                        <a:pt x="252" y="72"/>
                      </a:lnTo>
                      <a:lnTo>
                        <a:pt x="260" y="84"/>
                      </a:lnTo>
                      <a:lnTo>
                        <a:pt x="268" y="98"/>
                      </a:lnTo>
                      <a:lnTo>
                        <a:pt x="274" y="114"/>
                      </a:lnTo>
                      <a:lnTo>
                        <a:pt x="280" y="130"/>
                      </a:lnTo>
                      <a:lnTo>
                        <a:pt x="282" y="146"/>
                      </a:lnTo>
                      <a:lnTo>
                        <a:pt x="284" y="162"/>
                      </a:lnTo>
                      <a:lnTo>
                        <a:pt x="300" y="330"/>
                      </a:lnTo>
                      <a:close/>
                      <a:moveTo>
                        <a:pt x="72" y="302"/>
                      </a:moveTo>
                      <a:lnTo>
                        <a:pt x="268" y="302"/>
                      </a:lnTo>
                      <a:lnTo>
                        <a:pt x="256" y="164"/>
                      </a:lnTo>
                      <a:lnTo>
                        <a:pt x="256" y="164"/>
                      </a:lnTo>
                      <a:lnTo>
                        <a:pt x="252" y="140"/>
                      </a:lnTo>
                      <a:lnTo>
                        <a:pt x="244" y="114"/>
                      </a:lnTo>
                      <a:lnTo>
                        <a:pt x="232" y="92"/>
                      </a:lnTo>
                      <a:lnTo>
                        <a:pt x="216" y="72"/>
                      </a:lnTo>
                      <a:lnTo>
                        <a:pt x="208" y="62"/>
                      </a:lnTo>
                      <a:lnTo>
                        <a:pt x="198" y="54"/>
                      </a:lnTo>
                      <a:lnTo>
                        <a:pt x="188" y="46"/>
                      </a:lnTo>
                      <a:lnTo>
                        <a:pt x="176" y="40"/>
                      </a:lnTo>
                      <a:lnTo>
                        <a:pt x="164" y="36"/>
                      </a:lnTo>
                      <a:lnTo>
                        <a:pt x="150" y="32"/>
                      </a:lnTo>
                      <a:lnTo>
                        <a:pt x="136" y="30"/>
                      </a:lnTo>
                      <a:lnTo>
                        <a:pt x="122" y="28"/>
                      </a:lnTo>
                      <a:lnTo>
                        <a:pt x="122" y="28"/>
                      </a:lnTo>
                      <a:lnTo>
                        <a:pt x="110" y="30"/>
                      </a:lnTo>
                      <a:lnTo>
                        <a:pt x="98" y="32"/>
                      </a:lnTo>
                      <a:lnTo>
                        <a:pt x="74" y="38"/>
                      </a:lnTo>
                      <a:lnTo>
                        <a:pt x="52" y="50"/>
                      </a:lnTo>
                      <a:lnTo>
                        <a:pt x="34" y="66"/>
                      </a:lnTo>
                      <a:lnTo>
                        <a:pt x="34" y="66"/>
                      </a:lnTo>
                      <a:lnTo>
                        <a:pt x="44" y="88"/>
                      </a:lnTo>
                      <a:lnTo>
                        <a:pt x="52" y="110"/>
                      </a:lnTo>
                      <a:lnTo>
                        <a:pt x="56" y="132"/>
                      </a:lnTo>
                      <a:lnTo>
                        <a:pt x="60" y="156"/>
                      </a:lnTo>
                      <a:lnTo>
                        <a:pt x="72" y="3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77">
                    <a:defRPr/>
                  </a:pPr>
                  <a:endParaRPr lang="en-US" kern="0">
                    <a:solidFill>
                      <a:sysClr val="windowText" lastClr="000000"/>
                    </a:solidFill>
                  </a:endParaRPr>
                </a:p>
              </p:txBody>
            </p:sp>
          </p:grpSp>
        </p:grpSp>
        <p:sp>
          <p:nvSpPr>
            <p:cNvPr id="85" name="TextBox 84"/>
            <p:cNvSpPr txBox="1"/>
            <p:nvPr/>
          </p:nvSpPr>
          <p:spPr>
            <a:xfrm>
              <a:off x="11124861" y="1398169"/>
              <a:ext cx="812673" cy="461582"/>
            </a:xfrm>
            <a:prstGeom prst="rect">
              <a:avLst/>
            </a:prstGeom>
            <a:noFill/>
          </p:spPr>
          <p:txBody>
            <a:bodyPr wrap="square" lIns="182828" tIns="146263" rIns="182828" bIns="146263" rtlCol="0">
              <a:spAutoFit/>
            </a:bodyPr>
            <a:lstStyle/>
            <a:p>
              <a:pPr defTabSz="932361">
                <a:lnSpc>
                  <a:spcPct val="90000"/>
                </a:lnSpc>
                <a:spcBef>
                  <a:spcPct val="0"/>
                </a:spcBef>
                <a:spcAft>
                  <a:spcPts val="600"/>
                </a:spcAft>
                <a:defRPr/>
              </a:pPr>
              <a:r>
                <a:rPr lang="en-US" sz="1200" kern="0" spc="-31" dirty="0">
                  <a:solidFill>
                    <a:schemeClr val="tx1">
                      <a:lumMod val="95000"/>
                    </a:schemeClr>
                  </a:solidFill>
                  <a:latin typeface="Segoe UI Semilight" panose="020B0402040204020203" pitchFamily="34" charset="0"/>
                  <a:cs typeface="Segoe UI Semilight" panose="020B0402040204020203" pitchFamily="34" charset="0"/>
                </a:rPr>
                <a:t>People</a:t>
              </a:r>
            </a:p>
          </p:txBody>
        </p:sp>
      </p:grpSp>
    </p:spTree>
    <p:extLst>
      <p:ext uri="{BB962C8B-B14F-4D97-AF65-F5344CB8AC3E}">
        <p14:creationId xmlns:p14="http://schemas.microsoft.com/office/powerpoint/2010/main" val="3399757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dirty="0">
                <a:solidFill>
                  <a:schemeClr val="bg1">
                    <a:lumMod val="75000"/>
                  </a:schemeClr>
                </a:solidFill>
              </a:rPr>
              <a:t>SQL Database (aka ‘SQL Azure’)</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84600" y="1544348"/>
            <a:ext cx="7025120" cy="4671343"/>
          </a:xfrm>
          <a:prstGeom prst="rect">
            <a:avLst/>
          </a:prstGeom>
        </p:spPr>
      </p:pic>
    </p:spTree>
    <p:extLst>
      <p:ext uri="{BB962C8B-B14F-4D97-AF65-F5344CB8AC3E}">
        <p14:creationId xmlns:p14="http://schemas.microsoft.com/office/powerpoint/2010/main" val="3097600221"/>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dirty="0">
                <a:solidFill>
                  <a:schemeClr val="bg1">
                    <a:lumMod val="75000"/>
                  </a:schemeClr>
                </a:solidFill>
              </a:rPr>
              <a:t>SQL Database</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45795" y="1084054"/>
            <a:ext cx="7071947" cy="3970393"/>
          </a:xfrm>
          <a:prstGeom prst="rect">
            <a:avLst/>
          </a:prstGeom>
        </p:spPr>
      </p:pic>
      <p:sp>
        <p:nvSpPr>
          <p:cNvPr id="4" name="Rectangle 3"/>
          <p:cNvSpPr/>
          <p:nvPr/>
        </p:nvSpPr>
        <p:spPr>
          <a:xfrm>
            <a:off x="1055074" y="5435263"/>
            <a:ext cx="10870006" cy="1292662"/>
          </a:xfrm>
          <a:prstGeom prst="rect">
            <a:avLst/>
          </a:prstGeom>
        </p:spPr>
        <p:txBody>
          <a:bodyPr wrap="square">
            <a:spAutoFit/>
          </a:bodyPr>
          <a:lstStyle/>
          <a:p>
            <a:pPr marL="285750" indent="-285750">
              <a:buFont typeface="Arial" panose="020B0604020202020204" pitchFamily="34" charset="0"/>
              <a:buChar char="•"/>
            </a:pPr>
            <a:r>
              <a:rPr lang="en-GB" sz="2000" dirty="0">
                <a:solidFill>
                  <a:schemeClr val="bg1">
                    <a:lumMod val="75000"/>
                  </a:schemeClr>
                </a:solidFill>
              </a:rPr>
              <a:t>Database Transaction Unit (DTU) is unit of measure represents relative power databases</a:t>
            </a:r>
          </a:p>
          <a:p>
            <a:pPr marL="285750" indent="-285750">
              <a:buFont typeface="Arial" panose="020B0604020202020204" pitchFamily="34" charset="0"/>
              <a:buChar char="•"/>
            </a:pPr>
            <a:r>
              <a:rPr lang="en-GB" sz="2000" dirty="0">
                <a:solidFill>
                  <a:schemeClr val="bg1">
                    <a:lumMod val="75000"/>
                  </a:schemeClr>
                </a:solidFill>
              </a:rPr>
              <a:t>Provides increasing set of resources (‘power’) to offer increasingly higher throughput</a:t>
            </a:r>
          </a:p>
          <a:p>
            <a:pPr marL="285750" indent="-285750">
              <a:buFont typeface="Arial" panose="020B0604020202020204" pitchFamily="34" charset="0"/>
              <a:buChar char="•"/>
            </a:pPr>
            <a:r>
              <a:rPr lang="en-GB" sz="2000" dirty="0">
                <a:solidFill>
                  <a:schemeClr val="bg1">
                    <a:lumMod val="75000"/>
                  </a:schemeClr>
                </a:solidFill>
              </a:rPr>
              <a:t>Rating measured using the Azure SQL Database Benchmark</a:t>
            </a:r>
          </a:p>
          <a:p>
            <a:pPr marL="285750" indent="-285750">
              <a:buFont typeface="Arial" panose="020B0604020202020204" pitchFamily="34" charset="0"/>
              <a:buChar char="•"/>
            </a:pPr>
            <a:endParaRPr lang="en-GB" dirty="0"/>
          </a:p>
        </p:txBody>
      </p:sp>
    </p:spTree>
    <p:extLst>
      <p:ext uri="{BB962C8B-B14F-4D97-AF65-F5344CB8AC3E}">
        <p14:creationId xmlns:p14="http://schemas.microsoft.com/office/powerpoint/2010/main" val="1840034002"/>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Elastic Scale</a:t>
            </a:r>
          </a:p>
        </p:txBody>
      </p:sp>
      <p:grpSp>
        <p:nvGrpSpPr>
          <p:cNvPr id="3" name="Group 2"/>
          <p:cNvGrpSpPr/>
          <p:nvPr/>
        </p:nvGrpSpPr>
        <p:grpSpPr>
          <a:xfrm>
            <a:off x="-1155" y="6518303"/>
            <a:ext cx="12193155" cy="346992"/>
            <a:chOff x="2577137" y="4571778"/>
            <a:chExt cx="9101124" cy="1390560"/>
          </a:xfrm>
        </p:grpSpPr>
        <p:sp>
          <p:nvSpPr>
            <p:cNvPr id="4" name="TextBox 3"/>
            <p:cNvSpPr txBox="1"/>
            <p:nvPr/>
          </p:nvSpPr>
          <p:spPr>
            <a:xfrm>
              <a:off x="2577137" y="4571778"/>
              <a:ext cx="3034890" cy="1390458"/>
            </a:xfrm>
            <a:prstGeom prst="rect">
              <a:avLst/>
            </a:prstGeom>
            <a:solidFill>
              <a:srgbClr val="0072C6"/>
            </a:solidFill>
          </p:spPr>
          <p:txBody>
            <a:bodyPr wrap="square" lIns="448149" tIns="134445" rIns="358519" rtlCol="0">
              <a:noAutofit/>
            </a:bodyPr>
            <a:lstStyle/>
            <a:p>
              <a:pPr defTabSz="914367">
                <a:lnSpc>
                  <a:spcPts val="2941"/>
                </a:lnSpc>
                <a:defRPr/>
              </a:pPr>
              <a:r>
                <a:rPr lang="en-US" sz="2745" dirty="0">
                  <a:solidFill>
                    <a:srgbClr val="FFFFFF"/>
                  </a:solidFill>
                  <a:latin typeface="Segoe UI Light"/>
                </a:rPr>
                <a:t> </a:t>
              </a:r>
            </a:p>
          </p:txBody>
        </p:sp>
        <p:sp>
          <p:nvSpPr>
            <p:cNvPr id="5" name="TextBox 4"/>
            <p:cNvSpPr txBox="1"/>
            <p:nvPr/>
          </p:nvSpPr>
          <p:spPr>
            <a:xfrm>
              <a:off x="5612027" y="4572324"/>
              <a:ext cx="6066234" cy="1390014"/>
            </a:xfrm>
            <a:prstGeom prst="rect">
              <a:avLst/>
            </a:prstGeom>
            <a:solidFill>
              <a:srgbClr val="002050"/>
            </a:solidFill>
          </p:spPr>
          <p:txBody>
            <a:bodyPr wrap="square" lIns="448149" tIns="134445" rIns="627408" rtlCol="0">
              <a:noAutofit/>
            </a:bodyPr>
            <a:lstStyle/>
            <a:p>
              <a:pPr defTabSz="895773">
                <a:lnSpc>
                  <a:spcPts val="2883"/>
                </a:lnSpc>
                <a:defRPr/>
              </a:pPr>
              <a:endParaRPr lang="en-US" sz="2745" kern="0" dirty="0">
                <a:solidFill>
                  <a:srgbClr val="FFFFFF"/>
                </a:solidFill>
                <a:latin typeface="Segoe UI Light"/>
              </a:endParaRPr>
            </a:p>
          </p:txBody>
        </p:sp>
      </p:grpSp>
      <p:sp>
        <p:nvSpPr>
          <p:cNvPr id="6" name="Text Placeholder 2"/>
          <p:cNvSpPr txBox="1">
            <a:spLocks/>
          </p:cNvSpPr>
          <p:nvPr/>
        </p:nvSpPr>
        <p:spPr>
          <a:xfrm>
            <a:off x="269239" y="1189495"/>
            <a:ext cx="11653523" cy="1303458"/>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914367">
              <a:buNone/>
              <a:defRPr/>
            </a:pPr>
            <a:endParaRPr lang="en-US" sz="1961" dirty="0">
              <a:solidFill>
                <a:srgbClr val="FFFFFF"/>
              </a:solidFill>
              <a:latin typeface="Segoe UI Light"/>
            </a:endParaRPr>
          </a:p>
        </p:txBody>
      </p:sp>
      <p:sp>
        <p:nvSpPr>
          <p:cNvPr id="7" name="Rectangle 6"/>
          <p:cNvSpPr/>
          <p:nvPr/>
        </p:nvSpPr>
        <p:spPr bwMode="auto">
          <a:xfrm>
            <a:off x="-15390" y="2581083"/>
            <a:ext cx="12190271" cy="4276431"/>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endParaRPr lang="en-US" sz="1961" dirty="0">
              <a:gradFill>
                <a:gsLst>
                  <a:gs pos="16814">
                    <a:srgbClr val="FFFFFF"/>
                  </a:gs>
                  <a:gs pos="46000">
                    <a:srgbClr val="FFFFFF"/>
                  </a:gs>
                </a:gsLst>
                <a:lin ang="5400000" scaled="0"/>
              </a:gradFill>
              <a:latin typeface="Segoe UI"/>
            </a:endParaRPr>
          </a:p>
        </p:txBody>
      </p:sp>
      <p:grpSp>
        <p:nvGrpSpPr>
          <p:cNvPr id="8" name="Group 7"/>
          <p:cNvGrpSpPr/>
          <p:nvPr/>
        </p:nvGrpSpPr>
        <p:grpSpPr>
          <a:xfrm>
            <a:off x="464302" y="4283443"/>
            <a:ext cx="2348811" cy="1684214"/>
            <a:chOff x="473611" y="4368838"/>
            <a:chExt cx="2395910" cy="1717986"/>
          </a:xfrm>
        </p:grpSpPr>
        <p:grpSp>
          <p:nvGrpSpPr>
            <p:cNvPr id="9" name="Group 8"/>
            <p:cNvGrpSpPr/>
            <p:nvPr/>
          </p:nvGrpSpPr>
          <p:grpSpPr>
            <a:xfrm>
              <a:off x="473611" y="4379464"/>
              <a:ext cx="1392869" cy="1707360"/>
              <a:chOff x="313191" y="4732388"/>
              <a:chExt cx="1392869" cy="1707360"/>
            </a:xfrm>
          </p:grpSpPr>
          <p:grpSp>
            <p:nvGrpSpPr>
              <p:cNvPr id="26" name="Group 25"/>
              <p:cNvGrpSpPr>
                <a:grpSpLocks noChangeAspect="1"/>
              </p:cNvGrpSpPr>
              <p:nvPr/>
            </p:nvGrpSpPr>
            <p:grpSpPr>
              <a:xfrm>
                <a:off x="791659" y="4732388"/>
                <a:ext cx="914401" cy="1187440"/>
                <a:chOff x="1644407" y="5115540"/>
                <a:chExt cx="822960" cy="1068695"/>
              </a:xfrm>
            </p:grpSpPr>
            <p:sp>
              <p:nvSpPr>
                <p:cNvPr id="37" name="Rectangle 36"/>
                <p:cNvSpPr/>
                <p:nvPr/>
              </p:nvSpPr>
              <p:spPr bwMode="auto">
                <a:xfrm>
                  <a:off x="1660881" y="5191639"/>
                  <a:ext cx="790012" cy="90757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336145" indent="-336145" algn="ctr" defTabSz="914102">
                    <a:lnSpc>
                      <a:spcPct val="90000"/>
                    </a:lnSpc>
                    <a:buFont typeface="Wingdings 3" panose="05040102010807070707" pitchFamily="18" charset="2"/>
                    <a:buChar char="Æ"/>
                    <a:defRPr/>
                  </a:pPr>
                  <a:endParaRPr lang="en-US" sz="1961" b="1" dirty="0" err="1">
                    <a:solidFill>
                      <a:srgbClr val="FFFFFF"/>
                    </a:solidFill>
                    <a:latin typeface="Segoe UI Light"/>
                    <a:ea typeface="Segoe UI" pitchFamily="34" charset="0"/>
                    <a:cs typeface="Segoe UI" pitchFamily="34" charset="0"/>
                  </a:endParaRPr>
                </a:p>
              </p:txBody>
            </p:sp>
            <p:grpSp>
              <p:nvGrpSpPr>
                <p:cNvPr id="38" name="Group 37"/>
                <p:cNvGrpSpPr/>
                <p:nvPr/>
              </p:nvGrpSpPr>
              <p:grpSpPr>
                <a:xfrm>
                  <a:off x="1644407" y="5115540"/>
                  <a:ext cx="822960" cy="1068695"/>
                  <a:chOff x="961359" y="2483721"/>
                  <a:chExt cx="822960" cy="1068695"/>
                </a:xfrm>
              </p:grpSpPr>
              <p:sp>
                <p:nvSpPr>
                  <p:cNvPr id="39" name="Oval 38"/>
                  <p:cNvSpPr>
                    <a:spLocks noChangeArrowheads="1"/>
                  </p:cNvSpPr>
                  <p:nvPr/>
                </p:nvSpPr>
                <p:spPr bwMode="auto">
                  <a:xfrm>
                    <a:off x="975436" y="2483721"/>
                    <a:ext cx="794803" cy="151025"/>
                  </a:xfrm>
                  <a:prstGeom prst="ellipse">
                    <a:avLst/>
                  </a:prstGeom>
                  <a:solidFill>
                    <a:schemeClr val="accent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225">
                      <a:defRPr/>
                    </a:pPr>
                    <a:endParaRPr lang="en-US" sz="1765" kern="0" dirty="0">
                      <a:solidFill>
                        <a:srgbClr val="FFFFFF"/>
                      </a:solidFill>
                      <a:latin typeface="Segoe UI"/>
                    </a:endParaRPr>
                  </a:p>
                </p:txBody>
              </p:sp>
              <p:sp>
                <p:nvSpPr>
                  <p:cNvPr id="40" name="Freeform 123"/>
                  <p:cNvSpPr>
                    <a:spLocks noEditPoints="1"/>
                  </p:cNvSpPr>
                  <p:nvPr/>
                </p:nvSpPr>
                <p:spPr bwMode="auto">
                  <a:xfrm>
                    <a:off x="961359" y="2588673"/>
                    <a:ext cx="822960" cy="963743"/>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225">
                      <a:defRPr/>
                    </a:pPr>
                    <a:endParaRPr lang="en-US" sz="1765" kern="0" dirty="0">
                      <a:solidFill>
                        <a:srgbClr val="FFFFFF"/>
                      </a:solidFill>
                      <a:latin typeface="Segoe UI"/>
                    </a:endParaRPr>
                  </a:p>
                </p:txBody>
              </p:sp>
            </p:grpSp>
          </p:grpSp>
          <p:grpSp>
            <p:nvGrpSpPr>
              <p:cNvPr id="27" name="Group 26"/>
              <p:cNvGrpSpPr>
                <a:grpSpLocks noChangeAspect="1"/>
              </p:cNvGrpSpPr>
              <p:nvPr/>
            </p:nvGrpSpPr>
            <p:grpSpPr>
              <a:xfrm>
                <a:off x="552425" y="4994175"/>
                <a:ext cx="914401" cy="1183785"/>
                <a:chOff x="1645666" y="5118829"/>
                <a:chExt cx="822960" cy="1065406"/>
              </a:xfrm>
            </p:grpSpPr>
            <p:sp>
              <p:nvSpPr>
                <p:cNvPr id="33" name="Rectangle 32"/>
                <p:cNvSpPr/>
                <p:nvPr/>
              </p:nvSpPr>
              <p:spPr bwMode="auto">
                <a:xfrm>
                  <a:off x="1651311" y="5191641"/>
                  <a:ext cx="790012" cy="90757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336145" indent="-336145" algn="ctr" defTabSz="914102">
                    <a:lnSpc>
                      <a:spcPct val="90000"/>
                    </a:lnSpc>
                    <a:buFont typeface="Wingdings 3" panose="05040102010807070707" pitchFamily="18" charset="2"/>
                    <a:buChar char="Æ"/>
                    <a:defRPr/>
                  </a:pPr>
                  <a:endParaRPr lang="en-US" sz="1961" b="1" dirty="0" err="1">
                    <a:solidFill>
                      <a:srgbClr val="FFFFFF"/>
                    </a:solidFill>
                    <a:latin typeface="Segoe UI Light"/>
                    <a:ea typeface="Segoe UI" pitchFamily="34" charset="0"/>
                    <a:cs typeface="Segoe UI" pitchFamily="34" charset="0"/>
                  </a:endParaRPr>
                </a:p>
              </p:txBody>
            </p:sp>
            <p:grpSp>
              <p:nvGrpSpPr>
                <p:cNvPr id="34" name="Group 33"/>
                <p:cNvGrpSpPr/>
                <p:nvPr/>
              </p:nvGrpSpPr>
              <p:grpSpPr>
                <a:xfrm>
                  <a:off x="1645666" y="5118829"/>
                  <a:ext cx="822960" cy="1065406"/>
                  <a:chOff x="962618" y="2487010"/>
                  <a:chExt cx="822960" cy="1065406"/>
                </a:xfrm>
              </p:grpSpPr>
              <p:sp>
                <p:nvSpPr>
                  <p:cNvPr id="35" name="Oval 34"/>
                  <p:cNvSpPr>
                    <a:spLocks noChangeArrowheads="1"/>
                  </p:cNvSpPr>
                  <p:nvPr/>
                </p:nvSpPr>
                <p:spPr bwMode="auto">
                  <a:xfrm>
                    <a:off x="976696" y="2487010"/>
                    <a:ext cx="794803" cy="151025"/>
                  </a:xfrm>
                  <a:prstGeom prst="ellipse">
                    <a:avLst/>
                  </a:prstGeom>
                  <a:solidFill>
                    <a:schemeClr val="accent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225">
                      <a:defRPr/>
                    </a:pPr>
                    <a:endParaRPr lang="en-US" sz="1765" kern="0" dirty="0">
                      <a:solidFill>
                        <a:srgbClr val="FFFFFF"/>
                      </a:solidFill>
                      <a:latin typeface="Segoe UI"/>
                    </a:endParaRPr>
                  </a:p>
                </p:txBody>
              </p:sp>
              <p:sp>
                <p:nvSpPr>
                  <p:cNvPr id="36" name="Freeform 123"/>
                  <p:cNvSpPr>
                    <a:spLocks noEditPoints="1"/>
                  </p:cNvSpPr>
                  <p:nvPr/>
                </p:nvSpPr>
                <p:spPr bwMode="auto">
                  <a:xfrm>
                    <a:off x="962618" y="2588673"/>
                    <a:ext cx="822960" cy="963743"/>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225">
                      <a:defRPr/>
                    </a:pPr>
                    <a:endParaRPr lang="en-US" sz="1765" kern="0" dirty="0">
                      <a:solidFill>
                        <a:srgbClr val="FFFFFF"/>
                      </a:solidFill>
                      <a:latin typeface="Segoe UI"/>
                    </a:endParaRPr>
                  </a:p>
                </p:txBody>
              </p:sp>
            </p:grpSp>
          </p:grpSp>
          <p:grpSp>
            <p:nvGrpSpPr>
              <p:cNvPr id="28" name="Group 27"/>
              <p:cNvGrpSpPr>
                <a:grpSpLocks noChangeAspect="1"/>
              </p:cNvGrpSpPr>
              <p:nvPr/>
            </p:nvGrpSpPr>
            <p:grpSpPr>
              <a:xfrm>
                <a:off x="313191" y="5252308"/>
                <a:ext cx="914401" cy="1187440"/>
                <a:chOff x="1625267" y="5096400"/>
                <a:chExt cx="822960" cy="1068695"/>
              </a:xfrm>
            </p:grpSpPr>
            <p:sp>
              <p:nvSpPr>
                <p:cNvPr id="29" name="Rectangle 28"/>
                <p:cNvSpPr/>
                <p:nvPr/>
              </p:nvSpPr>
              <p:spPr bwMode="auto">
                <a:xfrm>
                  <a:off x="1632171" y="5172501"/>
                  <a:ext cx="790012" cy="90757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336145" indent="-336145" algn="ctr" defTabSz="914102">
                    <a:lnSpc>
                      <a:spcPct val="90000"/>
                    </a:lnSpc>
                    <a:buFont typeface="Wingdings 3" panose="05040102010807070707" pitchFamily="18" charset="2"/>
                    <a:buChar char="Æ"/>
                    <a:defRPr/>
                  </a:pPr>
                  <a:endParaRPr lang="en-US" sz="1961" b="1" dirty="0" err="1">
                    <a:solidFill>
                      <a:srgbClr val="FFFFFF"/>
                    </a:solidFill>
                    <a:latin typeface="Segoe UI Light"/>
                    <a:ea typeface="Segoe UI" pitchFamily="34" charset="0"/>
                    <a:cs typeface="Segoe UI" pitchFamily="34" charset="0"/>
                  </a:endParaRPr>
                </a:p>
              </p:txBody>
            </p:sp>
            <p:grpSp>
              <p:nvGrpSpPr>
                <p:cNvPr id="30" name="Group 29"/>
                <p:cNvGrpSpPr/>
                <p:nvPr/>
              </p:nvGrpSpPr>
              <p:grpSpPr>
                <a:xfrm>
                  <a:off x="1625267" y="5096400"/>
                  <a:ext cx="822960" cy="1068695"/>
                  <a:chOff x="942219" y="2464581"/>
                  <a:chExt cx="822960" cy="1068695"/>
                </a:xfrm>
              </p:grpSpPr>
              <p:sp>
                <p:nvSpPr>
                  <p:cNvPr id="31" name="Oval 30"/>
                  <p:cNvSpPr>
                    <a:spLocks noChangeArrowheads="1"/>
                  </p:cNvSpPr>
                  <p:nvPr/>
                </p:nvSpPr>
                <p:spPr bwMode="auto">
                  <a:xfrm>
                    <a:off x="956299" y="2464581"/>
                    <a:ext cx="794803" cy="151025"/>
                  </a:xfrm>
                  <a:prstGeom prst="ellipse">
                    <a:avLst/>
                  </a:prstGeom>
                  <a:solidFill>
                    <a:schemeClr val="accent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225">
                      <a:defRPr/>
                    </a:pPr>
                    <a:endParaRPr lang="en-US" sz="1765" kern="0" dirty="0">
                      <a:solidFill>
                        <a:srgbClr val="FFFFFF"/>
                      </a:solidFill>
                      <a:latin typeface="Segoe UI"/>
                    </a:endParaRPr>
                  </a:p>
                </p:txBody>
              </p:sp>
              <p:sp>
                <p:nvSpPr>
                  <p:cNvPr id="32" name="Freeform 31"/>
                  <p:cNvSpPr>
                    <a:spLocks noEditPoints="1"/>
                  </p:cNvSpPr>
                  <p:nvPr/>
                </p:nvSpPr>
                <p:spPr bwMode="auto">
                  <a:xfrm>
                    <a:off x="942219" y="2569533"/>
                    <a:ext cx="822960" cy="963743"/>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225">
                      <a:defRPr/>
                    </a:pPr>
                    <a:endParaRPr lang="en-US" sz="1765" kern="0" dirty="0">
                      <a:solidFill>
                        <a:srgbClr val="FFFFFF"/>
                      </a:solidFill>
                      <a:latin typeface="Segoe UI"/>
                    </a:endParaRPr>
                  </a:p>
                </p:txBody>
              </p:sp>
            </p:grpSp>
          </p:grpSp>
        </p:grpSp>
        <p:grpSp>
          <p:nvGrpSpPr>
            <p:cNvPr id="10" name="Group 9"/>
            <p:cNvGrpSpPr>
              <a:grpSpLocks noChangeAspect="1"/>
            </p:cNvGrpSpPr>
            <p:nvPr/>
          </p:nvGrpSpPr>
          <p:grpSpPr>
            <a:xfrm>
              <a:off x="2046561" y="4368838"/>
              <a:ext cx="822960" cy="1008773"/>
              <a:chOff x="313191" y="4732388"/>
              <a:chExt cx="1392869" cy="1707360"/>
            </a:xfrm>
          </p:grpSpPr>
          <p:grpSp>
            <p:nvGrpSpPr>
              <p:cNvPr id="11" name="Group 10"/>
              <p:cNvGrpSpPr>
                <a:grpSpLocks noChangeAspect="1"/>
              </p:cNvGrpSpPr>
              <p:nvPr/>
            </p:nvGrpSpPr>
            <p:grpSpPr>
              <a:xfrm>
                <a:off x="791659" y="4732388"/>
                <a:ext cx="914401" cy="1187440"/>
                <a:chOff x="1644407" y="5115540"/>
                <a:chExt cx="822960" cy="1068695"/>
              </a:xfrm>
            </p:grpSpPr>
            <p:sp>
              <p:nvSpPr>
                <p:cNvPr id="22" name="Rectangle 21"/>
                <p:cNvSpPr/>
                <p:nvPr/>
              </p:nvSpPr>
              <p:spPr bwMode="auto">
                <a:xfrm>
                  <a:off x="1660881" y="5191639"/>
                  <a:ext cx="790012" cy="90757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336145" indent="-336145" algn="ctr" defTabSz="914102">
                    <a:lnSpc>
                      <a:spcPct val="90000"/>
                    </a:lnSpc>
                    <a:buFont typeface="Wingdings 3" panose="05040102010807070707" pitchFamily="18" charset="2"/>
                    <a:buChar char="Æ"/>
                    <a:defRPr/>
                  </a:pPr>
                  <a:endParaRPr lang="en-US" sz="1961" b="1" dirty="0" err="1">
                    <a:solidFill>
                      <a:srgbClr val="FFFFFF"/>
                    </a:solidFill>
                    <a:latin typeface="Segoe UI Light"/>
                    <a:ea typeface="Segoe UI" pitchFamily="34" charset="0"/>
                    <a:cs typeface="Segoe UI" pitchFamily="34" charset="0"/>
                  </a:endParaRPr>
                </a:p>
              </p:txBody>
            </p:sp>
            <p:grpSp>
              <p:nvGrpSpPr>
                <p:cNvPr id="23" name="Group 22"/>
                <p:cNvGrpSpPr/>
                <p:nvPr/>
              </p:nvGrpSpPr>
              <p:grpSpPr>
                <a:xfrm>
                  <a:off x="1644407" y="5115540"/>
                  <a:ext cx="822960" cy="1068695"/>
                  <a:chOff x="961359" y="2483721"/>
                  <a:chExt cx="822960" cy="1068695"/>
                </a:xfrm>
              </p:grpSpPr>
              <p:sp>
                <p:nvSpPr>
                  <p:cNvPr id="24" name="Oval 23"/>
                  <p:cNvSpPr>
                    <a:spLocks noChangeArrowheads="1"/>
                  </p:cNvSpPr>
                  <p:nvPr/>
                </p:nvSpPr>
                <p:spPr bwMode="auto">
                  <a:xfrm>
                    <a:off x="975436" y="2483721"/>
                    <a:ext cx="794803" cy="151025"/>
                  </a:xfrm>
                  <a:prstGeom prst="ellipse">
                    <a:avLst/>
                  </a:prstGeom>
                  <a:solidFill>
                    <a:schemeClr val="accent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225">
                      <a:defRPr/>
                    </a:pPr>
                    <a:endParaRPr lang="en-US" sz="1765" kern="0" dirty="0">
                      <a:solidFill>
                        <a:srgbClr val="FFFFFF"/>
                      </a:solidFill>
                      <a:latin typeface="Segoe UI"/>
                    </a:endParaRPr>
                  </a:p>
                </p:txBody>
              </p:sp>
              <p:sp>
                <p:nvSpPr>
                  <p:cNvPr id="25" name="Freeform 123"/>
                  <p:cNvSpPr>
                    <a:spLocks noEditPoints="1"/>
                  </p:cNvSpPr>
                  <p:nvPr/>
                </p:nvSpPr>
                <p:spPr bwMode="auto">
                  <a:xfrm>
                    <a:off x="961359" y="2588673"/>
                    <a:ext cx="822960" cy="963743"/>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225">
                      <a:defRPr/>
                    </a:pPr>
                    <a:endParaRPr lang="en-US" sz="1765" kern="0" dirty="0">
                      <a:solidFill>
                        <a:srgbClr val="FFFFFF"/>
                      </a:solidFill>
                      <a:latin typeface="Segoe UI"/>
                    </a:endParaRPr>
                  </a:p>
                </p:txBody>
              </p:sp>
            </p:grpSp>
          </p:grpSp>
          <p:grpSp>
            <p:nvGrpSpPr>
              <p:cNvPr id="12" name="Group 11"/>
              <p:cNvGrpSpPr>
                <a:grpSpLocks noChangeAspect="1"/>
              </p:cNvGrpSpPr>
              <p:nvPr/>
            </p:nvGrpSpPr>
            <p:grpSpPr>
              <a:xfrm>
                <a:off x="552425" y="4994175"/>
                <a:ext cx="914401" cy="1183785"/>
                <a:chOff x="1645666" y="5118829"/>
                <a:chExt cx="822960" cy="1065406"/>
              </a:xfrm>
            </p:grpSpPr>
            <p:sp>
              <p:nvSpPr>
                <p:cNvPr id="18" name="Rectangle 17"/>
                <p:cNvSpPr/>
                <p:nvPr/>
              </p:nvSpPr>
              <p:spPr bwMode="auto">
                <a:xfrm>
                  <a:off x="1651311" y="5191641"/>
                  <a:ext cx="790012" cy="90757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336145" indent="-336145" algn="ctr" defTabSz="914102">
                    <a:lnSpc>
                      <a:spcPct val="90000"/>
                    </a:lnSpc>
                    <a:buFont typeface="Wingdings 3" panose="05040102010807070707" pitchFamily="18" charset="2"/>
                    <a:buChar char="Æ"/>
                    <a:defRPr/>
                  </a:pPr>
                  <a:endParaRPr lang="en-US" sz="1961" b="1" dirty="0" err="1">
                    <a:solidFill>
                      <a:srgbClr val="FFFFFF"/>
                    </a:solidFill>
                    <a:latin typeface="Segoe UI Light"/>
                    <a:ea typeface="Segoe UI" pitchFamily="34" charset="0"/>
                    <a:cs typeface="Segoe UI" pitchFamily="34" charset="0"/>
                  </a:endParaRPr>
                </a:p>
              </p:txBody>
            </p:sp>
            <p:grpSp>
              <p:nvGrpSpPr>
                <p:cNvPr id="19" name="Group 18"/>
                <p:cNvGrpSpPr/>
                <p:nvPr/>
              </p:nvGrpSpPr>
              <p:grpSpPr>
                <a:xfrm>
                  <a:off x="1645666" y="5118829"/>
                  <a:ext cx="822960" cy="1065406"/>
                  <a:chOff x="962618" y="2487010"/>
                  <a:chExt cx="822960" cy="1065406"/>
                </a:xfrm>
              </p:grpSpPr>
              <p:sp>
                <p:nvSpPr>
                  <p:cNvPr id="20" name="Oval 19"/>
                  <p:cNvSpPr>
                    <a:spLocks noChangeArrowheads="1"/>
                  </p:cNvSpPr>
                  <p:nvPr/>
                </p:nvSpPr>
                <p:spPr bwMode="auto">
                  <a:xfrm>
                    <a:off x="976696" y="2487010"/>
                    <a:ext cx="794803" cy="151025"/>
                  </a:xfrm>
                  <a:prstGeom prst="ellipse">
                    <a:avLst/>
                  </a:prstGeom>
                  <a:solidFill>
                    <a:schemeClr val="accent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225">
                      <a:defRPr/>
                    </a:pPr>
                    <a:endParaRPr lang="en-US" sz="1765" kern="0" dirty="0">
                      <a:solidFill>
                        <a:srgbClr val="FFFFFF"/>
                      </a:solidFill>
                      <a:latin typeface="Segoe UI"/>
                    </a:endParaRPr>
                  </a:p>
                </p:txBody>
              </p:sp>
              <p:sp>
                <p:nvSpPr>
                  <p:cNvPr id="21" name="Freeform 123"/>
                  <p:cNvSpPr>
                    <a:spLocks noEditPoints="1"/>
                  </p:cNvSpPr>
                  <p:nvPr/>
                </p:nvSpPr>
                <p:spPr bwMode="auto">
                  <a:xfrm>
                    <a:off x="962618" y="2588673"/>
                    <a:ext cx="822960" cy="963743"/>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225">
                      <a:defRPr/>
                    </a:pPr>
                    <a:endParaRPr lang="en-US" sz="1765" kern="0" dirty="0">
                      <a:solidFill>
                        <a:srgbClr val="FFFFFF"/>
                      </a:solidFill>
                      <a:latin typeface="Segoe UI"/>
                    </a:endParaRPr>
                  </a:p>
                </p:txBody>
              </p:sp>
            </p:grpSp>
          </p:grpSp>
          <p:grpSp>
            <p:nvGrpSpPr>
              <p:cNvPr id="13" name="Group 12"/>
              <p:cNvGrpSpPr>
                <a:grpSpLocks noChangeAspect="1"/>
              </p:cNvGrpSpPr>
              <p:nvPr/>
            </p:nvGrpSpPr>
            <p:grpSpPr>
              <a:xfrm>
                <a:off x="313191" y="5252308"/>
                <a:ext cx="914401" cy="1187440"/>
                <a:chOff x="1625267" y="5096400"/>
                <a:chExt cx="822960" cy="1068695"/>
              </a:xfrm>
            </p:grpSpPr>
            <p:sp>
              <p:nvSpPr>
                <p:cNvPr id="14" name="Rectangle 13"/>
                <p:cNvSpPr/>
                <p:nvPr/>
              </p:nvSpPr>
              <p:spPr bwMode="auto">
                <a:xfrm>
                  <a:off x="1632171" y="5172501"/>
                  <a:ext cx="790012" cy="90757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336145" indent="-336145" algn="ctr" defTabSz="914102">
                    <a:lnSpc>
                      <a:spcPct val="90000"/>
                    </a:lnSpc>
                    <a:buFont typeface="Wingdings 3" panose="05040102010807070707" pitchFamily="18" charset="2"/>
                    <a:buChar char="Æ"/>
                    <a:defRPr/>
                  </a:pPr>
                  <a:endParaRPr lang="en-US" sz="1961" b="1" dirty="0" err="1">
                    <a:solidFill>
                      <a:srgbClr val="FFFFFF"/>
                    </a:solidFill>
                    <a:latin typeface="Segoe UI Light"/>
                    <a:ea typeface="Segoe UI" pitchFamily="34" charset="0"/>
                    <a:cs typeface="Segoe UI" pitchFamily="34" charset="0"/>
                  </a:endParaRPr>
                </a:p>
              </p:txBody>
            </p:sp>
            <p:grpSp>
              <p:nvGrpSpPr>
                <p:cNvPr id="15" name="Group 14"/>
                <p:cNvGrpSpPr/>
                <p:nvPr/>
              </p:nvGrpSpPr>
              <p:grpSpPr>
                <a:xfrm>
                  <a:off x="1625267" y="5096400"/>
                  <a:ext cx="822960" cy="1068695"/>
                  <a:chOff x="942219" y="2464581"/>
                  <a:chExt cx="822960" cy="1068695"/>
                </a:xfrm>
              </p:grpSpPr>
              <p:sp>
                <p:nvSpPr>
                  <p:cNvPr id="16" name="Oval 15"/>
                  <p:cNvSpPr>
                    <a:spLocks noChangeArrowheads="1"/>
                  </p:cNvSpPr>
                  <p:nvPr/>
                </p:nvSpPr>
                <p:spPr bwMode="auto">
                  <a:xfrm>
                    <a:off x="956299" y="2464581"/>
                    <a:ext cx="794803" cy="151025"/>
                  </a:xfrm>
                  <a:prstGeom prst="ellipse">
                    <a:avLst/>
                  </a:prstGeom>
                  <a:solidFill>
                    <a:schemeClr val="accent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225">
                      <a:defRPr/>
                    </a:pPr>
                    <a:endParaRPr lang="en-US" sz="1765" kern="0" dirty="0">
                      <a:solidFill>
                        <a:srgbClr val="FFFFFF"/>
                      </a:solidFill>
                      <a:latin typeface="Segoe UI"/>
                    </a:endParaRPr>
                  </a:p>
                </p:txBody>
              </p:sp>
              <p:sp>
                <p:nvSpPr>
                  <p:cNvPr id="17" name="Freeform 16"/>
                  <p:cNvSpPr>
                    <a:spLocks noEditPoints="1"/>
                  </p:cNvSpPr>
                  <p:nvPr/>
                </p:nvSpPr>
                <p:spPr bwMode="auto">
                  <a:xfrm>
                    <a:off x="942219" y="2569533"/>
                    <a:ext cx="822960" cy="963743"/>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225">
                      <a:defRPr/>
                    </a:pPr>
                    <a:endParaRPr lang="en-US" sz="1765" kern="0" dirty="0">
                      <a:solidFill>
                        <a:srgbClr val="FFFFFF"/>
                      </a:solidFill>
                      <a:latin typeface="Segoe UI"/>
                    </a:endParaRPr>
                  </a:p>
                </p:txBody>
              </p:sp>
            </p:grpSp>
          </p:grpSp>
        </p:grpSp>
      </p:grpSp>
      <p:grpSp>
        <p:nvGrpSpPr>
          <p:cNvPr id="41" name="Group 40"/>
          <p:cNvGrpSpPr/>
          <p:nvPr/>
        </p:nvGrpSpPr>
        <p:grpSpPr>
          <a:xfrm>
            <a:off x="300818" y="2987210"/>
            <a:ext cx="11425077" cy="3560339"/>
            <a:chOff x="306849" y="3046613"/>
            <a:chExt cx="11654174" cy="3631731"/>
          </a:xfrm>
        </p:grpSpPr>
        <p:sp>
          <p:nvSpPr>
            <p:cNvPr id="42" name="Rectangle 41"/>
            <p:cNvSpPr/>
            <p:nvPr/>
          </p:nvSpPr>
          <p:spPr bwMode="auto">
            <a:xfrm>
              <a:off x="306849" y="3078698"/>
              <a:ext cx="3200400" cy="9144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6284" rIns="182854" bIns="146284" numCol="1" spcCol="0" rtlCol="0" fromWordArt="0" anchor="ctr" anchorCtr="0" forceAA="0" compatLnSpc="1">
              <a:prstTxWarp prst="textNoShape">
                <a:avLst/>
              </a:prstTxWarp>
              <a:noAutofit/>
            </a:bodyPr>
            <a:lstStyle/>
            <a:p>
              <a:pPr algn="ctr" defTabSz="932293">
                <a:lnSpc>
                  <a:spcPct val="90000"/>
                </a:lnSpc>
                <a:defRPr/>
              </a:pPr>
              <a:r>
                <a:rPr lang="en-US" sz="1765" dirty="0">
                  <a:gradFill>
                    <a:gsLst>
                      <a:gs pos="0">
                        <a:srgbClr val="FFFFFF"/>
                      </a:gs>
                      <a:gs pos="100000">
                        <a:srgbClr val="FFFFFF"/>
                      </a:gs>
                    </a:gsLst>
                    <a:lin ang="5400000" scaled="0"/>
                  </a:gradFill>
                  <a:latin typeface="Segoe UI Light"/>
                  <a:ea typeface="Segoe UI" panose="020B0502040204020203" pitchFamily="34" charset="0"/>
                  <a:cs typeface="Segoe UI" panose="020B0502040204020203" pitchFamily="34" charset="0"/>
                </a:rPr>
                <a:t>Elastic scale </a:t>
              </a:r>
              <a:br>
                <a:rPr lang="en-US" sz="1765" dirty="0">
                  <a:gradFill>
                    <a:gsLst>
                      <a:gs pos="0">
                        <a:srgbClr val="FFFFFF"/>
                      </a:gs>
                      <a:gs pos="100000">
                        <a:srgbClr val="FFFFFF"/>
                      </a:gs>
                    </a:gsLst>
                    <a:lin ang="5400000" scaled="0"/>
                  </a:gradFill>
                  <a:latin typeface="Segoe UI Light"/>
                  <a:ea typeface="Segoe UI" panose="020B0502040204020203" pitchFamily="34" charset="0"/>
                  <a:cs typeface="Segoe UI" panose="020B0502040204020203" pitchFamily="34" charset="0"/>
                </a:rPr>
              </a:br>
              <a:r>
                <a:rPr lang="en-US" sz="1765" dirty="0">
                  <a:gradFill>
                    <a:gsLst>
                      <a:gs pos="0">
                        <a:srgbClr val="FFFFFF"/>
                      </a:gs>
                      <a:gs pos="100000">
                        <a:srgbClr val="FFFFFF"/>
                      </a:gs>
                    </a:gsLst>
                    <a:lin ang="5400000" scaled="0"/>
                  </a:gradFill>
                  <a:latin typeface="Segoe UI Light"/>
                  <a:ea typeface="Segoe UI" panose="020B0502040204020203" pitchFamily="34" charset="0"/>
                  <a:cs typeface="Segoe UI" panose="020B0502040204020203" pitchFamily="34" charset="0"/>
                </a:rPr>
                <a:t>&amp; performance</a:t>
              </a:r>
            </a:p>
          </p:txBody>
        </p:sp>
        <p:grpSp>
          <p:nvGrpSpPr>
            <p:cNvPr id="43" name="Group 42"/>
            <p:cNvGrpSpPr>
              <a:grpSpLocks noChangeAspect="1"/>
            </p:cNvGrpSpPr>
            <p:nvPr/>
          </p:nvGrpSpPr>
          <p:grpSpPr>
            <a:xfrm>
              <a:off x="2942435" y="4633076"/>
              <a:ext cx="403381" cy="376649"/>
              <a:chOff x="-5364163" y="-2738437"/>
              <a:chExt cx="4327525" cy="4054475"/>
            </a:xfrm>
            <a:solidFill>
              <a:schemeClr val="accent4"/>
            </a:solidFill>
          </p:grpSpPr>
          <p:sp>
            <p:nvSpPr>
              <p:cNvPr id="71" name="Freeform 5"/>
              <p:cNvSpPr>
                <a:spLocks/>
              </p:cNvSpPr>
              <p:nvPr/>
            </p:nvSpPr>
            <p:spPr bwMode="auto">
              <a:xfrm>
                <a:off x="-3487738" y="236538"/>
                <a:ext cx="447675" cy="1063625"/>
              </a:xfrm>
              <a:custGeom>
                <a:avLst/>
                <a:gdLst>
                  <a:gd name="T0" fmla="*/ 44 w 119"/>
                  <a:gd name="T1" fmla="*/ 24 h 283"/>
                  <a:gd name="T2" fmla="*/ 0 w 119"/>
                  <a:gd name="T3" fmla="*/ 41 h 283"/>
                  <a:gd name="T4" fmla="*/ 0 w 119"/>
                  <a:gd name="T5" fmla="*/ 93 h 283"/>
                  <a:gd name="T6" fmla="*/ 16 w 119"/>
                  <a:gd name="T7" fmla="*/ 89 h 283"/>
                  <a:gd name="T8" fmla="*/ 32 w 119"/>
                  <a:gd name="T9" fmla="*/ 84 h 283"/>
                  <a:gd name="T10" fmla="*/ 47 w 119"/>
                  <a:gd name="T11" fmla="*/ 77 h 283"/>
                  <a:gd name="T12" fmla="*/ 59 w 119"/>
                  <a:gd name="T13" fmla="*/ 69 h 283"/>
                  <a:gd name="T14" fmla="*/ 59 w 119"/>
                  <a:gd name="T15" fmla="*/ 283 h 283"/>
                  <a:gd name="T16" fmla="*/ 119 w 119"/>
                  <a:gd name="T17" fmla="*/ 283 h 283"/>
                  <a:gd name="T18" fmla="*/ 119 w 119"/>
                  <a:gd name="T19" fmla="*/ 0 h 283"/>
                  <a:gd name="T20" fmla="*/ 83 w 119"/>
                  <a:gd name="T21" fmla="*/ 0 h 283"/>
                  <a:gd name="T22" fmla="*/ 44 w 119"/>
                  <a:gd name="T23" fmla="*/ 24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9" h="283">
                    <a:moveTo>
                      <a:pt x="44" y="24"/>
                    </a:moveTo>
                    <a:cubicBezTo>
                      <a:pt x="31" y="31"/>
                      <a:pt x="16" y="37"/>
                      <a:pt x="0" y="41"/>
                    </a:cubicBezTo>
                    <a:cubicBezTo>
                      <a:pt x="0" y="93"/>
                      <a:pt x="0" y="93"/>
                      <a:pt x="0" y="93"/>
                    </a:cubicBezTo>
                    <a:cubicBezTo>
                      <a:pt x="5" y="92"/>
                      <a:pt x="11" y="91"/>
                      <a:pt x="16" y="89"/>
                    </a:cubicBezTo>
                    <a:cubicBezTo>
                      <a:pt x="22" y="88"/>
                      <a:pt x="27" y="86"/>
                      <a:pt x="32" y="84"/>
                    </a:cubicBezTo>
                    <a:cubicBezTo>
                      <a:pt x="37" y="82"/>
                      <a:pt x="42" y="79"/>
                      <a:pt x="47" y="77"/>
                    </a:cubicBezTo>
                    <a:cubicBezTo>
                      <a:pt x="51" y="74"/>
                      <a:pt x="55" y="71"/>
                      <a:pt x="59" y="69"/>
                    </a:cubicBezTo>
                    <a:cubicBezTo>
                      <a:pt x="59" y="283"/>
                      <a:pt x="59" y="283"/>
                      <a:pt x="59" y="283"/>
                    </a:cubicBezTo>
                    <a:cubicBezTo>
                      <a:pt x="119" y="283"/>
                      <a:pt x="119" y="283"/>
                      <a:pt x="119" y="283"/>
                    </a:cubicBezTo>
                    <a:cubicBezTo>
                      <a:pt x="119" y="0"/>
                      <a:pt x="119" y="0"/>
                      <a:pt x="119" y="0"/>
                    </a:cubicBezTo>
                    <a:cubicBezTo>
                      <a:pt x="83" y="0"/>
                      <a:pt x="83" y="0"/>
                      <a:pt x="83" y="0"/>
                    </a:cubicBezTo>
                    <a:cubicBezTo>
                      <a:pt x="71" y="8"/>
                      <a:pt x="59" y="16"/>
                      <a:pt x="44"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30">
                  <a:defRPr/>
                </a:pPr>
                <a:endParaRPr lang="en-US" sz="3000">
                  <a:solidFill>
                    <a:prstClr val="black"/>
                  </a:solidFill>
                  <a:latin typeface="Segoe UI"/>
                </a:endParaRPr>
              </a:p>
            </p:txBody>
          </p:sp>
          <p:sp>
            <p:nvSpPr>
              <p:cNvPr id="72" name="Freeform 6"/>
              <p:cNvSpPr>
                <a:spLocks noEditPoints="1"/>
              </p:cNvSpPr>
              <p:nvPr/>
            </p:nvSpPr>
            <p:spPr bwMode="auto">
              <a:xfrm>
                <a:off x="-5364163" y="-1246187"/>
                <a:ext cx="752475" cy="1076325"/>
              </a:xfrm>
              <a:custGeom>
                <a:avLst/>
                <a:gdLst>
                  <a:gd name="T0" fmla="*/ 104 w 200"/>
                  <a:gd name="T1" fmla="*/ 0 h 286"/>
                  <a:gd name="T2" fmla="*/ 26 w 200"/>
                  <a:gd name="T3" fmla="*/ 38 h 286"/>
                  <a:gd name="T4" fmla="*/ 0 w 200"/>
                  <a:gd name="T5" fmla="*/ 148 h 286"/>
                  <a:gd name="T6" fmla="*/ 98 w 200"/>
                  <a:gd name="T7" fmla="*/ 286 h 286"/>
                  <a:gd name="T8" fmla="*/ 174 w 200"/>
                  <a:gd name="T9" fmla="*/ 249 h 286"/>
                  <a:gd name="T10" fmla="*/ 200 w 200"/>
                  <a:gd name="T11" fmla="*/ 141 h 286"/>
                  <a:gd name="T12" fmla="*/ 104 w 200"/>
                  <a:gd name="T13" fmla="*/ 0 h 286"/>
                  <a:gd name="T14" fmla="*/ 100 w 200"/>
                  <a:gd name="T15" fmla="*/ 240 h 286"/>
                  <a:gd name="T16" fmla="*/ 62 w 200"/>
                  <a:gd name="T17" fmla="*/ 146 h 286"/>
                  <a:gd name="T18" fmla="*/ 101 w 200"/>
                  <a:gd name="T19" fmla="*/ 47 h 286"/>
                  <a:gd name="T20" fmla="*/ 138 w 200"/>
                  <a:gd name="T21" fmla="*/ 143 h 286"/>
                  <a:gd name="T22" fmla="*/ 100 w 200"/>
                  <a:gd name="T23" fmla="*/ 24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0" h="286">
                    <a:moveTo>
                      <a:pt x="104" y="0"/>
                    </a:moveTo>
                    <a:cubicBezTo>
                      <a:pt x="70" y="0"/>
                      <a:pt x="44" y="13"/>
                      <a:pt x="26" y="38"/>
                    </a:cubicBezTo>
                    <a:cubicBezTo>
                      <a:pt x="8" y="63"/>
                      <a:pt x="0" y="100"/>
                      <a:pt x="0" y="148"/>
                    </a:cubicBezTo>
                    <a:cubicBezTo>
                      <a:pt x="0" y="240"/>
                      <a:pt x="32" y="286"/>
                      <a:pt x="98" y="286"/>
                    </a:cubicBezTo>
                    <a:cubicBezTo>
                      <a:pt x="131" y="286"/>
                      <a:pt x="156" y="274"/>
                      <a:pt x="174" y="249"/>
                    </a:cubicBezTo>
                    <a:cubicBezTo>
                      <a:pt x="191" y="224"/>
                      <a:pt x="200" y="188"/>
                      <a:pt x="200" y="141"/>
                    </a:cubicBezTo>
                    <a:cubicBezTo>
                      <a:pt x="200" y="47"/>
                      <a:pt x="168" y="0"/>
                      <a:pt x="104" y="0"/>
                    </a:cubicBezTo>
                    <a:close/>
                    <a:moveTo>
                      <a:pt x="100" y="240"/>
                    </a:moveTo>
                    <a:cubicBezTo>
                      <a:pt x="74" y="240"/>
                      <a:pt x="62" y="208"/>
                      <a:pt x="62" y="146"/>
                    </a:cubicBezTo>
                    <a:cubicBezTo>
                      <a:pt x="62" y="80"/>
                      <a:pt x="75" y="47"/>
                      <a:pt x="101" y="47"/>
                    </a:cubicBezTo>
                    <a:cubicBezTo>
                      <a:pt x="126" y="47"/>
                      <a:pt x="138" y="79"/>
                      <a:pt x="138" y="143"/>
                    </a:cubicBezTo>
                    <a:cubicBezTo>
                      <a:pt x="138" y="207"/>
                      <a:pt x="126" y="240"/>
                      <a:pt x="100" y="2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30">
                  <a:defRPr/>
                </a:pPr>
                <a:endParaRPr lang="en-US" sz="3000">
                  <a:solidFill>
                    <a:prstClr val="black"/>
                  </a:solidFill>
                  <a:latin typeface="Segoe UI"/>
                </a:endParaRPr>
              </a:p>
            </p:txBody>
          </p:sp>
          <p:sp>
            <p:nvSpPr>
              <p:cNvPr id="73" name="Freeform 7"/>
              <p:cNvSpPr>
                <a:spLocks/>
              </p:cNvSpPr>
              <p:nvPr/>
            </p:nvSpPr>
            <p:spPr bwMode="auto">
              <a:xfrm>
                <a:off x="-4344988" y="-1249362"/>
                <a:ext cx="450850" cy="1060450"/>
              </a:xfrm>
              <a:custGeom>
                <a:avLst/>
                <a:gdLst>
                  <a:gd name="T0" fmla="*/ 120 w 120"/>
                  <a:gd name="T1" fmla="*/ 282 h 282"/>
                  <a:gd name="T2" fmla="*/ 120 w 120"/>
                  <a:gd name="T3" fmla="*/ 0 h 282"/>
                  <a:gd name="T4" fmla="*/ 83 w 120"/>
                  <a:gd name="T5" fmla="*/ 0 h 282"/>
                  <a:gd name="T6" fmla="*/ 45 w 120"/>
                  <a:gd name="T7" fmla="*/ 23 h 282"/>
                  <a:gd name="T8" fmla="*/ 0 w 120"/>
                  <a:gd name="T9" fmla="*/ 41 h 282"/>
                  <a:gd name="T10" fmla="*/ 0 w 120"/>
                  <a:gd name="T11" fmla="*/ 92 h 282"/>
                  <a:gd name="T12" fmla="*/ 17 w 120"/>
                  <a:gd name="T13" fmla="*/ 89 h 282"/>
                  <a:gd name="T14" fmla="*/ 33 w 120"/>
                  <a:gd name="T15" fmla="*/ 84 h 282"/>
                  <a:gd name="T16" fmla="*/ 47 w 120"/>
                  <a:gd name="T17" fmla="*/ 77 h 282"/>
                  <a:gd name="T18" fmla="*/ 59 w 120"/>
                  <a:gd name="T19" fmla="*/ 68 h 282"/>
                  <a:gd name="T20" fmla="*/ 59 w 120"/>
                  <a:gd name="T21" fmla="*/ 282 h 282"/>
                  <a:gd name="T22" fmla="*/ 120 w 120"/>
                  <a:gd name="T23" fmla="*/ 28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0" h="282">
                    <a:moveTo>
                      <a:pt x="120" y="282"/>
                    </a:moveTo>
                    <a:cubicBezTo>
                      <a:pt x="120" y="0"/>
                      <a:pt x="120" y="0"/>
                      <a:pt x="120" y="0"/>
                    </a:cubicBezTo>
                    <a:cubicBezTo>
                      <a:pt x="83" y="0"/>
                      <a:pt x="83" y="0"/>
                      <a:pt x="83" y="0"/>
                    </a:cubicBezTo>
                    <a:cubicBezTo>
                      <a:pt x="72" y="8"/>
                      <a:pt x="59" y="16"/>
                      <a:pt x="45" y="23"/>
                    </a:cubicBezTo>
                    <a:cubicBezTo>
                      <a:pt x="31" y="31"/>
                      <a:pt x="16" y="36"/>
                      <a:pt x="0" y="41"/>
                    </a:cubicBezTo>
                    <a:cubicBezTo>
                      <a:pt x="0" y="92"/>
                      <a:pt x="0" y="92"/>
                      <a:pt x="0" y="92"/>
                    </a:cubicBezTo>
                    <a:cubicBezTo>
                      <a:pt x="6" y="92"/>
                      <a:pt x="11" y="91"/>
                      <a:pt x="17" y="89"/>
                    </a:cubicBezTo>
                    <a:cubicBezTo>
                      <a:pt x="22" y="88"/>
                      <a:pt x="28" y="86"/>
                      <a:pt x="33" y="84"/>
                    </a:cubicBezTo>
                    <a:cubicBezTo>
                      <a:pt x="38" y="82"/>
                      <a:pt x="43" y="79"/>
                      <a:pt x="47" y="77"/>
                    </a:cubicBezTo>
                    <a:cubicBezTo>
                      <a:pt x="52" y="74"/>
                      <a:pt x="56" y="71"/>
                      <a:pt x="59" y="68"/>
                    </a:cubicBezTo>
                    <a:cubicBezTo>
                      <a:pt x="59" y="282"/>
                      <a:pt x="59" y="282"/>
                      <a:pt x="59" y="282"/>
                    </a:cubicBezTo>
                    <a:lnTo>
                      <a:pt x="120" y="2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30">
                  <a:defRPr/>
                </a:pPr>
                <a:endParaRPr lang="en-US" sz="3000">
                  <a:solidFill>
                    <a:prstClr val="black"/>
                  </a:solidFill>
                  <a:latin typeface="Segoe UI"/>
                </a:endParaRPr>
              </a:p>
            </p:txBody>
          </p:sp>
          <p:sp>
            <p:nvSpPr>
              <p:cNvPr id="74" name="Freeform 8"/>
              <p:cNvSpPr>
                <a:spLocks noEditPoints="1"/>
              </p:cNvSpPr>
              <p:nvPr/>
            </p:nvSpPr>
            <p:spPr bwMode="auto">
              <a:xfrm>
                <a:off x="-4446588" y="-2732087"/>
                <a:ext cx="755650" cy="1076325"/>
              </a:xfrm>
              <a:custGeom>
                <a:avLst/>
                <a:gdLst>
                  <a:gd name="T0" fmla="*/ 104 w 201"/>
                  <a:gd name="T1" fmla="*/ 0 h 286"/>
                  <a:gd name="T2" fmla="*/ 27 w 201"/>
                  <a:gd name="T3" fmla="*/ 38 h 286"/>
                  <a:gd name="T4" fmla="*/ 0 w 201"/>
                  <a:gd name="T5" fmla="*/ 147 h 286"/>
                  <a:gd name="T6" fmla="*/ 99 w 201"/>
                  <a:gd name="T7" fmla="*/ 286 h 286"/>
                  <a:gd name="T8" fmla="*/ 174 w 201"/>
                  <a:gd name="T9" fmla="*/ 249 h 286"/>
                  <a:gd name="T10" fmla="*/ 201 w 201"/>
                  <a:gd name="T11" fmla="*/ 141 h 286"/>
                  <a:gd name="T12" fmla="*/ 104 w 201"/>
                  <a:gd name="T13" fmla="*/ 0 h 286"/>
                  <a:gd name="T14" fmla="*/ 101 w 201"/>
                  <a:gd name="T15" fmla="*/ 239 h 286"/>
                  <a:gd name="T16" fmla="*/ 62 w 201"/>
                  <a:gd name="T17" fmla="*/ 146 h 286"/>
                  <a:gd name="T18" fmla="*/ 101 w 201"/>
                  <a:gd name="T19" fmla="*/ 46 h 286"/>
                  <a:gd name="T20" fmla="*/ 138 w 201"/>
                  <a:gd name="T21" fmla="*/ 143 h 286"/>
                  <a:gd name="T22" fmla="*/ 101 w 201"/>
                  <a:gd name="T23" fmla="*/ 239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1" h="286">
                    <a:moveTo>
                      <a:pt x="104" y="0"/>
                    </a:moveTo>
                    <a:cubicBezTo>
                      <a:pt x="70" y="0"/>
                      <a:pt x="44" y="13"/>
                      <a:pt x="27" y="38"/>
                    </a:cubicBezTo>
                    <a:cubicBezTo>
                      <a:pt x="9" y="63"/>
                      <a:pt x="0" y="99"/>
                      <a:pt x="0" y="147"/>
                    </a:cubicBezTo>
                    <a:cubicBezTo>
                      <a:pt x="0" y="240"/>
                      <a:pt x="33" y="286"/>
                      <a:pt x="99" y="286"/>
                    </a:cubicBezTo>
                    <a:cubicBezTo>
                      <a:pt x="131" y="286"/>
                      <a:pt x="157" y="274"/>
                      <a:pt x="174" y="249"/>
                    </a:cubicBezTo>
                    <a:cubicBezTo>
                      <a:pt x="192" y="224"/>
                      <a:pt x="201" y="188"/>
                      <a:pt x="201" y="141"/>
                    </a:cubicBezTo>
                    <a:cubicBezTo>
                      <a:pt x="201" y="47"/>
                      <a:pt x="168" y="0"/>
                      <a:pt x="104" y="0"/>
                    </a:cubicBezTo>
                    <a:close/>
                    <a:moveTo>
                      <a:pt x="101" y="239"/>
                    </a:moveTo>
                    <a:cubicBezTo>
                      <a:pt x="75" y="239"/>
                      <a:pt x="62" y="208"/>
                      <a:pt x="62" y="146"/>
                    </a:cubicBezTo>
                    <a:cubicBezTo>
                      <a:pt x="62" y="80"/>
                      <a:pt x="75" y="46"/>
                      <a:pt x="101" y="46"/>
                    </a:cubicBezTo>
                    <a:cubicBezTo>
                      <a:pt x="126" y="46"/>
                      <a:pt x="138" y="79"/>
                      <a:pt x="138" y="143"/>
                    </a:cubicBezTo>
                    <a:cubicBezTo>
                      <a:pt x="138" y="207"/>
                      <a:pt x="126" y="239"/>
                      <a:pt x="101" y="2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30">
                  <a:defRPr/>
                </a:pPr>
                <a:endParaRPr lang="en-US" sz="3000">
                  <a:solidFill>
                    <a:prstClr val="black"/>
                  </a:solidFill>
                  <a:latin typeface="Segoe UI"/>
                </a:endParaRPr>
              </a:p>
            </p:txBody>
          </p:sp>
          <p:sp>
            <p:nvSpPr>
              <p:cNvPr id="75" name="Freeform 9"/>
              <p:cNvSpPr>
                <a:spLocks/>
              </p:cNvSpPr>
              <p:nvPr/>
            </p:nvSpPr>
            <p:spPr bwMode="auto">
              <a:xfrm>
                <a:off x="-1687513" y="-2738437"/>
                <a:ext cx="447675" cy="1063625"/>
              </a:xfrm>
              <a:custGeom>
                <a:avLst/>
                <a:gdLst>
                  <a:gd name="T0" fmla="*/ 32 w 119"/>
                  <a:gd name="T1" fmla="*/ 85 h 283"/>
                  <a:gd name="T2" fmla="*/ 47 w 119"/>
                  <a:gd name="T3" fmla="*/ 77 h 283"/>
                  <a:gd name="T4" fmla="*/ 59 w 119"/>
                  <a:gd name="T5" fmla="*/ 69 h 283"/>
                  <a:gd name="T6" fmla="*/ 59 w 119"/>
                  <a:gd name="T7" fmla="*/ 283 h 283"/>
                  <a:gd name="T8" fmla="*/ 119 w 119"/>
                  <a:gd name="T9" fmla="*/ 283 h 283"/>
                  <a:gd name="T10" fmla="*/ 119 w 119"/>
                  <a:gd name="T11" fmla="*/ 0 h 283"/>
                  <a:gd name="T12" fmla="*/ 82 w 119"/>
                  <a:gd name="T13" fmla="*/ 0 h 283"/>
                  <a:gd name="T14" fmla="*/ 44 w 119"/>
                  <a:gd name="T15" fmla="*/ 24 h 283"/>
                  <a:gd name="T16" fmla="*/ 0 w 119"/>
                  <a:gd name="T17" fmla="*/ 42 h 283"/>
                  <a:gd name="T18" fmla="*/ 0 w 119"/>
                  <a:gd name="T19" fmla="*/ 93 h 283"/>
                  <a:gd name="T20" fmla="*/ 16 w 119"/>
                  <a:gd name="T21" fmla="*/ 90 h 283"/>
                  <a:gd name="T22" fmla="*/ 32 w 119"/>
                  <a:gd name="T23" fmla="*/ 85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9" h="283">
                    <a:moveTo>
                      <a:pt x="32" y="85"/>
                    </a:moveTo>
                    <a:cubicBezTo>
                      <a:pt x="37" y="82"/>
                      <a:pt x="42" y="80"/>
                      <a:pt x="47" y="77"/>
                    </a:cubicBezTo>
                    <a:cubicBezTo>
                      <a:pt x="51" y="75"/>
                      <a:pt x="55" y="72"/>
                      <a:pt x="59" y="69"/>
                    </a:cubicBezTo>
                    <a:cubicBezTo>
                      <a:pt x="59" y="283"/>
                      <a:pt x="59" y="283"/>
                      <a:pt x="59" y="283"/>
                    </a:cubicBezTo>
                    <a:cubicBezTo>
                      <a:pt x="119" y="283"/>
                      <a:pt x="119" y="283"/>
                      <a:pt x="119" y="283"/>
                    </a:cubicBezTo>
                    <a:cubicBezTo>
                      <a:pt x="119" y="0"/>
                      <a:pt x="119" y="0"/>
                      <a:pt x="119" y="0"/>
                    </a:cubicBezTo>
                    <a:cubicBezTo>
                      <a:pt x="82" y="0"/>
                      <a:pt x="82" y="0"/>
                      <a:pt x="82" y="0"/>
                    </a:cubicBezTo>
                    <a:cubicBezTo>
                      <a:pt x="71" y="9"/>
                      <a:pt x="58" y="17"/>
                      <a:pt x="44" y="24"/>
                    </a:cubicBezTo>
                    <a:cubicBezTo>
                      <a:pt x="30" y="31"/>
                      <a:pt x="16" y="37"/>
                      <a:pt x="0" y="42"/>
                    </a:cubicBezTo>
                    <a:cubicBezTo>
                      <a:pt x="0" y="93"/>
                      <a:pt x="0" y="93"/>
                      <a:pt x="0" y="93"/>
                    </a:cubicBezTo>
                    <a:cubicBezTo>
                      <a:pt x="5" y="93"/>
                      <a:pt x="11" y="92"/>
                      <a:pt x="16" y="90"/>
                    </a:cubicBezTo>
                    <a:cubicBezTo>
                      <a:pt x="22" y="89"/>
                      <a:pt x="27" y="87"/>
                      <a:pt x="32" y="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30">
                  <a:defRPr/>
                </a:pPr>
                <a:endParaRPr lang="en-US" sz="3000">
                  <a:solidFill>
                    <a:prstClr val="black"/>
                  </a:solidFill>
                  <a:latin typeface="Segoe UI"/>
                </a:endParaRPr>
              </a:p>
            </p:txBody>
          </p:sp>
          <p:sp>
            <p:nvSpPr>
              <p:cNvPr id="76" name="Freeform 10"/>
              <p:cNvSpPr>
                <a:spLocks noEditPoints="1"/>
              </p:cNvSpPr>
              <p:nvPr/>
            </p:nvSpPr>
            <p:spPr bwMode="auto">
              <a:xfrm>
                <a:off x="-5364163" y="239713"/>
                <a:ext cx="752475" cy="1076325"/>
              </a:xfrm>
              <a:custGeom>
                <a:avLst/>
                <a:gdLst>
                  <a:gd name="T0" fmla="*/ 104 w 200"/>
                  <a:gd name="T1" fmla="*/ 0 h 286"/>
                  <a:gd name="T2" fmla="*/ 26 w 200"/>
                  <a:gd name="T3" fmla="*/ 38 h 286"/>
                  <a:gd name="T4" fmla="*/ 0 w 200"/>
                  <a:gd name="T5" fmla="*/ 148 h 286"/>
                  <a:gd name="T6" fmla="*/ 98 w 200"/>
                  <a:gd name="T7" fmla="*/ 286 h 286"/>
                  <a:gd name="T8" fmla="*/ 174 w 200"/>
                  <a:gd name="T9" fmla="*/ 249 h 286"/>
                  <a:gd name="T10" fmla="*/ 200 w 200"/>
                  <a:gd name="T11" fmla="*/ 141 h 286"/>
                  <a:gd name="T12" fmla="*/ 104 w 200"/>
                  <a:gd name="T13" fmla="*/ 0 h 286"/>
                  <a:gd name="T14" fmla="*/ 100 w 200"/>
                  <a:gd name="T15" fmla="*/ 240 h 286"/>
                  <a:gd name="T16" fmla="*/ 62 w 200"/>
                  <a:gd name="T17" fmla="*/ 146 h 286"/>
                  <a:gd name="T18" fmla="*/ 101 w 200"/>
                  <a:gd name="T19" fmla="*/ 47 h 286"/>
                  <a:gd name="T20" fmla="*/ 138 w 200"/>
                  <a:gd name="T21" fmla="*/ 143 h 286"/>
                  <a:gd name="T22" fmla="*/ 100 w 200"/>
                  <a:gd name="T23" fmla="*/ 24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0" h="286">
                    <a:moveTo>
                      <a:pt x="104" y="0"/>
                    </a:moveTo>
                    <a:cubicBezTo>
                      <a:pt x="70" y="0"/>
                      <a:pt x="44" y="13"/>
                      <a:pt x="26" y="38"/>
                    </a:cubicBezTo>
                    <a:cubicBezTo>
                      <a:pt x="8" y="63"/>
                      <a:pt x="0" y="100"/>
                      <a:pt x="0" y="148"/>
                    </a:cubicBezTo>
                    <a:cubicBezTo>
                      <a:pt x="0" y="240"/>
                      <a:pt x="32" y="286"/>
                      <a:pt x="98" y="286"/>
                    </a:cubicBezTo>
                    <a:cubicBezTo>
                      <a:pt x="131" y="286"/>
                      <a:pt x="156" y="274"/>
                      <a:pt x="174" y="249"/>
                    </a:cubicBezTo>
                    <a:cubicBezTo>
                      <a:pt x="191" y="224"/>
                      <a:pt x="200" y="188"/>
                      <a:pt x="200" y="141"/>
                    </a:cubicBezTo>
                    <a:cubicBezTo>
                      <a:pt x="200" y="47"/>
                      <a:pt x="168" y="0"/>
                      <a:pt x="104" y="0"/>
                    </a:cubicBezTo>
                    <a:close/>
                    <a:moveTo>
                      <a:pt x="100" y="240"/>
                    </a:moveTo>
                    <a:cubicBezTo>
                      <a:pt x="74" y="240"/>
                      <a:pt x="62" y="209"/>
                      <a:pt x="62" y="146"/>
                    </a:cubicBezTo>
                    <a:cubicBezTo>
                      <a:pt x="62" y="80"/>
                      <a:pt x="75" y="47"/>
                      <a:pt x="101" y="47"/>
                    </a:cubicBezTo>
                    <a:cubicBezTo>
                      <a:pt x="126" y="47"/>
                      <a:pt x="138" y="79"/>
                      <a:pt x="138" y="143"/>
                    </a:cubicBezTo>
                    <a:cubicBezTo>
                      <a:pt x="138" y="208"/>
                      <a:pt x="126" y="240"/>
                      <a:pt x="100" y="2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30">
                  <a:defRPr/>
                </a:pPr>
                <a:endParaRPr lang="en-US" sz="3000">
                  <a:solidFill>
                    <a:prstClr val="black"/>
                  </a:solidFill>
                  <a:latin typeface="Segoe UI"/>
                </a:endParaRPr>
              </a:p>
            </p:txBody>
          </p:sp>
          <p:sp>
            <p:nvSpPr>
              <p:cNvPr id="77" name="Freeform 11"/>
              <p:cNvSpPr>
                <a:spLocks/>
              </p:cNvSpPr>
              <p:nvPr/>
            </p:nvSpPr>
            <p:spPr bwMode="auto">
              <a:xfrm>
                <a:off x="-3487738" y="-2738437"/>
                <a:ext cx="447675" cy="1063625"/>
              </a:xfrm>
              <a:custGeom>
                <a:avLst/>
                <a:gdLst>
                  <a:gd name="T0" fmla="*/ 32 w 119"/>
                  <a:gd name="T1" fmla="*/ 85 h 283"/>
                  <a:gd name="T2" fmla="*/ 47 w 119"/>
                  <a:gd name="T3" fmla="*/ 77 h 283"/>
                  <a:gd name="T4" fmla="*/ 59 w 119"/>
                  <a:gd name="T5" fmla="*/ 69 h 283"/>
                  <a:gd name="T6" fmla="*/ 59 w 119"/>
                  <a:gd name="T7" fmla="*/ 283 h 283"/>
                  <a:gd name="T8" fmla="*/ 119 w 119"/>
                  <a:gd name="T9" fmla="*/ 283 h 283"/>
                  <a:gd name="T10" fmla="*/ 119 w 119"/>
                  <a:gd name="T11" fmla="*/ 0 h 283"/>
                  <a:gd name="T12" fmla="*/ 83 w 119"/>
                  <a:gd name="T13" fmla="*/ 0 h 283"/>
                  <a:gd name="T14" fmla="*/ 44 w 119"/>
                  <a:gd name="T15" fmla="*/ 24 h 283"/>
                  <a:gd name="T16" fmla="*/ 0 w 119"/>
                  <a:gd name="T17" fmla="*/ 42 h 283"/>
                  <a:gd name="T18" fmla="*/ 0 w 119"/>
                  <a:gd name="T19" fmla="*/ 93 h 283"/>
                  <a:gd name="T20" fmla="*/ 16 w 119"/>
                  <a:gd name="T21" fmla="*/ 90 h 283"/>
                  <a:gd name="T22" fmla="*/ 32 w 119"/>
                  <a:gd name="T23" fmla="*/ 85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9" h="283">
                    <a:moveTo>
                      <a:pt x="32" y="85"/>
                    </a:moveTo>
                    <a:cubicBezTo>
                      <a:pt x="37" y="82"/>
                      <a:pt x="42" y="80"/>
                      <a:pt x="47" y="77"/>
                    </a:cubicBezTo>
                    <a:cubicBezTo>
                      <a:pt x="51" y="75"/>
                      <a:pt x="55" y="72"/>
                      <a:pt x="59" y="69"/>
                    </a:cubicBezTo>
                    <a:cubicBezTo>
                      <a:pt x="59" y="283"/>
                      <a:pt x="59" y="283"/>
                      <a:pt x="59" y="283"/>
                    </a:cubicBezTo>
                    <a:cubicBezTo>
                      <a:pt x="119" y="283"/>
                      <a:pt x="119" y="283"/>
                      <a:pt x="119" y="283"/>
                    </a:cubicBezTo>
                    <a:cubicBezTo>
                      <a:pt x="119" y="0"/>
                      <a:pt x="119" y="0"/>
                      <a:pt x="119" y="0"/>
                    </a:cubicBezTo>
                    <a:cubicBezTo>
                      <a:pt x="83" y="0"/>
                      <a:pt x="83" y="0"/>
                      <a:pt x="83" y="0"/>
                    </a:cubicBezTo>
                    <a:cubicBezTo>
                      <a:pt x="71" y="9"/>
                      <a:pt x="59" y="17"/>
                      <a:pt x="44" y="24"/>
                    </a:cubicBezTo>
                    <a:cubicBezTo>
                      <a:pt x="31" y="31"/>
                      <a:pt x="16" y="37"/>
                      <a:pt x="0" y="42"/>
                    </a:cubicBezTo>
                    <a:cubicBezTo>
                      <a:pt x="0" y="93"/>
                      <a:pt x="0" y="93"/>
                      <a:pt x="0" y="93"/>
                    </a:cubicBezTo>
                    <a:cubicBezTo>
                      <a:pt x="5" y="93"/>
                      <a:pt x="11" y="92"/>
                      <a:pt x="16" y="90"/>
                    </a:cubicBezTo>
                    <a:cubicBezTo>
                      <a:pt x="22" y="89"/>
                      <a:pt x="27" y="87"/>
                      <a:pt x="32" y="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30">
                  <a:defRPr/>
                </a:pPr>
                <a:endParaRPr lang="en-US" sz="3000">
                  <a:solidFill>
                    <a:prstClr val="black"/>
                  </a:solidFill>
                  <a:latin typeface="Segoe UI"/>
                </a:endParaRPr>
              </a:p>
            </p:txBody>
          </p:sp>
          <p:sp>
            <p:nvSpPr>
              <p:cNvPr id="78" name="Freeform 13"/>
              <p:cNvSpPr>
                <a:spLocks/>
              </p:cNvSpPr>
              <p:nvPr/>
            </p:nvSpPr>
            <p:spPr bwMode="auto">
              <a:xfrm>
                <a:off x="-5262563" y="-2738437"/>
                <a:ext cx="450850" cy="1063625"/>
              </a:xfrm>
              <a:custGeom>
                <a:avLst/>
                <a:gdLst>
                  <a:gd name="T0" fmla="*/ 33 w 120"/>
                  <a:gd name="T1" fmla="*/ 85 h 283"/>
                  <a:gd name="T2" fmla="*/ 47 w 120"/>
                  <a:gd name="T3" fmla="*/ 77 h 283"/>
                  <a:gd name="T4" fmla="*/ 59 w 120"/>
                  <a:gd name="T5" fmla="*/ 69 h 283"/>
                  <a:gd name="T6" fmla="*/ 59 w 120"/>
                  <a:gd name="T7" fmla="*/ 283 h 283"/>
                  <a:gd name="T8" fmla="*/ 120 w 120"/>
                  <a:gd name="T9" fmla="*/ 283 h 283"/>
                  <a:gd name="T10" fmla="*/ 120 w 120"/>
                  <a:gd name="T11" fmla="*/ 0 h 283"/>
                  <a:gd name="T12" fmla="*/ 83 w 120"/>
                  <a:gd name="T13" fmla="*/ 0 h 283"/>
                  <a:gd name="T14" fmla="*/ 45 w 120"/>
                  <a:gd name="T15" fmla="*/ 24 h 283"/>
                  <a:gd name="T16" fmla="*/ 0 w 120"/>
                  <a:gd name="T17" fmla="*/ 42 h 283"/>
                  <a:gd name="T18" fmla="*/ 0 w 120"/>
                  <a:gd name="T19" fmla="*/ 93 h 283"/>
                  <a:gd name="T20" fmla="*/ 17 w 120"/>
                  <a:gd name="T21" fmla="*/ 90 h 283"/>
                  <a:gd name="T22" fmla="*/ 33 w 120"/>
                  <a:gd name="T23" fmla="*/ 85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0" h="283">
                    <a:moveTo>
                      <a:pt x="33" y="85"/>
                    </a:moveTo>
                    <a:cubicBezTo>
                      <a:pt x="38" y="82"/>
                      <a:pt x="43" y="80"/>
                      <a:pt x="47" y="77"/>
                    </a:cubicBezTo>
                    <a:cubicBezTo>
                      <a:pt x="52" y="75"/>
                      <a:pt x="56" y="72"/>
                      <a:pt x="59" y="69"/>
                    </a:cubicBezTo>
                    <a:cubicBezTo>
                      <a:pt x="59" y="283"/>
                      <a:pt x="59" y="283"/>
                      <a:pt x="59" y="283"/>
                    </a:cubicBezTo>
                    <a:cubicBezTo>
                      <a:pt x="120" y="283"/>
                      <a:pt x="120" y="283"/>
                      <a:pt x="120" y="283"/>
                    </a:cubicBezTo>
                    <a:cubicBezTo>
                      <a:pt x="120" y="0"/>
                      <a:pt x="120" y="0"/>
                      <a:pt x="120" y="0"/>
                    </a:cubicBezTo>
                    <a:cubicBezTo>
                      <a:pt x="83" y="0"/>
                      <a:pt x="83" y="0"/>
                      <a:pt x="83" y="0"/>
                    </a:cubicBezTo>
                    <a:cubicBezTo>
                      <a:pt x="72" y="9"/>
                      <a:pt x="59" y="17"/>
                      <a:pt x="45" y="24"/>
                    </a:cubicBezTo>
                    <a:cubicBezTo>
                      <a:pt x="31" y="31"/>
                      <a:pt x="16" y="37"/>
                      <a:pt x="0" y="42"/>
                    </a:cubicBezTo>
                    <a:cubicBezTo>
                      <a:pt x="0" y="93"/>
                      <a:pt x="0" y="93"/>
                      <a:pt x="0" y="93"/>
                    </a:cubicBezTo>
                    <a:cubicBezTo>
                      <a:pt x="6" y="93"/>
                      <a:pt x="11" y="92"/>
                      <a:pt x="17" y="90"/>
                    </a:cubicBezTo>
                    <a:cubicBezTo>
                      <a:pt x="22" y="89"/>
                      <a:pt x="27" y="87"/>
                      <a:pt x="33" y="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30">
                  <a:defRPr/>
                </a:pPr>
                <a:endParaRPr lang="en-US" sz="3000">
                  <a:solidFill>
                    <a:prstClr val="black"/>
                  </a:solidFill>
                  <a:latin typeface="Segoe UI"/>
                </a:endParaRPr>
              </a:p>
            </p:txBody>
          </p:sp>
          <p:sp>
            <p:nvSpPr>
              <p:cNvPr id="79" name="Freeform 14"/>
              <p:cNvSpPr>
                <a:spLocks noEditPoints="1"/>
              </p:cNvSpPr>
              <p:nvPr/>
            </p:nvSpPr>
            <p:spPr bwMode="auto">
              <a:xfrm>
                <a:off x="-4446588" y="239713"/>
                <a:ext cx="755650" cy="1076325"/>
              </a:xfrm>
              <a:custGeom>
                <a:avLst/>
                <a:gdLst>
                  <a:gd name="T0" fmla="*/ 104 w 201"/>
                  <a:gd name="T1" fmla="*/ 0 h 286"/>
                  <a:gd name="T2" fmla="*/ 27 w 201"/>
                  <a:gd name="T3" fmla="*/ 38 h 286"/>
                  <a:gd name="T4" fmla="*/ 0 w 201"/>
                  <a:gd name="T5" fmla="*/ 148 h 286"/>
                  <a:gd name="T6" fmla="*/ 99 w 201"/>
                  <a:gd name="T7" fmla="*/ 286 h 286"/>
                  <a:gd name="T8" fmla="*/ 174 w 201"/>
                  <a:gd name="T9" fmla="*/ 249 h 286"/>
                  <a:gd name="T10" fmla="*/ 201 w 201"/>
                  <a:gd name="T11" fmla="*/ 141 h 286"/>
                  <a:gd name="T12" fmla="*/ 104 w 201"/>
                  <a:gd name="T13" fmla="*/ 0 h 286"/>
                  <a:gd name="T14" fmla="*/ 101 w 201"/>
                  <a:gd name="T15" fmla="*/ 240 h 286"/>
                  <a:gd name="T16" fmla="*/ 62 w 201"/>
                  <a:gd name="T17" fmla="*/ 146 h 286"/>
                  <a:gd name="T18" fmla="*/ 101 w 201"/>
                  <a:gd name="T19" fmla="*/ 47 h 286"/>
                  <a:gd name="T20" fmla="*/ 138 w 201"/>
                  <a:gd name="T21" fmla="*/ 143 h 286"/>
                  <a:gd name="T22" fmla="*/ 101 w 201"/>
                  <a:gd name="T23" fmla="*/ 24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1" h="286">
                    <a:moveTo>
                      <a:pt x="104" y="0"/>
                    </a:moveTo>
                    <a:cubicBezTo>
                      <a:pt x="70" y="0"/>
                      <a:pt x="44" y="13"/>
                      <a:pt x="27" y="38"/>
                    </a:cubicBezTo>
                    <a:cubicBezTo>
                      <a:pt x="9" y="63"/>
                      <a:pt x="0" y="100"/>
                      <a:pt x="0" y="148"/>
                    </a:cubicBezTo>
                    <a:cubicBezTo>
                      <a:pt x="0" y="240"/>
                      <a:pt x="33" y="286"/>
                      <a:pt x="99" y="286"/>
                    </a:cubicBezTo>
                    <a:cubicBezTo>
                      <a:pt x="131" y="286"/>
                      <a:pt x="157" y="274"/>
                      <a:pt x="174" y="249"/>
                    </a:cubicBezTo>
                    <a:cubicBezTo>
                      <a:pt x="192" y="224"/>
                      <a:pt x="201" y="188"/>
                      <a:pt x="201" y="141"/>
                    </a:cubicBezTo>
                    <a:cubicBezTo>
                      <a:pt x="201" y="47"/>
                      <a:pt x="168" y="0"/>
                      <a:pt x="104" y="0"/>
                    </a:cubicBezTo>
                    <a:close/>
                    <a:moveTo>
                      <a:pt x="101" y="240"/>
                    </a:moveTo>
                    <a:cubicBezTo>
                      <a:pt x="75" y="240"/>
                      <a:pt x="62" y="209"/>
                      <a:pt x="62" y="146"/>
                    </a:cubicBezTo>
                    <a:cubicBezTo>
                      <a:pt x="62" y="80"/>
                      <a:pt x="75" y="47"/>
                      <a:pt x="101" y="47"/>
                    </a:cubicBezTo>
                    <a:cubicBezTo>
                      <a:pt x="126" y="47"/>
                      <a:pt x="138" y="79"/>
                      <a:pt x="138" y="143"/>
                    </a:cubicBezTo>
                    <a:cubicBezTo>
                      <a:pt x="138" y="208"/>
                      <a:pt x="126" y="240"/>
                      <a:pt x="101" y="2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30">
                  <a:defRPr/>
                </a:pPr>
                <a:endParaRPr lang="en-US" sz="3000">
                  <a:solidFill>
                    <a:prstClr val="black"/>
                  </a:solidFill>
                  <a:latin typeface="Segoe UI"/>
                </a:endParaRPr>
              </a:p>
            </p:txBody>
          </p:sp>
          <p:sp>
            <p:nvSpPr>
              <p:cNvPr id="80" name="Freeform 15"/>
              <p:cNvSpPr>
                <a:spLocks/>
              </p:cNvSpPr>
              <p:nvPr/>
            </p:nvSpPr>
            <p:spPr bwMode="auto">
              <a:xfrm>
                <a:off x="-2608263" y="-1249362"/>
                <a:ext cx="450850" cy="1060450"/>
              </a:xfrm>
              <a:custGeom>
                <a:avLst/>
                <a:gdLst>
                  <a:gd name="T0" fmla="*/ 120 w 120"/>
                  <a:gd name="T1" fmla="*/ 282 h 282"/>
                  <a:gd name="T2" fmla="*/ 120 w 120"/>
                  <a:gd name="T3" fmla="*/ 0 h 282"/>
                  <a:gd name="T4" fmla="*/ 83 w 120"/>
                  <a:gd name="T5" fmla="*/ 0 h 282"/>
                  <a:gd name="T6" fmla="*/ 45 w 120"/>
                  <a:gd name="T7" fmla="*/ 23 h 282"/>
                  <a:gd name="T8" fmla="*/ 0 w 120"/>
                  <a:gd name="T9" fmla="*/ 41 h 282"/>
                  <a:gd name="T10" fmla="*/ 0 w 120"/>
                  <a:gd name="T11" fmla="*/ 92 h 282"/>
                  <a:gd name="T12" fmla="*/ 17 w 120"/>
                  <a:gd name="T13" fmla="*/ 89 h 282"/>
                  <a:gd name="T14" fmla="*/ 33 w 120"/>
                  <a:gd name="T15" fmla="*/ 84 h 282"/>
                  <a:gd name="T16" fmla="*/ 47 w 120"/>
                  <a:gd name="T17" fmla="*/ 77 h 282"/>
                  <a:gd name="T18" fmla="*/ 59 w 120"/>
                  <a:gd name="T19" fmla="*/ 68 h 282"/>
                  <a:gd name="T20" fmla="*/ 59 w 120"/>
                  <a:gd name="T21" fmla="*/ 282 h 282"/>
                  <a:gd name="T22" fmla="*/ 120 w 120"/>
                  <a:gd name="T23" fmla="*/ 28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0" h="282">
                    <a:moveTo>
                      <a:pt x="120" y="282"/>
                    </a:moveTo>
                    <a:cubicBezTo>
                      <a:pt x="120" y="0"/>
                      <a:pt x="120" y="0"/>
                      <a:pt x="120" y="0"/>
                    </a:cubicBezTo>
                    <a:cubicBezTo>
                      <a:pt x="83" y="0"/>
                      <a:pt x="83" y="0"/>
                      <a:pt x="83" y="0"/>
                    </a:cubicBezTo>
                    <a:cubicBezTo>
                      <a:pt x="72" y="8"/>
                      <a:pt x="59" y="16"/>
                      <a:pt x="45" y="23"/>
                    </a:cubicBezTo>
                    <a:cubicBezTo>
                      <a:pt x="31" y="31"/>
                      <a:pt x="16" y="36"/>
                      <a:pt x="0" y="41"/>
                    </a:cubicBezTo>
                    <a:cubicBezTo>
                      <a:pt x="0" y="92"/>
                      <a:pt x="0" y="92"/>
                      <a:pt x="0" y="92"/>
                    </a:cubicBezTo>
                    <a:cubicBezTo>
                      <a:pt x="6" y="92"/>
                      <a:pt x="11" y="91"/>
                      <a:pt x="17" y="89"/>
                    </a:cubicBezTo>
                    <a:cubicBezTo>
                      <a:pt x="22" y="88"/>
                      <a:pt x="28" y="86"/>
                      <a:pt x="33" y="84"/>
                    </a:cubicBezTo>
                    <a:cubicBezTo>
                      <a:pt x="38" y="82"/>
                      <a:pt x="43" y="79"/>
                      <a:pt x="47" y="77"/>
                    </a:cubicBezTo>
                    <a:cubicBezTo>
                      <a:pt x="52" y="74"/>
                      <a:pt x="56" y="71"/>
                      <a:pt x="59" y="68"/>
                    </a:cubicBezTo>
                    <a:cubicBezTo>
                      <a:pt x="59" y="282"/>
                      <a:pt x="59" y="282"/>
                      <a:pt x="59" y="282"/>
                    </a:cubicBezTo>
                    <a:lnTo>
                      <a:pt x="120" y="2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30">
                  <a:defRPr/>
                </a:pPr>
                <a:endParaRPr lang="en-US" sz="3000">
                  <a:solidFill>
                    <a:prstClr val="black"/>
                  </a:solidFill>
                  <a:latin typeface="Segoe UI"/>
                </a:endParaRPr>
              </a:p>
            </p:txBody>
          </p:sp>
          <p:sp>
            <p:nvSpPr>
              <p:cNvPr id="81" name="Freeform 16"/>
              <p:cNvSpPr>
                <a:spLocks noEditPoints="1"/>
              </p:cNvSpPr>
              <p:nvPr/>
            </p:nvSpPr>
            <p:spPr bwMode="auto">
              <a:xfrm>
                <a:off x="-2709863" y="239713"/>
                <a:ext cx="755650" cy="1076325"/>
              </a:xfrm>
              <a:custGeom>
                <a:avLst/>
                <a:gdLst>
                  <a:gd name="T0" fmla="*/ 104 w 201"/>
                  <a:gd name="T1" fmla="*/ 0 h 286"/>
                  <a:gd name="T2" fmla="*/ 27 w 201"/>
                  <a:gd name="T3" fmla="*/ 38 h 286"/>
                  <a:gd name="T4" fmla="*/ 0 w 201"/>
                  <a:gd name="T5" fmla="*/ 148 h 286"/>
                  <a:gd name="T6" fmla="*/ 99 w 201"/>
                  <a:gd name="T7" fmla="*/ 286 h 286"/>
                  <a:gd name="T8" fmla="*/ 174 w 201"/>
                  <a:gd name="T9" fmla="*/ 249 h 286"/>
                  <a:gd name="T10" fmla="*/ 201 w 201"/>
                  <a:gd name="T11" fmla="*/ 141 h 286"/>
                  <a:gd name="T12" fmla="*/ 104 w 201"/>
                  <a:gd name="T13" fmla="*/ 0 h 286"/>
                  <a:gd name="T14" fmla="*/ 100 w 201"/>
                  <a:gd name="T15" fmla="*/ 240 h 286"/>
                  <a:gd name="T16" fmla="*/ 62 w 201"/>
                  <a:gd name="T17" fmla="*/ 146 h 286"/>
                  <a:gd name="T18" fmla="*/ 101 w 201"/>
                  <a:gd name="T19" fmla="*/ 47 h 286"/>
                  <a:gd name="T20" fmla="*/ 138 w 201"/>
                  <a:gd name="T21" fmla="*/ 143 h 286"/>
                  <a:gd name="T22" fmla="*/ 100 w 201"/>
                  <a:gd name="T23" fmla="*/ 24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1" h="286">
                    <a:moveTo>
                      <a:pt x="104" y="0"/>
                    </a:moveTo>
                    <a:cubicBezTo>
                      <a:pt x="70" y="0"/>
                      <a:pt x="44" y="13"/>
                      <a:pt x="27" y="38"/>
                    </a:cubicBezTo>
                    <a:cubicBezTo>
                      <a:pt x="9" y="63"/>
                      <a:pt x="0" y="100"/>
                      <a:pt x="0" y="148"/>
                    </a:cubicBezTo>
                    <a:cubicBezTo>
                      <a:pt x="0" y="240"/>
                      <a:pt x="33" y="286"/>
                      <a:pt x="99" y="286"/>
                    </a:cubicBezTo>
                    <a:cubicBezTo>
                      <a:pt x="131" y="286"/>
                      <a:pt x="157" y="274"/>
                      <a:pt x="174" y="249"/>
                    </a:cubicBezTo>
                    <a:cubicBezTo>
                      <a:pt x="192" y="224"/>
                      <a:pt x="201" y="188"/>
                      <a:pt x="201" y="141"/>
                    </a:cubicBezTo>
                    <a:cubicBezTo>
                      <a:pt x="201" y="47"/>
                      <a:pt x="168" y="0"/>
                      <a:pt x="104" y="0"/>
                    </a:cubicBezTo>
                    <a:close/>
                    <a:moveTo>
                      <a:pt x="100" y="240"/>
                    </a:moveTo>
                    <a:cubicBezTo>
                      <a:pt x="75" y="240"/>
                      <a:pt x="62" y="209"/>
                      <a:pt x="62" y="146"/>
                    </a:cubicBezTo>
                    <a:cubicBezTo>
                      <a:pt x="62" y="80"/>
                      <a:pt x="75" y="47"/>
                      <a:pt x="101" y="47"/>
                    </a:cubicBezTo>
                    <a:cubicBezTo>
                      <a:pt x="126" y="47"/>
                      <a:pt x="138" y="79"/>
                      <a:pt x="138" y="143"/>
                    </a:cubicBezTo>
                    <a:cubicBezTo>
                      <a:pt x="138" y="208"/>
                      <a:pt x="126" y="240"/>
                      <a:pt x="100" y="2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30">
                  <a:defRPr/>
                </a:pPr>
                <a:endParaRPr lang="en-US" sz="3000">
                  <a:solidFill>
                    <a:prstClr val="black"/>
                  </a:solidFill>
                  <a:latin typeface="Segoe UI"/>
                </a:endParaRPr>
              </a:p>
            </p:txBody>
          </p:sp>
          <p:sp>
            <p:nvSpPr>
              <p:cNvPr id="82" name="Freeform 17"/>
              <p:cNvSpPr>
                <a:spLocks noEditPoints="1"/>
              </p:cNvSpPr>
              <p:nvPr/>
            </p:nvSpPr>
            <p:spPr bwMode="auto">
              <a:xfrm>
                <a:off x="-2709863" y="-2732087"/>
                <a:ext cx="755650" cy="1076325"/>
              </a:xfrm>
              <a:custGeom>
                <a:avLst/>
                <a:gdLst>
                  <a:gd name="T0" fmla="*/ 104 w 201"/>
                  <a:gd name="T1" fmla="*/ 0 h 286"/>
                  <a:gd name="T2" fmla="*/ 27 w 201"/>
                  <a:gd name="T3" fmla="*/ 38 h 286"/>
                  <a:gd name="T4" fmla="*/ 0 w 201"/>
                  <a:gd name="T5" fmla="*/ 147 h 286"/>
                  <a:gd name="T6" fmla="*/ 99 w 201"/>
                  <a:gd name="T7" fmla="*/ 286 h 286"/>
                  <a:gd name="T8" fmla="*/ 174 w 201"/>
                  <a:gd name="T9" fmla="*/ 249 h 286"/>
                  <a:gd name="T10" fmla="*/ 201 w 201"/>
                  <a:gd name="T11" fmla="*/ 141 h 286"/>
                  <a:gd name="T12" fmla="*/ 104 w 201"/>
                  <a:gd name="T13" fmla="*/ 0 h 286"/>
                  <a:gd name="T14" fmla="*/ 100 w 201"/>
                  <a:gd name="T15" fmla="*/ 239 h 286"/>
                  <a:gd name="T16" fmla="*/ 62 w 201"/>
                  <a:gd name="T17" fmla="*/ 146 h 286"/>
                  <a:gd name="T18" fmla="*/ 101 w 201"/>
                  <a:gd name="T19" fmla="*/ 46 h 286"/>
                  <a:gd name="T20" fmla="*/ 138 w 201"/>
                  <a:gd name="T21" fmla="*/ 143 h 286"/>
                  <a:gd name="T22" fmla="*/ 100 w 201"/>
                  <a:gd name="T23" fmla="*/ 239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1" h="286">
                    <a:moveTo>
                      <a:pt x="104" y="0"/>
                    </a:moveTo>
                    <a:cubicBezTo>
                      <a:pt x="70" y="0"/>
                      <a:pt x="44" y="13"/>
                      <a:pt x="27" y="38"/>
                    </a:cubicBezTo>
                    <a:cubicBezTo>
                      <a:pt x="9" y="63"/>
                      <a:pt x="0" y="99"/>
                      <a:pt x="0" y="147"/>
                    </a:cubicBezTo>
                    <a:cubicBezTo>
                      <a:pt x="0" y="240"/>
                      <a:pt x="33" y="286"/>
                      <a:pt x="99" y="286"/>
                    </a:cubicBezTo>
                    <a:cubicBezTo>
                      <a:pt x="131" y="286"/>
                      <a:pt x="157" y="274"/>
                      <a:pt x="174" y="249"/>
                    </a:cubicBezTo>
                    <a:cubicBezTo>
                      <a:pt x="192" y="224"/>
                      <a:pt x="201" y="188"/>
                      <a:pt x="201" y="141"/>
                    </a:cubicBezTo>
                    <a:cubicBezTo>
                      <a:pt x="201" y="47"/>
                      <a:pt x="168" y="0"/>
                      <a:pt x="104" y="0"/>
                    </a:cubicBezTo>
                    <a:close/>
                    <a:moveTo>
                      <a:pt x="100" y="239"/>
                    </a:moveTo>
                    <a:cubicBezTo>
                      <a:pt x="75" y="239"/>
                      <a:pt x="62" y="208"/>
                      <a:pt x="62" y="146"/>
                    </a:cubicBezTo>
                    <a:cubicBezTo>
                      <a:pt x="62" y="80"/>
                      <a:pt x="75" y="46"/>
                      <a:pt x="101" y="46"/>
                    </a:cubicBezTo>
                    <a:cubicBezTo>
                      <a:pt x="126" y="46"/>
                      <a:pt x="138" y="79"/>
                      <a:pt x="138" y="143"/>
                    </a:cubicBezTo>
                    <a:cubicBezTo>
                      <a:pt x="138" y="207"/>
                      <a:pt x="126" y="239"/>
                      <a:pt x="100" y="2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30">
                  <a:defRPr/>
                </a:pPr>
                <a:endParaRPr lang="en-US" sz="3000">
                  <a:solidFill>
                    <a:prstClr val="black"/>
                  </a:solidFill>
                  <a:latin typeface="Segoe UI"/>
                </a:endParaRPr>
              </a:p>
            </p:txBody>
          </p:sp>
          <p:sp>
            <p:nvSpPr>
              <p:cNvPr id="83" name="Freeform 18"/>
              <p:cNvSpPr>
                <a:spLocks noEditPoints="1"/>
              </p:cNvSpPr>
              <p:nvPr/>
            </p:nvSpPr>
            <p:spPr bwMode="auto">
              <a:xfrm>
                <a:off x="-3592513" y="-1246187"/>
                <a:ext cx="755650" cy="1076325"/>
              </a:xfrm>
              <a:custGeom>
                <a:avLst/>
                <a:gdLst>
                  <a:gd name="T0" fmla="*/ 104 w 201"/>
                  <a:gd name="T1" fmla="*/ 0 h 286"/>
                  <a:gd name="T2" fmla="*/ 27 w 201"/>
                  <a:gd name="T3" fmla="*/ 38 h 286"/>
                  <a:gd name="T4" fmla="*/ 0 w 201"/>
                  <a:gd name="T5" fmla="*/ 148 h 286"/>
                  <a:gd name="T6" fmla="*/ 99 w 201"/>
                  <a:gd name="T7" fmla="*/ 286 h 286"/>
                  <a:gd name="T8" fmla="*/ 175 w 201"/>
                  <a:gd name="T9" fmla="*/ 249 h 286"/>
                  <a:gd name="T10" fmla="*/ 201 w 201"/>
                  <a:gd name="T11" fmla="*/ 141 h 286"/>
                  <a:gd name="T12" fmla="*/ 104 w 201"/>
                  <a:gd name="T13" fmla="*/ 0 h 286"/>
                  <a:gd name="T14" fmla="*/ 101 w 201"/>
                  <a:gd name="T15" fmla="*/ 240 h 286"/>
                  <a:gd name="T16" fmla="*/ 62 w 201"/>
                  <a:gd name="T17" fmla="*/ 146 h 286"/>
                  <a:gd name="T18" fmla="*/ 102 w 201"/>
                  <a:gd name="T19" fmla="*/ 47 h 286"/>
                  <a:gd name="T20" fmla="*/ 139 w 201"/>
                  <a:gd name="T21" fmla="*/ 143 h 286"/>
                  <a:gd name="T22" fmla="*/ 101 w 201"/>
                  <a:gd name="T23" fmla="*/ 24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1" h="286">
                    <a:moveTo>
                      <a:pt x="104" y="0"/>
                    </a:moveTo>
                    <a:cubicBezTo>
                      <a:pt x="71" y="0"/>
                      <a:pt x="45" y="13"/>
                      <a:pt x="27" y="38"/>
                    </a:cubicBezTo>
                    <a:cubicBezTo>
                      <a:pt x="9" y="63"/>
                      <a:pt x="0" y="100"/>
                      <a:pt x="0" y="148"/>
                    </a:cubicBezTo>
                    <a:cubicBezTo>
                      <a:pt x="0" y="240"/>
                      <a:pt x="33" y="286"/>
                      <a:pt x="99" y="286"/>
                    </a:cubicBezTo>
                    <a:cubicBezTo>
                      <a:pt x="132" y="286"/>
                      <a:pt x="157" y="274"/>
                      <a:pt x="175" y="249"/>
                    </a:cubicBezTo>
                    <a:cubicBezTo>
                      <a:pt x="192" y="224"/>
                      <a:pt x="201" y="188"/>
                      <a:pt x="201" y="141"/>
                    </a:cubicBezTo>
                    <a:cubicBezTo>
                      <a:pt x="201" y="47"/>
                      <a:pt x="169" y="0"/>
                      <a:pt x="104" y="0"/>
                    </a:cubicBezTo>
                    <a:close/>
                    <a:moveTo>
                      <a:pt x="101" y="240"/>
                    </a:moveTo>
                    <a:cubicBezTo>
                      <a:pt x="75" y="240"/>
                      <a:pt x="62" y="208"/>
                      <a:pt x="62" y="146"/>
                    </a:cubicBezTo>
                    <a:cubicBezTo>
                      <a:pt x="62" y="80"/>
                      <a:pt x="75" y="47"/>
                      <a:pt x="102" y="47"/>
                    </a:cubicBezTo>
                    <a:cubicBezTo>
                      <a:pt x="126" y="47"/>
                      <a:pt x="139" y="79"/>
                      <a:pt x="139" y="143"/>
                    </a:cubicBezTo>
                    <a:cubicBezTo>
                      <a:pt x="139" y="207"/>
                      <a:pt x="126" y="240"/>
                      <a:pt x="101" y="2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30">
                  <a:defRPr/>
                </a:pPr>
                <a:endParaRPr lang="en-US" sz="3000">
                  <a:solidFill>
                    <a:prstClr val="black"/>
                  </a:solidFill>
                  <a:latin typeface="Segoe UI"/>
                </a:endParaRPr>
              </a:p>
            </p:txBody>
          </p:sp>
          <p:sp>
            <p:nvSpPr>
              <p:cNvPr id="84" name="Freeform 19"/>
              <p:cNvSpPr>
                <a:spLocks noEditPoints="1"/>
              </p:cNvSpPr>
              <p:nvPr/>
            </p:nvSpPr>
            <p:spPr bwMode="auto">
              <a:xfrm>
                <a:off x="-1792288" y="239713"/>
                <a:ext cx="755650" cy="1076325"/>
              </a:xfrm>
              <a:custGeom>
                <a:avLst/>
                <a:gdLst>
                  <a:gd name="T0" fmla="*/ 104 w 201"/>
                  <a:gd name="T1" fmla="*/ 0 h 286"/>
                  <a:gd name="T2" fmla="*/ 27 w 201"/>
                  <a:gd name="T3" fmla="*/ 38 h 286"/>
                  <a:gd name="T4" fmla="*/ 0 w 201"/>
                  <a:gd name="T5" fmla="*/ 148 h 286"/>
                  <a:gd name="T6" fmla="*/ 99 w 201"/>
                  <a:gd name="T7" fmla="*/ 286 h 286"/>
                  <a:gd name="T8" fmla="*/ 174 w 201"/>
                  <a:gd name="T9" fmla="*/ 249 h 286"/>
                  <a:gd name="T10" fmla="*/ 201 w 201"/>
                  <a:gd name="T11" fmla="*/ 141 h 286"/>
                  <a:gd name="T12" fmla="*/ 104 w 201"/>
                  <a:gd name="T13" fmla="*/ 0 h 286"/>
                  <a:gd name="T14" fmla="*/ 101 w 201"/>
                  <a:gd name="T15" fmla="*/ 240 h 286"/>
                  <a:gd name="T16" fmla="*/ 62 w 201"/>
                  <a:gd name="T17" fmla="*/ 146 h 286"/>
                  <a:gd name="T18" fmla="*/ 102 w 201"/>
                  <a:gd name="T19" fmla="*/ 47 h 286"/>
                  <a:gd name="T20" fmla="*/ 139 w 201"/>
                  <a:gd name="T21" fmla="*/ 143 h 286"/>
                  <a:gd name="T22" fmla="*/ 101 w 201"/>
                  <a:gd name="T23" fmla="*/ 24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1" h="286">
                    <a:moveTo>
                      <a:pt x="104" y="0"/>
                    </a:moveTo>
                    <a:cubicBezTo>
                      <a:pt x="70" y="0"/>
                      <a:pt x="45" y="13"/>
                      <a:pt x="27" y="38"/>
                    </a:cubicBezTo>
                    <a:cubicBezTo>
                      <a:pt x="9" y="63"/>
                      <a:pt x="0" y="100"/>
                      <a:pt x="0" y="148"/>
                    </a:cubicBezTo>
                    <a:cubicBezTo>
                      <a:pt x="0" y="240"/>
                      <a:pt x="33" y="286"/>
                      <a:pt x="99" y="286"/>
                    </a:cubicBezTo>
                    <a:cubicBezTo>
                      <a:pt x="132" y="286"/>
                      <a:pt x="157" y="274"/>
                      <a:pt x="174" y="249"/>
                    </a:cubicBezTo>
                    <a:cubicBezTo>
                      <a:pt x="192" y="224"/>
                      <a:pt x="201" y="188"/>
                      <a:pt x="201" y="141"/>
                    </a:cubicBezTo>
                    <a:cubicBezTo>
                      <a:pt x="201" y="47"/>
                      <a:pt x="169" y="0"/>
                      <a:pt x="104" y="0"/>
                    </a:cubicBezTo>
                    <a:close/>
                    <a:moveTo>
                      <a:pt x="101" y="240"/>
                    </a:moveTo>
                    <a:cubicBezTo>
                      <a:pt x="75" y="240"/>
                      <a:pt x="62" y="209"/>
                      <a:pt x="62" y="146"/>
                    </a:cubicBezTo>
                    <a:cubicBezTo>
                      <a:pt x="62" y="80"/>
                      <a:pt x="75" y="47"/>
                      <a:pt x="102" y="47"/>
                    </a:cubicBezTo>
                    <a:cubicBezTo>
                      <a:pt x="126" y="47"/>
                      <a:pt x="139" y="79"/>
                      <a:pt x="139" y="143"/>
                    </a:cubicBezTo>
                    <a:cubicBezTo>
                      <a:pt x="139" y="208"/>
                      <a:pt x="126" y="240"/>
                      <a:pt x="101" y="2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30">
                  <a:defRPr/>
                </a:pPr>
                <a:endParaRPr lang="en-US" sz="3000">
                  <a:solidFill>
                    <a:prstClr val="black"/>
                  </a:solidFill>
                  <a:latin typeface="Segoe UI"/>
                </a:endParaRPr>
              </a:p>
            </p:txBody>
          </p:sp>
        </p:grpSp>
        <p:pic>
          <p:nvPicPr>
            <p:cNvPr id="44" name="Picture 4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50534" y="5374216"/>
              <a:ext cx="646710" cy="646710"/>
            </a:xfrm>
            <a:prstGeom prst="rect">
              <a:avLst/>
            </a:prstGeom>
          </p:spPr>
        </p:pic>
        <p:grpSp>
          <p:nvGrpSpPr>
            <p:cNvPr id="45" name="Group 44"/>
            <p:cNvGrpSpPr/>
            <p:nvPr/>
          </p:nvGrpSpPr>
          <p:grpSpPr>
            <a:xfrm>
              <a:off x="3318039" y="3242715"/>
              <a:ext cx="1295282" cy="1071347"/>
              <a:chOff x="3318039" y="3242715"/>
              <a:chExt cx="1295282" cy="1071347"/>
            </a:xfrm>
          </p:grpSpPr>
          <p:sp>
            <p:nvSpPr>
              <p:cNvPr id="67" name="21 INE 1"/>
              <p:cNvSpPr/>
              <p:nvPr/>
            </p:nvSpPr>
            <p:spPr bwMode="auto">
              <a:xfrm>
                <a:off x="3318039" y="3467811"/>
                <a:ext cx="1295282" cy="846251"/>
              </a:xfrm>
              <a:custGeom>
                <a:avLst/>
                <a:gdLst>
                  <a:gd name="connsiteX0" fmla="*/ 0 w 1270000"/>
                  <a:gd name="connsiteY0" fmla="*/ 0 h 829733"/>
                  <a:gd name="connsiteX1" fmla="*/ 711200 w 1270000"/>
                  <a:gd name="connsiteY1" fmla="*/ 0 h 829733"/>
                  <a:gd name="connsiteX2" fmla="*/ 711200 w 1270000"/>
                  <a:gd name="connsiteY2" fmla="*/ 829733 h 829733"/>
                  <a:gd name="connsiteX3" fmla="*/ 1270000 w 1270000"/>
                  <a:gd name="connsiteY3" fmla="*/ 829733 h 829733"/>
                </a:gdLst>
                <a:ahLst/>
                <a:cxnLst>
                  <a:cxn ang="0">
                    <a:pos x="connsiteX0" y="connsiteY0"/>
                  </a:cxn>
                  <a:cxn ang="0">
                    <a:pos x="connsiteX1" y="connsiteY1"/>
                  </a:cxn>
                  <a:cxn ang="0">
                    <a:pos x="connsiteX2" y="connsiteY2"/>
                  </a:cxn>
                  <a:cxn ang="0">
                    <a:pos x="connsiteX3" y="connsiteY3"/>
                  </a:cxn>
                </a:cxnLst>
                <a:rect l="l" t="t" r="r" b="b"/>
                <a:pathLst>
                  <a:path w="1270000" h="829733">
                    <a:moveTo>
                      <a:pt x="0" y="0"/>
                    </a:moveTo>
                    <a:lnTo>
                      <a:pt x="711200" y="0"/>
                    </a:lnTo>
                    <a:lnTo>
                      <a:pt x="711200" y="829733"/>
                    </a:lnTo>
                    <a:lnTo>
                      <a:pt x="1270000" y="829733"/>
                    </a:lnTo>
                  </a:path>
                </a:pathLst>
              </a:custGeom>
              <a:noFill/>
              <a:ln w="25400" cap="flat" cmpd="sng" algn="ctr">
                <a:solidFill>
                  <a:schemeClr val="accent6">
                    <a:lumMod val="75000"/>
                  </a:schemeClr>
                </a:solidFill>
                <a:prstDash val="dash"/>
                <a:headEnd type="none" w="med" len="med"/>
                <a:tailEnd type="none" w="med" len="med"/>
              </a:ln>
              <a:effectLst/>
            </p:spPr>
            <p:txBody>
              <a:bodyPr rtlCol="0" anchor="ctr"/>
              <a:lstStyle/>
              <a:p>
                <a:pPr algn="ctr" defTabSz="914225">
                  <a:defRPr/>
                </a:pPr>
                <a:endParaRPr lang="en-US" sz="1696" kern="0">
                  <a:solidFill>
                    <a:srgbClr val="FFFFFF"/>
                  </a:solidFill>
                  <a:latin typeface="Segoe UI"/>
                </a:endParaRPr>
              </a:p>
            </p:txBody>
          </p:sp>
          <p:grpSp>
            <p:nvGrpSpPr>
              <p:cNvPr id="68" name="1 GEAR"/>
              <p:cNvGrpSpPr>
                <a:grpSpLocks noChangeAspect="1"/>
              </p:cNvGrpSpPr>
              <p:nvPr/>
            </p:nvGrpSpPr>
            <p:grpSpPr>
              <a:xfrm>
                <a:off x="3707871" y="3242715"/>
                <a:ext cx="548640" cy="548640"/>
                <a:chOff x="3427632" y="3858620"/>
                <a:chExt cx="676353" cy="704919"/>
              </a:xfrm>
            </p:grpSpPr>
            <p:sp>
              <p:nvSpPr>
                <p:cNvPr id="69" name="Oval 68"/>
                <p:cNvSpPr/>
                <p:nvPr/>
              </p:nvSpPr>
              <p:spPr bwMode="auto">
                <a:xfrm>
                  <a:off x="3588513" y="4046252"/>
                  <a:ext cx="346040" cy="346038"/>
                </a:xfrm>
                <a:prstGeom prst="ellipse">
                  <a:avLst/>
                </a:prstGeom>
                <a:solidFill>
                  <a:sysClr val="window" lastClr="FFFFFF"/>
                </a:solidFill>
                <a:ln w="9525" cap="flat" cmpd="sng" algn="ctr">
                  <a:noFill/>
                  <a:prstDash val="solid"/>
                  <a:headEnd type="none" w="med" len="med"/>
                  <a:tailEnd type="none" w="med" len="med"/>
                </a:ln>
                <a:effectLst/>
              </p:spPr>
              <p:txBody>
                <a:bodyPr rot="0" spcFirstLastPara="0" vertOverflow="overflow" horzOverflow="overflow" vert="horz" wrap="square" lIns="89630" tIns="44814" rIns="44814" bIns="89630" numCol="1" spcCol="0" rtlCol="0" fromWordArt="0" anchor="b" anchorCtr="0" forceAA="0" compatLnSpc="1">
                  <a:prstTxWarp prst="textNoShape">
                    <a:avLst/>
                  </a:prstTxWarp>
                  <a:noAutofit/>
                </a:bodyPr>
                <a:lstStyle/>
                <a:p>
                  <a:pPr algn="ctr" defTabSz="895919">
                    <a:defRPr/>
                  </a:pPr>
                  <a:endParaRPr lang="en-US" sz="2157" kern="0" spc="-98" dirty="0">
                    <a:ln w="3175">
                      <a:noFill/>
                    </a:ln>
                    <a:gradFill flip="none" rotWithShape="1">
                      <a:gsLst>
                        <a:gs pos="0">
                          <a:srgbClr val="000000">
                            <a:lumMod val="65000"/>
                            <a:lumOff val="35000"/>
                          </a:srgbClr>
                        </a:gs>
                        <a:gs pos="86000">
                          <a:srgbClr val="000000">
                            <a:lumMod val="65000"/>
                            <a:lumOff val="35000"/>
                          </a:srgbClr>
                        </a:gs>
                      </a:gsLst>
                      <a:lin ang="5400000" scaled="0"/>
                      <a:tileRect/>
                    </a:gradFill>
                    <a:latin typeface="Segoe UI"/>
                    <a:cs typeface="Arial" charset="0"/>
                  </a:endParaRPr>
                </a:p>
              </p:txBody>
            </p:sp>
            <p:sp>
              <p:nvSpPr>
                <p:cNvPr id="70" name="Freeform 69"/>
                <p:cNvSpPr>
                  <a:spLocks noEditPoints="1"/>
                </p:cNvSpPr>
                <p:nvPr/>
              </p:nvSpPr>
              <p:spPr bwMode="black">
                <a:xfrm>
                  <a:off x="3427632" y="3858620"/>
                  <a:ext cx="676353" cy="704919"/>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5" tIns="43927" rIns="87855" bIns="43927"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US" sz="1537" kern="0" dirty="0">
                    <a:solidFill>
                      <a:srgbClr val="000000"/>
                    </a:solidFill>
                    <a:latin typeface="Segoe UI"/>
                  </a:endParaRPr>
                </a:p>
              </p:txBody>
            </p:sp>
          </p:grpSp>
        </p:grpSp>
        <p:grpSp>
          <p:nvGrpSpPr>
            <p:cNvPr id="46" name="Group 45"/>
            <p:cNvGrpSpPr/>
            <p:nvPr/>
          </p:nvGrpSpPr>
          <p:grpSpPr>
            <a:xfrm>
              <a:off x="7344122" y="3242715"/>
              <a:ext cx="1295282" cy="1071347"/>
              <a:chOff x="7344122" y="3242715"/>
              <a:chExt cx="1295282" cy="1071347"/>
            </a:xfrm>
          </p:grpSpPr>
          <p:sp>
            <p:nvSpPr>
              <p:cNvPr id="63" name="2 LINE 2"/>
              <p:cNvSpPr/>
              <p:nvPr/>
            </p:nvSpPr>
            <p:spPr bwMode="auto">
              <a:xfrm flipH="1">
                <a:off x="7344122" y="3467811"/>
                <a:ext cx="1295282" cy="846251"/>
              </a:xfrm>
              <a:custGeom>
                <a:avLst/>
                <a:gdLst>
                  <a:gd name="connsiteX0" fmla="*/ 0 w 1270000"/>
                  <a:gd name="connsiteY0" fmla="*/ 0 h 829733"/>
                  <a:gd name="connsiteX1" fmla="*/ 711200 w 1270000"/>
                  <a:gd name="connsiteY1" fmla="*/ 0 h 829733"/>
                  <a:gd name="connsiteX2" fmla="*/ 711200 w 1270000"/>
                  <a:gd name="connsiteY2" fmla="*/ 829733 h 829733"/>
                  <a:gd name="connsiteX3" fmla="*/ 1270000 w 1270000"/>
                  <a:gd name="connsiteY3" fmla="*/ 829733 h 829733"/>
                </a:gdLst>
                <a:ahLst/>
                <a:cxnLst>
                  <a:cxn ang="0">
                    <a:pos x="connsiteX0" y="connsiteY0"/>
                  </a:cxn>
                  <a:cxn ang="0">
                    <a:pos x="connsiteX1" y="connsiteY1"/>
                  </a:cxn>
                  <a:cxn ang="0">
                    <a:pos x="connsiteX2" y="connsiteY2"/>
                  </a:cxn>
                  <a:cxn ang="0">
                    <a:pos x="connsiteX3" y="connsiteY3"/>
                  </a:cxn>
                </a:cxnLst>
                <a:rect l="l" t="t" r="r" b="b"/>
                <a:pathLst>
                  <a:path w="1270000" h="829733">
                    <a:moveTo>
                      <a:pt x="0" y="0"/>
                    </a:moveTo>
                    <a:lnTo>
                      <a:pt x="711200" y="0"/>
                    </a:lnTo>
                    <a:lnTo>
                      <a:pt x="711200" y="829733"/>
                    </a:lnTo>
                    <a:lnTo>
                      <a:pt x="1270000" y="829733"/>
                    </a:lnTo>
                  </a:path>
                </a:pathLst>
              </a:custGeom>
              <a:noFill/>
              <a:ln w="25400" cap="flat" cmpd="sng" algn="ctr">
                <a:solidFill>
                  <a:schemeClr val="accent6">
                    <a:lumMod val="75000"/>
                  </a:schemeClr>
                </a:solidFill>
                <a:prstDash val="dash"/>
                <a:headEnd type="none" w="med" len="med"/>
                <a:tailEnd type="none" w="med" len="med"/>
              </a:ln>
              <a:effectLst/>
            </p:spPr>
            <p:txBody>
              <a:bodyPr rtlCol="0" anchor="ctr"/>
              <a:lstStyle/>
              <a:p>
                <a:pPr algn="ctr" defTabSz="914225">
                  <a:defRPr/>
                </a:pPr>
                <a:endParaRPr lang="en-US" sz="1696" kern="0">
                  <a:solidFill>
                    <a:srgbClr val="FFFFFF"/>
                  </a:solidFill>
                  <a:latin typeface="Segoe UI"/>
                </a:endParaRPr>
              </a:p>
            </p:txBody>
          </p:sp>
          <p:grpSp>
            <p:nvGrpSpPr>
              <p:cNvPr id="64" name="1 GEAR"/>
              <p:cNvGrpSpPr>
                <a:grpSpLocks noChangeAspect="1"/>
              </p:cNvGrpSpPr>
              <p:nvPr/>
            </p:nvGrpSpPr>
            <p:grpSpPr>
              <a:xfrm>
                <a:off x="7700649" y="3242715"/>
                <a:ext cx="548640" cy="548640"/>
                <a:chOff x="3427632" y="3858620"/>
                <a:chExt cx="676353" cy="704919"/>
              </a:xfrm>
            </p:grpSpPr>
            <p:sp>
              <p:nvSpPr>
                <p:cNvPr id="65" name="Oval 64"/>
                <p:cNvSpPr/>
                <p:nvPr/>
              </p:nvSpPr>
              <p:spPr bwMode="auto">
                <a:xfrm>
                  <a:off x="3588513" y="4046252"/>
                  <a:ext cx="346040" cy="346038"/>
                </a:xfrm>
                <a:prstGeom prst="ellipse">
                  <a:avLst/>
                </a:prstGeom>
                <a:solidFill>
                  <a:sysClr val="window" lastClr="FFFFFF"/>
                </a:solidFill>
                <a:ln w="9525" cap="flat" cmpd="sng" algn="ctr">
                  <a:noFill/>
                  <a:prstDash val="solid"/>
                  <a:headEnd type="none" w="med" len="med"/>
                  <a:tailEnd type="none" w="med" len="med"/>
                </a:ln>
                <a:effectLst/>
              </p:spPr>
              <p:txBody>
                <a:bodyPr rot="0" spcFirstLastPara="0" vertOverflow="overflow" horzOverflow="overflow" vert="horz" wrap="square" lIns="89630" tIns="44814" rIns="44814" bIns="89630" numCol="1" spcCol="0" rtlCol="0" fromWordArt="0" anchor="b" anchorCtr="0" forceAA="0" compatLnSpc="1">
                  <a:prstTxWarp prst="textNoShape">
                    <a:avLst/>
                  </a:prstTxWarp>
                  <a:noAutofit/>
                </a:bodyPr>
                <a:lstStyle/>
                <a:p>
                  <a:pPr algn="ctr" defTabSz="895919">
                    <a:defRPr/>
                  </a:pPr>
                  <a:endParaRPr lang="en-US" sz="2157" kern="0" spc="-98" dirty="0">
                    <a:ln w="3175">
                      <a:noFill/>
                    </a:ln>
                    <a:gradFill flip="none" rotWithShape="1">
                      <a:gsLst>
                        <a:gs pos="0">
                          <a:srgbClr val="000000">
                            <a:lumMod val="65000"/>
                            <a:lumOff val="35000"/>
                          </a:srgbClr>
                        </a:gs>
                        <a:gs pos="86000">
                          <a:srgbClr val="000000">
                            <a:lumMod val="65000"/>
                            <a:lumOff val="35000"/>
                          </a:srgbClr>
                        </a:gs>
                      </a:gsLst>
                      <a:lin ang="5400000" scaled="0"/>
                      <a:tileRect/>
                    </a:gradFill>
                    <a:latin typeface="Segoe UI"/>
                    <a:cs typeface="Arial" charset="0"/>
                  </a:endParaRPr>
                </a:p>
              </p:txBody>
            </p:sp>
            <p:sp>
              <p:nvSpPr>
                <p:cNvPr id="66" name="Freeform 65"/>
                <p:cNvSpPr>
                  <a:spLocks noEditPoints="1"/>
                </p:cNvSpPr>
                <p:nvPr/>
              </p:nvSpPr>
              <p:spPr bwMode="black">
                <a:xfrm>
                  <a:off x="3427632" y="3858620"/>
                  <a:ext cx="676353" cy="704919"/>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5" tIns="43927" rIns="87855" bIns="43927"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US" sz="1537" kern="0" dirty="0">
                    <a:solidFill>
                      <a:srgbClr val="000000"/>
                    </a:solidFill>
                    <a:latin typeface="Segoe UI"/>
                  </a:endParaRPr>
                </a:p>
              </p:txBody>
            </p:sp>
          </p:grpSp>
        </p:grpSp>
        <p:grpSp>
          <p:nvGrpSpPr>
            <p:cNvPr id="47" name="Group 46"/>
            <p:cNvGrpSpPr/>
            <p:nvPr/>
          </p:nvGrpSpPr>
          <p:grpSpPr>
            <a:xfrm>
              <a:off x="4245174" y="3928515"/>
              <a:ext cx="3474720" cy="2749829"/>
              <a:chOff x="4245174" y="3928515"/>
              <a:chExt cx="3474720" cy="2749829"/>
            </a:xfrm>
          </p:grpSpPr>
          <p:sp>
            <p:nvSpPr>
              <p:cNvPr id="53" name="Rectangle 52"/>
              <p:cNvSpPr/>
              <p:nvPr/>
            </p:nvSpPr>
            <p:spPr bwMode="auto">
              <a:xfrm>
                <a:off x="4245174" y="3928515"/>
                <a:ext cx="3474720" cy="9144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a:lnSpc>
                    <a:spcPct val="90000"/>
                  </a:lnSpc>
                  <a:defRPr/>
                </a:pPr>
                <a:r>
                  <a:rPr lang="en-US" sz="1765" dirty="0">
                    <a:gradFill>
                      <a:gsLst>
                        <a:gs pos="0">
                          <a:srgbClr val="FFFFFF"/>
                        </a:gs>
                        <a:gs pos="100000">
                          <a:srgbClr val="FFFFFF"/>
                        </a:gs>
                      </a:gsLst>
                      <a:lin ang="5400000" scaled="0"/>
                    </a:gradFill>
                    <a:latin typeface="Segoe UI Light"/>
                    <a:ea typeface="Segoe UI" panose="020B0502040204020203" pitchFamily="34" charset="0"/>
                    <a:cs typeface="Segoe UI" panose="020B0502040204020203" pitchFamily="34" charset="0"/>
                  </a:rPr>
                  <a:t>Powered by the Cloud</a:t>
                </a:r>
              </a:p>
            </p:txBody>
          </p:sp>
          <p:grpSp>
            <p:nvGrpSpPr>
              <p:cNvPr id="54" name="Group 53"/>
              <p:cNvGrpSpPr/>
              <p:nvPr/>
            </p:nvGrpSpPr>
            <p:grpSpPr>
              <a:xfrm>
                <a:off x="4444308" y="5063987"/>
                <a:ext cx="3024528" cy="1614357"/>
                <a:chOff x="4476392" y="4871483"/>
                <a:chExt cx="3024528" cy="1614357"/>
              </a:xfrm>
            </p:grpSpPr>
            <p:grpSp>
              <p:nvGrpSpPr>
                <p:cNvPr id="55" name="Group 54"/>
                <p:cNvGrpSpPr/>
                <p:nvPr/>
              </p:nvGrpSpPr>
              <p:grpSpPr>
                <a:xfrm>
                  <a:off x="5125206" y="4871483"/>
                  <a:ext cx="2375714" cy="1614357"/>
                  <a:chOff x="15516218" y="1242147"/>
                  <a:chExt cx="530372" cy="360401"/>
                </a:xfrm>
              </p:grpSpPr>
              <p:sp>
                <p:nvSpPr>
                  <p:cNvPr id="61" name="Freeform 60"/>
                  <p:cNvSpPr>
                    <a:spLocks/>
                  </p:cNvSpPr>
                  <p:nvPr/>
                </p:nvSpPr>
                <p:spPr bwMode="auto">
                  <a:xfrm>
                    <a:off x="15516218" y="1242147"/>
                    <a:ext cx="485376" cy="304377"/>
                  </a:xfrm>
                  <a:custGeom>
                    <a:avLst/>
                    <a:gdLst>
                      <a:gd name="T0" fmla="*/ 33 w 206"/>
                      <a:gd name="T1" fmla="*/ 59 h 135"/>
                      <a:gd name="T2" fmla="*/ 33 w 206"/>
                      <a:gd name="T3" fmla="*/ 57 h 135"/>
                      <a:gd name="T4" fmla="*/ 90 w 206"/>
                      <a:gd name="T5" fmla="*/ 0 h 135"/>
                      <a:gd name="T6" fmla="*/ 137 w 206"/>
                      <a:gd name="T7" fmla="*/ 25 h 135"/>
                      <a:gd name="T8" fmla="*/ 153 w 206"/>
                      <a:gd name="T9" fmla="*/ 21 h 135"/>
                      <a:gd name="T10" fmla="*/ 171 w 206"/>
                      <a:gd name="T11" fmla="*/ 27 h 135"/>
                      <a:gd name="T12" fmla="*/ 186 w 206"/>
                      <a:gd name="T13" fmla="*/ 53 h 135"/>
                      <a:gd name="T14" fmla="*/ 206 w 206"/>
                      <a:gd name="T15" fmla="*/ 91 h 135"/>
                      <a:gd name="T16" fmla="*/ 166 w 206"/>
                      <a:gd name="T17" fmla="*/ 135 h 135"/>
                      <a:gd name="T18" fmla="*/ 161 w 206"/>
                      <a:gd name="T19" fmla="*/ 135 h 135"/>
                      <a:gd name="T20" fmla="*/ 157 w 206"/>
                      <a:gd name="T21" fmla="*/ 135 h 135"/>
                      <a:gd name="T22" fmla="*/ 64 w 206"/>
                      <a:gd name="T23" fmla="*/ 135 h 135"/>
                      <a:gd name="T24" fmla="*/ 62 w 206"/>
                      <a:gd name="T25" fmla="*/ 135 h 135"/>
                      <a:gd name="T26" fmla="*/ 60 w 206"/>
                      <a:gd name="T27" fmla="*/ 135 h 135"/>
                      <a:gd name="T28" fmla="*/ 53 w 206"/>
                      <a:gd name="T29" fmla="*/ 135 h 135"/>
                      <a:gd name="T30" fmla="*/ 38 w 206"/>
                      <a:gd name="T31" fmla="*/ 135 h 135"/>
                      <a:gd name="T32" fmla="*/ 0 w 206"/>
                      <a:gd name="T33" fmla="*/ 97 h 135"/>
                      <a:gd name="T34" fmla="*/ 33 w 206"/>
                      <a:gd name="T35" fmla="*/ 59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6" h="135">
                        <a:moveTo>
                          <a:pt x="33" y="59"/>
                        </a:moveTo>
                        <a:cubicBezTo>
                          <a:pt x="33" y="59"/>
                          <a:pt x="33" y="57"/>
                          <a:pt x="33" y="57"/>
                        </a:cubicBezTo>
                        <a:cubicBezTo>
                          <a:pt x="33" y="25"/>
                          <a:pt x="58" y="0"/>
                          <a:pt x="90" y="0"/>
                        </a:cubicBezTo>
                        <a:cubicBezTo>
                          <a:pt x="109" y="0"/>
                          <a:pt x="127" y="10"/>
                          <a:pt x="137" y="25"/>
                        </a:cubicBezTo>
                        <a:cubicBezTo>
                          <a:pt x="142" y="23"/>
                          <a:pt x="147" y="21"/>
                          <a:pt x="153" y="21"/>
                        </a:cubicBezTo>
                        <a:cubicBezTo>
                          <a:pt x="159" y="21"/>
                          <a:pt x="166" y="23"/>
                          <a:pt x="171" y="27"/>
                        </a:cubicBezTo>
                        <a:cubicBezTo>
                          <a:pt x="180" y="33"/>
                          <a:pt x="185" y="42"/>
                          <a:pt x="186" y="53"/>
                        </a:cubicBezTo>
                        <a:cubicBezTo>
                          <a:pt x="198" y="61"/>
                          <a:pt x="206" y="75"/>
                          <a:pt x="206" y="91"/>
                        </a:cubicBezTo>
                        <a:cubicBezTo>
                          <a:pt x="206" y="114"/>
                          <a:pt x="189" y="133"/>
                          <a:pt x="166" y="135"/>
                        </a:cubicBezTo>
                        <a:cubicBezTo>
                          <a:pt x="165" y="135"/>
                          <a:pt x="163" y="135"/>
                          <a:pt x="161" y="135"/>
                        </a:cubicBezTo>
                        <a:cubicBezTo>
                          <a:pt x="160" y="135"/>
                          <a:pt x="158" y="135"/>
                          <a:pt x="157" y="135"/>
                        </a:cubicBezTo>
                        <a:cubicBezTo>
                          <a:pt x="136" y="135"/>
                          <a:pt x="87" y="135"/>
                          <a:pt x="64" y="135"/>
                        </a:cubicBezTo>
                        <a:cubicBezTo>
                          <a:pt x="63" y="135"/>
                          <a:pt x="62" y="135"/>
                          <a:pt x="62" y="135"/>
                        </a:cubicBezTo>
                        <a:cubicBezTo>
                          <a:pt x="60" y="135"/>
                          <a:pt x="60" y="135"/>
                          <a:pt x="60" y="135"/>
                        </a:cubicBezTo>
                        <a:cubicBezTo>
                          <a:pt x="58" y="135"/>
                          <a:pt x="55" y="135"/>
                          <a:pt x="53" y="135"/>
                        </a:cubicBezTo>
                        <a:cubicBezTo>
                          <a:pt x="38" y="135"/>
                          <a:pt x="38" y="135"/>
                          <a:pt x="38" y="135"/>
                        </a:cubicBezTo>
                        <a:cubicBezTo>
                          <a:pt x="17" y="135"/>
                          <a:pt x="0" y="118"/>
                          <a:pt x="0" y="97"/>
                        </a:cubicBezTo>
                        <a:cubicBezTo>
                          <a:pt x="0" y="78"/>
                          <a:pt x="14" y="62"/>
                          <a:pt x="33" y="59"/>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7" tIns="43934" rIns="87867" bIns="4393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US" sz="1729" dirty="0">
                      <a:solidFill>
                        <a:prstClr val="black"/>
                      </a:solidFill>
                      <a:latin typeface="Segoe UI"/>
                    </a:endParaRPr>
                  </a:p>
                </p:txBody>
              </p:sp>
              <p:sp>
                <p:nvSpPr>
                  <p:cNvPr id="62" name="Freeform 61"/>
                  <p:cNvSpPr>
                    <a:spLocks/>
                  </p:cNvSpPr>
                  <p:nvPr/>
                </p:nvSpPr>
                <p:spPr bwMode="auto">
                  <a:xfrm>
                    <a:off x="15646045" y="1351688"/>
                    <a:ext cx="400545" cy="250860"/>
                  </a:xfrm>
                  <a:custGeom>
                    <a:avLst/>
                    <a:gdLst>
                      <a:gd name="T0" fmla="*/ 28 w 170"/>
                      <a:gd name="T1" fmla="*/ 49 h 111"/>
                      <a:gd name="T2" fmla="*/ 28 w 170"/>
                      <a:gd name="T3" fmla="*/ 47 h 111"/>
                      <a:gd name="T4" fmla="*/ 74 w 170"/>
                      <a:gd name="T5" fmla="*/ 0 h 111"/>
                      <a:gd name="T6" fmla="*/ 113 w 170"/>
                      <a:gd name="T7" fmla="*/ 21 h 111"/>
                      <a:gd name="T8" fmla="*/ 126 w 170"/>
                      <a:gd name="T9" fmla="*/ 17 h 111"/>
                      <a:gd name="T10" fmla="*/ 141 w 170"/>
                      <a:gd name="T11" fmla="*/ 22 h 111"/>
                      <a:gd name="T12" fmla="*/ 153 w 170"/>
                      <a:gd name="T13" fmla="*/ 44 h 111"/>
                      <a:gd name="T14" fmla="*/ 170 w 170"/>
                      <a:gd name="T15" fmla="*/ 74 h 111"/>
                      <a:gd name="T16" fmla="*/ 137 w 170"/>
                      <a:gd name="T17" fmla="*/ 111 h 111"/>
                      <a:gd name="T18" fmla="*/ 133 w 170"/>
                      <a:gd name="T19" fmla="*/ 111 h 111"/>
                      <a:gd name="T20" fmla="*/ 129 w 170"/>
                      <a:gd name="T21" fmla="*/ 111 h 111"/>
                      <a:gd name="T22" fmla="*/ 53 w 170"/>
                      <a:gd name="T23" fmla="*/ 111 h 111"/>
                      <a:gd name="T24" fmla="*/ 52 w 170"/>
                      <a:gd name="T25" fmla="*/ 111 h 111"/>
                      <a:gd name="T26" fmla="*/ 50 w 170"/>
                      <a:gd name="T27" fmla="*/ 111 h 111"/>
                      <a:gd name="T28" fmla="*/ 44 w 170"/>
                      <a:gd name="T29" fmla="*/ 111 h 111"/>
                      <a:gd name="T30" fmla="*/ 32 w 170"/>
                      <a:gd name="T31" fmla="*/ 111 h 111"/>
                      <a:gd name="T32" fmla="*/ 0 w 170"/>
                      <a:gd name="T33" fmla="*/ 80 h 111"/>
                      <a:gd name="T34" fmla="*/ 28 w 170"/>
                      <a:gd name="T35" fmla="*/ 49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0" h="111">
                        <a:moveTo>
                          <a:pt x="28" y="49"/>
                        </a:moveTo>
                        <a:cubicBezTo>
                          <a:pt x="28" y="48"/>
                          <a:pt x="28" y="47"/>
                          <a:pt x="28" y="47"/>
                        </a:cubicBezTo>
                        <a:cubicBezTo>
                          <a:pt x="28" y="21"/>
                          <a:pt x="48" y="0"/>
                          <a:pt x="74" y="0"/>
                        </a:cubicBezTo>
                        <a:cubicBezTo>
                          <a:pt x="91" y="0"/>
                          <a:pt x="105" y="8"/>
                          <a:pt x="113" y="21"/>
                        </a:cubicBezTo>
                        <a:cubicBezTo>
                          <a:pt x="117" y="19"/>
                          <a:pt x="121" y="17"/>
                          <a:pt x="126" y="17"/>
                        </a:cubicBezTo>
                        <a:cubicBezTo>
                          <a:pt x="132" y="17"/>
                          <a:pt x="137" y="19"/>
                          <a:pt x="141" y="22"/>
                        </a:cubicBezTo>
                        <a:cubicBezTo>
                          <a:pt x="148" y="27"/>
                          <a:pt x="153" y="35"/>
                          <a:pt x="153" y="44"/>
                        </a:cubicBezTo>
                        <a:cubicBezTo>
                          <a:pt x="163" y="50"/>
                          <a:pt x="170" y="62"/>
                          <a:pt x="170" y="74"/>
                        </a:cubicBezTo>
                        <a:cubicBezTo>
                          <a:pt x="170" y="93"/>
                          <a:pt x="156" y="109"/>
                          <a:pt x="137" y="111"/>
                        </a:cubicBezTo>
                        <a:cubicBezTo>
                          <a:pt x="136" y="111"/>
                          <a:pt x="134" y="111"/>
                          <a:pt x="133" y="111"/>
                        </a:cubicBezTo>
                        <a:cubicBezTo>
                          <a:pt x="132" y="111"/>
                          <a:pt x="131" y="111"/>
                          <a:pt x="129" y="111"/>
                        </a:cubicBezTo>
                        <a:cubicBezTo>
                          <a:pt x="112" y="111"/>
                          <a:pt x="72" y="111"/>
                          <a:pt x="53" y="111"/>
                        </a:cubicBezTo>
                        <a:cubicBezTo>
                          <a:pt x="53" y="111"/>
                          <a:pt x="52" y="111"/>
                          <a:pt x="52" y="111"/>
                        </a:cubicBezTo>
                        <a:cubicBezTo>
                          <a:pt x="50" y="111"/>
                          <a:pt x="50" y="111"/>
                          <a:pt x="50" y="111"/>
                        </a:cubicBezTo>
                        <a:cubicBezTo>
                          <a:pt x="49" y="111"/>
                          <a:pt x="46" y="111"/>
                          <a:pt x="44" y="111"/>
                        </a:cubicBezTo>
                        <a:cubicBezTo>
                          <a:pt x="32" y="111"/>
                          <a:pt x="32" y="111"/>
                          <a:pt x="32" y="111"/>
                        </a:cubicBezTo>
                        <a:cubicBezTo>
                          <a:pt x="14" y="111"/>
                          <a:pt x="0" y="97"/>
                          <a:pt x="0" y="80"/>
                        </a:cubicBezTo>
                        <a:cubicBezTo>
                          <a:pt x="0" y="64"/>
                          <a:pt x="12" y="51"/>
                          <a:pt x="28" y="49"/>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7" tIns="43934" rIns="87867" bIns="4393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US" sz="1729" dirty="0">
                      <a:solidFill>
                        <a:prstClr val="black"/>
                      </a:solidFill>
                      <a:latin typeface="Segoe UI"/>
                    </a:endParaRPr>
                  </a:p>
                </p:txBody>
              </p:sp>
            </p:grpSp>
            <p:grpSp>
              <p:nvGrpSpPr>
                <p:cNvPr id="56" name="Group 55"/>
                <p:cNvGrpSpPr/>
                <p:nvPr/>
              </p:nvGrpSpPr>
              <p:grpSpPr>
                <a:xfrm>
                  <a:off x="6751676" y="5260858"/>
                  <a:ext cx="647396" cy="697154"/>
                  <a:chOff x="6671466" y="5260858"/>
                  <a:chExt cx="647396" cy="697154"/>
                </a:xfrm>
              </p:grpSpPr>
              <p:sp>
                <p:nvSpPr>
                  <p:cNvPr id="59" name="Oval 58"/>
                  <p:cNvSpPr/>
                  <p:nvPr/>
                </p:nvSpPr>
                <p:spPr bwMode="auto">
                  <a:xfrm>
                    <a:off x="6867822" y="5482093"/>
                    <a:ext cx="254684" cy="254684"/>
                  </a:xfrm>
                  <a:prstGeom prst="ellipse">
                    <a:avLst/>
                  </a:prstGeom>
                  <a:solidFill>
                    <a:sysClr val="window" lastClr="FFFFFF"/>
                  </a:solidFill>
                  <a:ln w="9525" cap="flat" cmpd="sng" algn="ctr">
                    <a:noFill/>
                    <a:prstDash val="solid"/>
                    <a:headEnd type="none" w="med" len="med"/>
                    <a:tailEnd type="none" w="med" len="med"/>
                  </a:ln>
                  <a:effectLst/>
                </p:spPr>
                <p:txBody>
                  <a:bodyPr rot="0" spcFirstLastPara="0" vertOverflow="overflow" horzOverflow="overflow" vert="horz" wrap="square" lIns="89630" tIns="44814" rIns="44814" bIns="89630" numCol="1" spcCol="0" rtlCol="0" fromWordArt="0" anchor="b" anchorCtr="0" forceAA="0" compatLnSpc="1">
                    <a:prstTxWarp prst="textNoShape">
                      <a:avLst/>
                    </a:prstTxWarp>
                    <a:noAutofit/>
                  </a:bodyPr>
                  <a:lstStyle/>
                  <a:p>
                    <a:pPr algn="ctr" defTabSz="895919">
                      <a:defRPr/>
                    </a:pPr>
                    <a:endParaRPr lang="en-US" sz="2157" kern="0" spc="-98" dirty="0">
                      <a:ln w="3175">
                        <a:noFill/>
                      </a:ln>
                      <a:gradFill flip="none" rotWithShape="1">
                        <a:gsLst>
                          <a:gs pos="0">
                            <a:srgbClr val="000000">
                              <a:lumMod val="65000"/>
                              <a:lumOff val="35000"/>
                            </a:srgbClr>
                          </a:gs>
                          <a:gs pos="86000">
                            <a:srgbClr val="000000">
                              <a:lumMod val="65000"/>
                              <a:lumOff val="35000"/>
                            </a:srgbClr>
                          </a:gs>
                        </a:gsLst>
                        <a:lin ang="5400000" scaled="0"/>
                        <a:tileRect/>
                      </a:gradFill>
                      <a:latin typeface="Segoe UI"/>
                      <a:cs typeface="Arial" charset="0"/>
                    </a:endParaRPr>
                  </a:p>
                </p:txBody>
              </p:sp>
              <p:sp>
                <p:nvSpPr>
                  <p:cNvPr id="60" name="Freeform 59"/>
                  <p:cNvSpPr>
                    <a:spLocks noEditPoints="1"/>
                  </p:cNvSpPr>
                  <p:nvPr/>
                </p:nvSpPr>
                <p:spPr bwMode="black">
                  <a:xfrm>
                    <a:off x="6671466" y="5260858"/>
                    <a:ext cx="647396" cy="697154"/>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solidFill>
                    <a:schemeClr val="tx1">
                      <a:lumMod val="65000"/>
                    </a:schemeClr>
                  </a:solidFill>
                  <a:ln>
                    <a:noFill/>
                  </a:ln>
                  <a:extLst/>
                </p:spPr>
                <p:txBody>
                  <a:bodyPr vert="horz" wrap="square" lIns="87855" tIns="43927" rIns="87855" bIns="43927"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US" sz="1537" kern="0" dirty="0">
                      <a:solidFill>
                        <a:srgbClr val="000000"/>
                      </a:solidFill>
                      <a:latin typeface="Segoe UI"/>
                    </a:endParaRPr>
                  </a:p>
                </p:txBody>
              </p:sp>
            </p:grpSp>
            <p:pic>
              <p:nvPicPr>
                <p:cNvPr id="57" name="Picture 5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94242" y="4969325"/>
                  <a:ext cx="443261" cy="443261"/>
                </a:xfrm>
                <a:prstGeom prst="rect">
                  <a:avLst/>
                </a:prstGeom>
              </p:spPr>
            </p:pic>
            <p:pic>
              <p:nvPicPr>
                <p:cNvPr id="58" name="Picture 57"/>
                <p:cNvPicPr>
                  <a:picLocks noChangeAspect="1"/>
                </p:cNvPicPr>
                <p:nvPr/>
              </p:nvPicPr>
              <p:blipFill>
                <a:blip r:embed="rId4">
                  <a:clrChange>
                    <a:clrFrom>
                      <a:srgbClr val="000000"/>
                    </a:clrFrom>
                    <a:clrTo>
                      <a:srgbClr val="000000">
                        <a:alpha val="0"/>
                      </a:srgbClr>
                    </a:clrTo>
                  </a:clrChange>
                </a:blip>
                <a:stretch>
                  <a:fillRect/>
                </a:stretch>
              </p:blipFill>
              <p:spPr>
                <a:xfrm>
                  <a:off x="4476392" y="5547797"/>
                  <a:ext cx="552576" cy="552576"/>
                </a:xfrm>
                <a:prstGeom prst="rect">
                  <a:avLst/>
                </a:prstGeom>
              </p:spPr>
            </p:pic>
          </p:grpSp>
        </p:grpSp>
        <p:grpSp>
          <p:nvGrpSpPr>
            <p:cNvPr id="48" name="Group 47"/>
            <p:cNvGrpSpPr/>
            <p:nvPr/>
          </p:nvGrpSpPr>
          <p:grpSpPr>
            <a:xfrm>
              <a:off x="8486303" y="3046613"/>
              <a:ext cx="3474720" cy="2996074"/>
              <a:chOff x="8486303" y="3046613"/>
              <a:chExt cx="3474720" cy="2996074"/>
            </a:xfrm>
          </p:grpSpPr>
          <p:sp>
            <p:nvSpPr>
              <p:cNvPr id="49" name="Rectangle 48"/>
              <p:cNvSpPr/>
              <p:nvPr/>
            </p:nvSpPr>
            <p:spPr bwMode="auto">
              <a:xfrm>
                <a:off x="8486303" y="3046613"/>
                <a:ext cx="3474720" cy="9144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a:lnSpc>
                    <a:spcPct val="90000"/>
                  </a:lnSpc>
                  <a:defRPr/>
                </a:pPr>
                <a:r>
                  <a:rPr lang="en-US" sz="1765" dirty="0">
                    <a:gradFill>
                      <a:gsLst>
                        <a:gs pos="0">
                          <a:srgbClr val="FFFFFF"/>
                        </a:gs>
                        <a:gs pos="100000">
                          <a:srgbClr val="FFFFFF"/>
                        </a:gs>
                      </a:gsLst>
                      <a:lin ang="5400000" scaled="0"/>
                    </a:gradFill>
                    <a:latin typeface="Segoe UI Light"/>
                    <a:ea typeface="Segoe UI" panose="020B0502040204020203" pitchFamily="34" charset="0"/>
                    <a:cs typeface="Segoe UI" panose="020B0502040204020203" pitchFamily="34" charset="0"/>
                  </a:rPr>
                  <a:t>Market Leading Price </a:t>
                </a:r>
                <a:br>
                  <a:rPr lang="en-US" sz="1765" dirty="0">
                    <a:gradFill>
                      <a:gsLst>
                        <a:gs pos="0">
                          <a:srgbClr val="FFFFFF"/>
                        </a:gs>
                        <a:gs pos="100000">
                          <a:srgbClr val="FFFFFF"/>
                        </a:gs>
                      </a:gsLst>
                      <a:lin ang="5400000" scaled="0"/>
                    </a:gradFill>
                    <a:latin typeface="Segoe UI Light"/>
                    <a:ea typeface="Segoe UI" panose="020B0502040204020203" pitchFamily="34" charset="0"/>
                    <a:cs typeface="Segoe UI" panose="020B0502040204020203" pitchFamily="34" charset="0"/>
                  </a:rPr>
                </a:br>
                <a:r>
                  <a:rPr lang="en-US" sz="1765" dirty="0">
                    <a:gradFill>
                      <a:gsLst>
                        <a:gs pos="0">
                          <a:srgbClr val="FFFFFF"/>
                        </a:gs>
                        <a:gs pos="100000">
                          <a:srgbClr val="FFFFFF"/>
                        </a:gs>
                      </a:gsLst>
                      <a:lin ang="5400000" scaled="0"/>
                    </a:gradFill>
                    <a:latin typeface="Segoe UI Light"/>
                    <a:ea typeface="Segoe UI" panose="020B0502040204020203" pitchFamily="34" charset="0"/>
                    <a:cs typeface="Segoe UI" panose="020B0502040204020203" pitchFamily="34" charset="0"/>
                  </a:rPr>
                  <a:t>&amp; Performance</a:t>
                </a:r>
              </a:p>
            </p:txBody>
          </p:sp>
          <p:grpSp>
            <p:nvGrpSpPr>
              <p:cNvPr id="50" name="Group 49"/>
              <p:cNvGrpSpPr/>
              <p:nvPr/>
            </p:nvGrpSpPr>
            <p:grpSpPr>
              <a:xfrm>
                <a:off x="8988092" y="4412976"/>
                <a:ext cx="2446666" cy="1629711"/>
                <a:chOff x="9292890" y="4193911"/>
                <a:chExt cx="2446666" cy="1629711"/>
              </a:xfrm>
            </p:grpSpPr>
            <p:sp>
              <p:nvSpPr>
                <p:cNvPr id="51" name="Freeform 50"/>
                <p:cNvSpPr>
                  <a:spLocks noChangeAspect="1"/>
                </p:cNvSpPr>
                <p:nvPr/>
              </p:nvSpPr>
              <p:spPr bwMode="auto">
                <a:xfrm flipH="1">
                  <a:off x="10628567" y="4193911"/>
                  <a:ext cx="1110989" cy="731520"/>
                </a:xfrm>
                <a:custGeom>
                  <a:avLst/>
                  <a:gdLst>
                    <a:gd name="T0" fmla="*/ 188 w 223"/>
                    <a:gd name="T1" fmla="*/ 64 h 147"/>
                    <a:gd name="T2" fmla="*/ 188 w 223"/>
                    <a:gd name="T3" fmla="*/ 62 h 147"/>
                    <a:gd name="T4" fmla="*/ 126 w 223"/>
                    <a:gd name="T5" fmla="*/ 0 h 147"/>
                    <a:gd name="T6" fmla="*/ 75 w 223"/>
                    <a:gd name="T7" fmla="*/ 28 h 147"/>
                    <a:gd name="T8" fmla="*/ 58 w 223"/>
                    <a:gd name="T9" fmla="*/ 23 h 147"/>
                    <a:gd name="T10" fmla="*/ 38 w 223"/>
                    <a:gd name="T11" fmla="*/ 29 h 147"/>
                    <a:gd name="T12" fmla="*/ 22 w 223"/>
                    <a:gd name="T13" fmla="*/ 58 h 147"/>
                    <a:gd name="T14" fmla="*/ 0 w 223"/>
                    <a:gd name="T15" fmla="*/ 99 h 147"/>
                    <a:gd name="T16" fmla="*/ 43 w 223"/>
                    <a:gd name="T17" fmla="*/ 147 h 147"/>
                    <a:gd name="T18" fmla="*/ 49 w 223"/>
                    <a:gd name="T19" fmla="*/ 147 h 147"/>
                    <a:gd name="T20" fmla="*/ 53 w 223"/>
                    <a:gd name="T21" fmla="*/ 147 h 147"/>
                    <a:gd name="T22" fmla="*/ 154 w 223"/>
                    <a:gd name="T23" fmla="*/ 147 h 147"/>
                    <a:gd name="T24" fmla="*/ 156 w 223"/>
                    <a:gd name="T25" fmla="*/ 147 h 147"/>
                    <a:gd name="T26" fmla="*/ 158 w 223"/>
                    <a:gd name="T27" fmla="*/ 147 h 147"/>
                    <a:gd name="T28" fmla="*/ 166 w 223"/>
                    <a:gd name="T29" fmla="*/ 147 h 147"/>
                    <a:gd name="T30" fmla="*/ 182 w 223"/>
                    <a:gd name="T31" fmla="*/ 147 h 147"/>
                    <a:gd name="T32" fmla="*/ 223 w 223"/>
                    <a:gd name="T33" fmla="*/ 105 h 147"/>
                    <a:gd name="T34" fmla="*/ 188 w 223"/>
                    <a:gd name="T35" fmla="*/ 64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3" h="147">
                      <a:moveTo>
                        <a:pt x="188" y="64"/>
                      </a:moveTo>
                      <a:cubicBezTo>
                        <a:pt x="188" y="64"/>
                        <a:pt x="188" y="62"/>
                        <a:pt x="188" y="62"/>
                      </a:cubicBezTo>
                      <a:cubicBezTo>
                        <a:pt x="188" y="28"/>
                        <a:pt x="160" y="0"/>
                        <a:pt x="126" y="0"/>
                      </a:cubicBezTo>
                      <a:cubicBezTo>
                        <a:pt x="105" y="0"/>
                        <a:pt x="86" y="11"/>
                        <a:pt x="75" y="28"/>
                      </a:cubicBezTo>
                      <a:cubicBezTo>
                        <a:pt x="70" y="25"/>
                        <a:pt x="64" y="23"/>
                        <a:pt x="58" y="23"/>
                      </a:cubicBezTo>
                      <a:cubicBezTo>
                        <a:pt x="51" y="23"/>
                        <a:pt x="44" y="25"/>
                        <a:pt x="38" y="29"/>
                      </a:cubicBezTo>
                      <a:cubicBezTo>
                        <a:pt x="29" y="35"/>
                        <a:pt x="23" y="46"/>
                        <a:pt x="22" y="58"/>
                      </a:cubicBezTo>
                      <a:cubicBezTo>
                        <a:pt x="9" y="67"/>
                        <a:pt x="0" y="82"/>
                        <a:pt x="0" y="99"/>
                      </a:cubicBezTo>
                      <a:cubicBezTo>
                        <a:pt x="0" y="123"/>
                        <a:pt x="19" y="144"/>
                        <a:pt x="43" y="147"/>
                      </a:cubicBezTo>
                      <a:cubicBezTo>
                        <a:pt x="45" y="147"/>
                        <a:pt x="47" y="147"/>
                        <a:pt x="49" y="147"/>
                      </a:cubicBezTo>
                      <a:cubicBezTo>
                        <a:pt x="50" y="147"/>
                        <a:pt x="52" y="147"/>
                        <a:pt x="53" y="147"/>
                      </a:cubicBezTo>
                      <a:cubicBezTo>
                        <a:pt x="76" y="147"/>
                        <a:pt x="129" y="147"/>
                        <a:pt x="154" y="147"/>
                      </a:cubicBezTo>
                      <a:cubicBezTo>
                        <a:pt x="155" y="147"/>
                        <a:pt x="155" y="147"/>
                        <a:pt x="156" y="147"/>
                      </a:cubicBezTo>
                      <a:cubicBezTo>
                        <a:pt x="158" y="147"/>
                        <a:pt x="158" y="147"/>
                        <a:pt x="158" y="147"/>
                      </a:cubicBezTo>
                      <a:cubicBezTo>
                        <a:pt x="160" y="147"/>
                        <a:pt x="163" y="147"/>
                        <a:pt x="166" y="147"/>
                      </a:cubicBezTo>
                      <a:cubicBezTo>
                        <a:pt x="182" y="147"/>
                        <a:pt x="182" y="147"/>
                        <a:pt x="182" y="147"/>
                      </a:cubicBezTo>
                      <a:cubicBezTo>
                        <a:pt x="205" y="146"/>
                        <a:pt x="223" y="128"/>
                        <a:pt x="223" y="105"/>
                      </a:cubicBezTo>
                      <a:cubicBezTo>
                        <a:pt x="223" y="85"/>
                        <a:pt x="208" y="67"/>
                        <a:pt x="188" y="64"/>
                      </a:cubicBezTo>
                      <a:close/>
                    </a:path>
                  </a:pathLst>
                </a:custGeom>
                <a:solidFill>
                  <a:srgbClr val="00B0F0">
                    <a:alpha val="34118"/>
                  </a:srgbClr>
                </a:solidFill>
                <a:ln>
                  <a:noFill/>
                </a:ln>
                <a:extLst/>
              </p:spPr>
              <p:txBody>
                <a:bodyPr vert="horz" wrap="square" lIns="87867" tIns="43934" rIns="87867" bIns="4393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US" sz="1729" dirty="0">
                    <a:solidFill>
                      <a:prstClr val="black"/>
                    </a:solidFill>
                    <a:latin typeface="Segoe UI"/>
                  </a:endParaRPr>
                </a:p>
                <a:p>
                  <a:pPr defTabSz="896386">
                    <a:defRPr/>
                  </a:pPr>
                  <a:endParaRPr lang="en-US" sz="1729" dirty="0">
                    <a:solidFill>
                      <a:prstClr val="black"/>
                    </a:solidFill>
                    <a:latin typeface="Segoe UI"/>
                  </a:endParaRPr>
                </a:p>
              </p:txBody>
            </p:sp>
            <p:pic>
              <p:nvPicPr>
                <p:cNvPr id="52" name="Picture 51"/>
                <p:cNvPicPr>
                  <a:picLocks noChangeAspect="1"/>
                </p:cNvPicPr>
                <p:nvPr/>
              </p:nvPicPr>
              <p:blipFill>
                <a:blip r:embed="rId5"/>
                <a:stretch>
                  <a:fillRect/>
                </a:stretch>
              </p:blipFill>
              <p:spPr>
                <a:xfrm>
                  <a:off x="9292890" y="4482669"/>
                  <a:ext cx="1867762" cy="1340953"/>
                </a:xfrm>
                <a:prstGeom prst="rect">
                  <a:avLst/>
                </a:prstGeom>
              </p:spPr>
            </p:pic>
          </p:grpSp>
        </p:grpSp>
      </p:grpSp>
      <p:grpSp>
        <p:nvGrpSpPr>
          <p:cNvPr id="85" name="Group 84"/>
          <p:cNvGrpSpPr>
            <a:grpSpLocks noChangeAspect="1"/>
          </p:cNvGrpSpPr>
          <p:nvPr/>
        </p:nvGrpSpPr>
        <p:grpSpPr>
          <a:xfrm>
            <a:off x="8528989" y="2629287"/>
            <a:ext cx="3137487" cy="1211554"/>
            <a:chOff x="516754" y="2718947"/>
            <a:chExt cx="2171607" cy="838575"/>
          </a:xfrm>
        </p:grpSpPr>
        <p:grpSp>
          <p:nvGrpSpPr>
            <p:cNvPr id="86" name="Group 85"/>
            <p:cNvGrpSpPr/>
            <p:nvPr/>
          </p:nvGrpSpPr>
          <p:grpSpPr>
            <a:xfrm>
              <a:off x="516754" y="2718947"/>
              <a:ext cx="605761" cy="838575"/>
              <a:chOff x="8877856" y="3042381"/>
              <a:chExt cx="605761" cy="838575"/>
            </a:xfrm>
          </p:grpSpPr>
          <p:sp>
            <p:nvSpPr>
              <p:cNvPr id="107" name="Rectangle 106"/>
              <p:cNvSpPr>
                <a:spLocks noChangeArrowheads="1"/>
              </p:cNvSpPr>
              <p:nvPr/>
            </p:nvSpPr>
            <p:spPr bwMode="auto">
              <a:xfrm>
                <a:off x="8877856" y="3042381"/>
                <a:ext cx="605761" cy="838575"/>
              </a:xfrm>
              <a:prstGeom prst="rect">
                <a:avLst/>
              </a:prstGeom>
              <a:solidFill>
                <a:srgbClr val="DC3C00"/>
              </a:solidFill>
              <a:ln>
                <a:noFill/>
              </a:ln>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US" kern="0">
                  <a:solidFill>
                    <a:srgbClr val="505050"/>
                  </a:solidFill>
                  <a:latin typeface="Segoe UI"/>
                </a:endParaRPr>
              </a:p>
            </p:txBody>
          </p:sp>
          <p:sp>
            <p:nvSpPr>
              <p:cNvPr id="108" name="Freeform 107"/>
              <p:cNvSpPr>
                <a:spLocks/>
              </p:cNvSpPr>
              <p:nvPr/>
            </p:nvSpPr>
            <p:spPr bwMode="auto">
              <a:xfrm>
                <a:off x="8942738" y="3140380"/>
                <a:ext cx="475999" cy="85594"/>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US" kern="0">
                  <a:solidFill>
                    <a:srgbClr val="505050"/>
                  </a:solidFill>
                  <a:latin typeface="Segoe UI"/>
                </a:endParaRPr>
              </a:p>
            </p:txBody>
          </p:sp>
          <p:sp>
            <p:nvSpPr>
              <p:cNvPr id="109" name="Freeform 108"/>
              <p:cNvSpPr>
                <a:spLocks/>
              </p:cNvSpPr>
              <p:nvPr/>
            </p:nvSpPr>
            <p:spPr bwMode="auto">
              <a:xfrm>
                <a:off x="8942738" y="3291721"/>
                <a:ext cx="475999" cy="85594"/>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US" kern="0">
                  <a:solidFill>
                    <a:srgbClr val="505050"/>
                  </a:solidFill>
                  <a:latin typeface="Segoe UI"/>
                </a:endParaRPr>
              </a:p>
            </p:txBody>
          </p:sp>
          <p:sp>
            <p:nvSpPr>
              <p:cNvPr id="110" name="Freeform 109"/>
              <p:cNvSpPr>
                <a:spLocks/>
              </p:cNvSpPr>
              <p:nvPr/>
            </p:nvSpPr>
            <p:spPr bwMode="auto">
              <a:xfrm>
                <a:off x="8942738" y="3441821"/>
                <a:ext cx="475999" cy="85594"/>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US" kern="0">
                  <a:solidFill>
                    <a:srgbClr val="505050"/>
                  </a:solidFill>
                  <a:latin typeface="Segoe UI"/>
                </a:endParaRPr>
              </a:p>
            </p:txBody>
          </p:sp>
          <p:sp>
            <p:nvSpPr>
              <p:cNvPr id="111" name="Freeform 110"/>
              <p:cNvSpPr>
                <a:spLocks/>
              </p:cNvSpPr>
              <p:nvPr/>
            </p:nvSpPr>
            <p:spPr bwMode="auto">
              <a:xfrm>
                <a:off x="8942738" y="3593161"/>
                <a:ext cx="475999" cy="85594"/>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US" kern="0">
                  <a:solidFill>
                    <a:srgbClr val="505050"/>
                  </a:solidFill>
                  <a:latin typeface="Segoe UI"/>
                </a:endParaRPr>
              </a:p>
            </p:txBody>
          </p:sp>
          <p:sp>
            <p:nvSpPr>
              <p:cNvPr id="112" name="Oval 111"/>
              <p:cNvSpPr>
                <a:spLocks noChangeArrowheads="1"/>
              </p:cNvSpPr>
              <p:nvPr/>
            </p:nvSpPr>
            <p:spPr bwMode="auto">
              <a:xfrm>
                <a:off x="9327781" y="3158368"/>
                <a:ext cx="46084" cy="47139"/>
              </a:xfrm>
              <a:prstGeom prst="ellipse">
                <a:avLst/>
              </a:prstGeom>
              <a:solidFill>
                <a:srgbClr val="00BCF2"/>
              </a:solidFill>
              <a:ln>
                <a:noFill/>
              </a:ln>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US" kern="0">
                  <a:solidFill>
                    <a:srgbClr val="505050"/>
                  </a:solidFill>
                  <a:latin typeface="Segoe UI"/>
                </a:endParaRPr>
              </a:p>
            </p:txBody>
          </p:sp>
          <p:sp>
            <p:nvSpPr>
              <p:cNvPr id="113" name="Oval 112"/>
              <p:cNvSpPr>
                <a:spLocks noChangeArrowheads="1"/>
              </p:cNvSpPr>
              <p:nvPr/>
            </p:nvSpPr>
            <p:spPr bwMode="auto">
              <a:xfrm>
                <a:off x="9327781" y="3309708"/>
                <a:ext cx="46084" cy="47139"/>
              </a:xfrm>
              <a:prstGeom prst="ellipse">
                <a:avLst/>
              </a:prstGeom>
              <a:solidFill>
                <a:srgbClr val="00BCF2"/>
              </a:solidFill>
              <a:ln>
                <a:noFill/>
              </a:ln>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US" kern="0">
                  <a:solidFill>
                    <a:srgbClr val="505050"/>
                  </a:solidFill>
                  <a:latin typeface="Segoe UI"/>
                </a:endParaRPr>
              </a:p>
            </p:txBody>
          </p:sp>
          <p:sp>
            <p:nvSpPr>
              <p:cNvPr id="114" name="Oval 113"/>
              <p:cNvSpPr>
                <a:spLocks noChangeArrowheads="1"/>
              </p:cNvSpPr>
              <p:nvPr/>
            </p:nvSpPr>
            <p:spPr bwMode="auto">
              <a:xfrm>
                <a:off x="9327781" y="3461049"/>
                <a:ext cx="46084" cy="47139"/>
              </a:xfrm>
              <a:prstGeom prst="ellipse">
                <a:avLst/>
              </a:prstGeom>
              <a:solidFill>
                <a:srgbClr val="00BCF2"/>
              </a:solidFill>
              <a:ln>
                <a:noFill/>
              </a:ln>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US" kern="0">
                  <a:solidFill>
                    <a:srgbClr val="505050"/>
                  </a:solidFill>
                  <a:latin typeface="Segoe UI"/>
                </a:endParaRPr>
              </a:p>
            </p:txBody>
          </p:sp>
          <p:sp>
            <p:nvSpPr>
              <p:cNvPr id="115" name="Oval 114"/>
              <p:cNvSpPr>
                <a:spLocks noChangeArrowheads="1"/>
              </p:cNvSpPr>
              <p:nvPr/>
            </p:nvSpPr>
            <p:spPr bwMode="auto">
              <a:xfrm>
                <a:off x="9327781" y="3612389"/>
                <a:ext cx="46084" cy="47139"/>
              </a:xfrm>
              <a:prstGeom prst="ellipse">
                <a:avLst/>
              </a:prstGeom>
              <a:solidFill>
                <a:srgbClr val="00BCF2"/>
              </a:solidFill>
              <a:ln>
                <a:noFill/>
              </a:ln>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US" kern="0">
                  <a:solidFill>
                    <a:srgbClr val="505050"/>
                  </a:solidFill>
                  <a:latin typeface="Segoe UI"/>
                </a:endParaRPr>
              </a:p>
            </p:txBody>
          </p:sp>
        </p:grpSp>
        <p:grpSp>
          <p:nvGrpSpPr>
            <p:cNvPr id="87" name="Group 86"/>
            <p:cNvGrpSpPr/>
            <p:nvPr/>
          </p:nvGrpSpPr>
          <p:grpSpPr>
            <a:xfrm>
              <a:off x="1299677" y="2718947"/>
              <a:ext cx="605761" cy="838575"/>
              <a:chOff x="8877856" y="3042381"/>
              <a:chExt cx="605761" cy="838575"/>
            </a:xfrm>
          </p:grpSpPr>
          <p:sp>
            <p:nvSpPr>
              <p:cNvPr id="98" name="Rectangle 97"/>
              <p:cNvSpPr>
                <a:spLocks noChangeArrowheads="1"/>
              </p:cNvSpPr>
              <p:nvPr/>
            </p:nvSpPr>
            <p:spPr bwMode="auto">
              <a:xfrm>
                <a:off x="8877856" y="3042381"/>
                <a:ext cx="605761" cy="838575"/>
              </a:xfrm>
              <a:prstGeom prst="rect">
                <a:avLst/>
              </a:prstGeom>
              <a:solidFill>
                <a:srgbClr val="DC3C00"/>
              </a:solidFill>
              <a:ln>
                <a:noFill/>
              </a:ln>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US" kern="0">
                  <a:solidFill>
                    <a:srgbClr val="505050"/>
                  </a:solidFill>
                  <a:latin typeface="Segoe UI"/>
                </a:endParaRPr>
              </a:p>
            </p:txBody>
          </p:sp>
          <p:sp>
            <p:nvSpPr>
              <p:cNvPr id="99" name="Freeform 98"/>
              <p:cNvSpPr>
                <a:spLocks/>
              </p:cNvSpPr>
              <p:nvPr/>
            </p:nvSpPr>
            <p:spPr bwMode="auto">
              <a:xfrm>
                <a:off x="8942738" y="3140380"/>
                <a:ext cx="475999" cy="85594"/>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US" kern="0">
                  <a:solidFill>
                    <a:srgbClr val="505050"/>
                  </a:solidFill>
                  <a:latin typeface="Segoe UI"/>
                </a:endParaRPr>
              </a:p>
            </p:txBody>
          </p:sp>
          <p:sp>
            <p:nvSpPr>
              <p:cNvPr id="100" name="Freeform 99"/>
              <p:cNvSpPr>
                <a:spLocks/>
              </p:cNvSpPr>
              <p:nvPr/>
            </p:nvSpPr>
            <p:spPr bwMode="auto">
              <a:xfrm>
                <a:off x="8942738" y="3291721"/>
                <a:ext cx="475999" cy="85594"/>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US" kern="0">
                  <a:solidFill>
                    <a:srgbClr val="505050"/>
                  </a:solidFill>
                  <a:latin typeface="Segoe UI"/>
                </a:endParaRPr>
              </a:p>
            </p:txBody>
          </p:sp>
          <p:sp>
            <p:nvSpPr>
              <p:cNvPr id="101" name="Freeform 100"/>
              <p:cNvSpPr>
                <a:spLocks/>
              </p:cNvSpPr>
              <p:nvPr/>
            </p:nvSpPr>
            <p:spPr bwMode="auto">
              <a:xfrm>
                <a:off x="8942738" y="3441821"/>
                <a:ext cx="475999" cy="85594"/>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US" kern="0">
                  <a:solidFill>
                    <a:srgbClr val="505050"/>
                  </a:solidFill>
                  <a:latin typeface="Segoe UI"/>
                </a:endParaRPr>
              </a:p>
            </p:txBody>
          </p:sp>
          <p:sp>
            <p:nvSpPr>
              <p:cNvPr id="102" name="Freeform 101"/>
              <p:cNvSpPr>
                <a:spLocks/>
              </p:cNvSpPr>
              <p:nvPr/>
            </p:nvSpPr>
            <p:spPr bwMode="auto">
              <a:xfrm>
                <a:off x="8942738" y="3593161"/>
                <a:ext cx="475999" cy="85594"/>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US" kern="0">
                  <a:solidFill>
                    <a:srgbClr val="505050"/>
                  </a:solidFill>
                  <a:latin typeface="Segoe UI"/>
                </a:endParaRPr>
              </a:p>
            </p:txBody>
          </p:sp>
          <p:sp>
            <p:nvSpPr>
              <p:cNvPr id="103" name="Oval 102"/>
              <p:cNvSpPr>
                <a:spLocks noChangeArrowheads="1"/>
              </p:cNvSpPr>
              <p:nvPr/>
            </p:nvSpPr>
            <p:spPr bwMode="auto">
              <a:xfrm>
                <a:off x="9327781" y="3158368"/>
                <a:ext cx="46084" cy="47139"/>
              </a:xfrm>
              <a:prstGeom prst="ellipse">
                <a:avLst/>
              </a:prstGeom>
              <a:solidFill>
                <a:srgbClr val="00BCF2"/>
              </a:solidFill>
              <a:ln>
                <a:noFill/>
              </a:ln>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US" kern="0">
                  <a:solidFill>
                    <a:srgbClr val="505050"/>
                  </a:solidFill>
                  <a:latin typeface="Segoe UI"/>
                </a:endParaRPr>
              </a:p>
            </p:txBody>
          </p:sp>
          <p:sp>
            <p:nvSpPr>
              <p:cNvPr id="104" name="Oval 103"/>
              <p:cNvSpPr>
                <a:spLocks noChangeArrowheads="1"/>
              </p:cNvSpPr>
              <p:nvPr/>
            </p:nvSpPr>
            <p:spPr bwMode="auto">
              <a:xfrm>
                <a:off x="9327781" y="3309708"/>
                <a:ext cx="46084" cy="47139"/>
              </a:xfrm>
              <a:prstGeom prst="ellipse">
                <a:avLst/>
              </a:prstGeom>
              <a:solidFill>
                <a:srgbClr val="00BCF2"/>
              </a:solidFill>
              <a:ln>
                <a:noFill/>
              </a:ln>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US" kern="0">
                  <a:solidFill>
                    <a:srgbClr val="505050"/>
                  </a:solidFill>
                  <a:latin typeface="Segoe UI"/>
                </a:endParaRPr>
              </a:p>
            </p:txBody>
          </p:sp>
          <p:sp>
            <p:nvSpPr>
              <p:cNvPr id="105" name="Oval 104"/>
              <p:cNvSpPr>
                <a:spLocks noChangeArrowheads="1"/>
              </p:cNvSpPr>
              <p:nvPr/>
            </p:nvSpPr>
            <p:spPr bwMode="auto">
              <a:xfrm>
                <a:off x="9327781" y="3461049"/>
                <a:ext cx="46084" cy="47139"/>
              </a:xfrm>
              <a:prstGeom prst="ellipse">
                <a:avLst/>
              </a:prstGeom>
              <a:solidFill>
                <a:srgbClr val="00BCF2"/>
              </a:solidFill>
              <a:ln>
                <a:noFill/>
              </a:ln>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US" kern="0">
                  <a:solidFill>
                    <a:srgbClr val="505050"/>
                  </a:solidFill>
                  <a:latin typeface="Segoe UI"/>
                </a:endParaRPr>
              </a:p>
            </p:txBody>
          </p:sp>
          <p:sp>
            <p:nvSpPr>
              <p:cNvPr id="106" name="Oval 105"/>
              <p:cNvSpPr>
                <a:spLocks noChangeArrowheads="1"/>
              </p:cNvSpPr>
              <p:nvPr/>
            </p:nvSpPr>
            <p:spPr bwMode="auto">
              <a:xfrm>
                <a:off x="9327781" y="3612389"/>
                <a:ext cx="46084" cy="47139"/>
              </a:xfrm>
              <a:prstGeom prst="ellipse">
                <a:avLst/>
              </a:prstGeom>
              <a:solidFill>
                <a:srgbClr val="00BCF2"/>
              </a:solidFill>
              <a:ln>
                <a:noFill/>
              </a:ln>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US" kern="0">
                  <a:solidFill>
                    <a:srgbClr val="505050"/>
                  </a:solidFill>
                  <a:latin typeface="Segoe UI"/>
                </a:endParaRPr>
              </a:p>
            </p:txBody>
          </p:sp>
        </p:grpSp>
        <p:grpSp>
          <p:nvGrpSpPr>
            <p:cNvPr id="88" name="Group 87"/>
            <p:cNvGrpSpPr/>
            <p:nvPr/>
          </p:nvGrpSpPr>
          <p:grpSpPr>
            <a:xfrm>
              <a:off x="2082600" y="2718947"/>
              <a:ext cx="605761" cy="838575"/>
              <a:chOff x="8877856" y="3042381"/>
              <a:chExt cx="605761" cy="838575"/>
            </a:xfrm>
          </p:grpSpPr>
          <p:sp>
            <p:nvSpPr>
              <p:cNvPr id="89" name="Rectangle 88"/>
              <p:cNvSpPr>
                <a:spLocks noChangeArrowheads="1"/>
              </p:cNvSpPr>
              <p:nvPr/>
            </p:nvSpPr>
            <p:spPr bwMode="auto">
              <a:xfrm>
                <a:off x="8877856" y="3042381"/>
                <a:ext cx="605761" cy="838575"/>
              </a:xfrm>
              <a:prstGeom prst="rect">
                <a:avLst/>
              </a:prstGeom>
              <a:solidFill>
                <a:srgbClr val="DC3C00"/>
              </a:solidFill>
              <a:ln>
                <a:noFill/>
              </a:ln>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US" kern="0">
                  <a:solidFill>
                    <a:srgbClr val="505050"/>
                  </a:solidFill>
                  <a:latin typeface="Segoe UI"/>
                </a:endParaRPr>
              </a:p>
            </p:txBody>
          </p:sp>
          <p:sp>
            <p:nvSpPr>
              <p:cNvPr id="90" name="Freeform 89"/>
              <p:cNvSpPr>
                <a:spLocks/>
              </p:cNvSpPr>
              <p:nvPr/>
            </p:nvSpPr>
            <p:spPr bwMode="auto">
              <a:xfrm>
                <a:off x="8942738" y="3140380"/>
                <a:ext cx="475999" cy="85594"/>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US" kern="0">
                  <a:solidFill>
                    <a:srgbClr val="505050"/>
                  </a:solidFill>
                  <a:latin typeface="Segoe UI"/>
                </a:endParaRPr>
              </a:p>
            </p:txBody>
          </p:sp>
          <p:sp>
            <p:nvSpPr>
              <p:cNvPr id="91" name="Freeform 90"/>
              <p:cNvSpPr>
                <a:spLocks/>
              </p:cNvSpPr>
              <p:nvPr/>
            </p:nvSpPr>
            <p:spPr bwMode="auto">
              <a:xfrm>
                <a:off x="8942738" y="3291721"/>
                <a:ext cx="475999" cy="85594"/>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US" kern="0">
                  <a:solidFill>
                    <a:srgbClr val="505050"/>
                  </a:solidFill>
                  <a:latin typeface="Segoe UI"/>
                </a:endParaRPr>
              </a:p>
            </p:txBody>
          </p:sp>
          <p:sp>
            <p:nvSpPr>
              <p:cNvPr id="92" name="Freeform 91"/>
              <p:cNvSpPr>
                <a:spLocks/>
              </p:cNvSpPr>
              <p:nvPr/>
            </p:nvSpPr>
            <p:spPr bwMode="auto">
              <a:xfrm>
                <a:off x="8942738" y="3441821"/>
                <a:ext cx="475999" cy="85594"/>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US" kern="0">
                  <a:solidFill>
                    <a:srgbClr val="505050"/>
                  </a:solidFill>
                  <a:latin typeface="Segoe UI"/>
                </a:endParaRPr>
              </a:p>
            </p:txBody>
          </p:sp>
          <p:sp>
            <p:nvSpPr>
              <p:cNvPr id="93" name="Freeform 92"/>
              <p:cNvSpPr>
                <a:spLocks/>
              </p:cNvSpPr>
              <p:nvPr/>
            </p:nvSpPr>
            <p:spPr bwMode="auto">
              <a:xfrm>
                <a:off x="8942738" y="3593161"/>
                <a:ext cx="475999" cy="85594"/>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US" kern="0">
                  <a:solidFill>
                    <a:srgbClr val="505050"/>
                  </a:solidFill>
                  <a:latin typeface="Segoe UI"/>
                </a:endParaRPr>
              </a:p>
            </p:txBody>
          </p:sp>
          <p:sp>
            <p:nvSpPr>
              <p:cNvPr id="94" name="Oval 93"/>
              <p:cNvSpPr>
                <a:spLocks noChangeArrowheads="1"/>
              </p:cNvSpPr>
              <p:nvPr/>
            </p:nvSpPr>
            <p:spPr bwMode="auto">
              <a:xfrm>
                <a:off x="9327781" y="3158368"/>
                <a:ext cx="46084" cy="47139"/>
              </a:xfrm>
              <a:prstGeom prst="ellipse">
                <a:avLst/>
              </a:prstGeom>
              <a:solidFill>
                <a:srgbClr val="00BCF2"/>
              </a:solidFill>
              <a:ln>
                <a:noFill/>
              </a:ln>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US" kern="0">
                  <a:solidFill>
                    <a:srgbClr val="505050"/>
                  </a:solidFill>
                  <a:latin typeface="Segoe UI"/>
                </a:endParaRPr>
              </a:p>
            </p:txBody>
          </p:sp>
          <p:sp>
            <p:nvSpPr>
              <p:cNvPr id="95" name="Oval 94"/>
              <p:cNvSpPr>
                <a:spLocks noChangeArrowheads="1"/>
              </p:cNvSpPr>
              <p:nvPr/>
            </p:nvSpPr>
            <p:spPr bwMode="auto">
              <a:xfrm>
                <a:off x="9327781" y="3309708"/>
                <a:ext cx="46084" cy="47139"/>
              </a:xfrm>
              <a:prstGeom prst="ellipse">
                <a:avLst/>
              </a:prstGeom>
              <a:solidFill>
                <a:srgbClr val="00BCF2"/>
              </a:solidFill>
              <a:ln>
                <a:noFill/>
              </a:ln>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US" kern="0">
                  <a:solidFill>
                    <a:srgbClr val="505050"/>
                  </a:solidFill>
                  <a:latin typeface="Segoe UI"/>
                </a:endParaRPr>
              </a:p>
            </p:txBody>
          </p:sp>
          <p:sp>
            <p:nvSpPr>
              <p:cNvPr id="96" name="Oval 95"/>
              <p:cNvSpPr>
                <a:spLocks noChangeArrowheads="1"/>
              </p:cNvSpPr>
              <p:nvPr/>
            </p:nvSpPr>
            <p:spPr bwMode="auto">
              <a:xfrm>
                <a:off x="9327781" y="3461049"/>
                <a:ext cx="46084" cy="47139"/>
              </a:xfrm>
              <a:prstGeom prst="ellipse">
                <a:avLst/>
              </a:prstGeom>
              <a:solidFill>
                <a:srgbClr val="00BCF2"/>
              </a:solidFill>
              <a:ln>
                <a:noFill/>
              </a:ln>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US" kern="0">
                  <a:solidFill>
                    <a:srgbClr val="505050"/>
                  </a:solidFill>
                  <a:latin typeface="Segoe UI"/>
                </a:endParaRPr>
              </a:p>
            </p:txBody>
          </p:sp>
          <p:sp>
            <p:nvSpPr>
              <p:cNvPr id="97" name="Oval 96"/>
              <p:cNvSpPr>
                <a:spLocks noChangeArrowheads="1"/>
              </p:cNvSpPr>
              <p:nvPr/>
            </p:nvSpPr>
            <p:spPr bwMode="auto">
              <a:xfrm>
                <a:off x="9327781" y="3612389"/>
                <a:ext cx="46084" cy="47139"/>
              </a:xfrm>
              <a:prstGeom prst="ellipse">
                <a:avLst/>
              </a:prstGeom>
              <a:solidFill>
                <a:srgbClr val="00BCF2"/>
              </a:solidFill>
              <a:ln>
                <a:noFill/>
              </a:ln>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US" kern="0">
                  <a:solidFill>
                    <a:srgbClr val="505050"/>
                  </a:solidFill>
                  <a:latin typeface="Segoe UI"/>
                </a:endParaRPr>
              </a:p>
            </p:txBody>
          </p:sp>
        </p:grpSp>
      </p:grpSp>
      <p:grpSp>
        <p:nvGrpSpPr>
          <p:cNvPr id="116" name="Group 115"/>
          <p:cNvGrpSpPr/>
          <p:nvPr/>
        </p:nvGrpSpPr>
        <p:grpSpPr>
          <a:xfrm>
            <a:off x="941246" y="3335187"/>
            <a:ext cx="9951459" cy="1211554"/>
            <a:chOff x="960437" y="3404414"/>
            <a:chExt cx="10151006" cy="1235848"/>
          </a:xfrm>
        </p:grpSpPr>
        <p:grpSp>
          <p:nvGrpSpPr>
            <p:cNvPr id="117" name="Group 116"/>
            <p:cNvGrpSpPr>
              <a:grpSpLocks noChangeAspect="1"/>
            </p:cNvGrpSpPr>
            <p:nvPr/>
          </p:nvGrpSpPr>
          <p:grpSpPr>
            <a:xfrm>
              <a:off x="4435742" y="3404414"/>
              <a:ext cx="3200400" cy="1235848"/>
              <a:chOff x="516754" y="2718947"/>
              <a:chExt cx="2171607" cy="838575"/>
            </a:xfrm>
          </p:grpSpPr>
          <p:grpSp>
            <p:nvGrpSpPr>
              <p:cNvPr id="180" name="Group 179"/>
              <p:cNvGrpSpPr/>
              <p:nvPr/>
            </p:nvGrpSpPr>
            <p:grpSpPr>
              <a:xfrm>
                <a:off x="516754" y="2718947"/>
                <a:ext cx="605761" cy="838575"/>
                <a:chOff x="8877856" y="3042381"/>
                <a:chExt cx="605761" cy="838575"/>
              </a:xfrm>
            </p:grpSpPr>
            <p:sp>
              <p:nvSpPr>
                <p:cNvPr id="201" name="Rectangle 200"/>
                <p:cNvSpPr>
                  <a:spLocks noChangeArrowheads="1"/>
                </p:cNvSpPr>
                <p:nvPr/>
              </p:nvSpPr>
              <p:spPr bwMode="auto">
                <a:xfrm>
                  <a:off x="8877856" y="3042381"/>
                  <a:ext cx="605761" cy="838575"/>
                </a:xfrm>
                <a:prstGeom prst="rect">
                  <a:avLst/>
                </a:prstGeom>
                <a:solidFill>
                  <a:srgbClr val="DC3C00"/>
                </a:solidFill>
                <a:ln>
                  <a:noFill/>
                </a:ln>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US" kern="0">
                    <a:solidFill>
                      <a:srgbClr val="505050"/>
                    </a:solidFill>
                    <a:latin typeface="Segoe UI"/>
                  </a:endParaRPr>
                </a:p>
              </p:txBody>
            </p:sp>
            <p:sp>
              <p:nvSpPr>
                <p:cNvPr id="202" name="Freeform 201"/>
                <p:cNvSpPr>
                  <a:spLocks/>
                </p:cNvSpPr>
                <p:nvPr/>
              </p:nvSpPr>
              <p:spPr bwMode="auto">
                <a:xfrm>
                  <a:off x="8942738" y="3140380"/>
                  <a:ext cx="475999" cy="85594"/>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US" kern="0">
                    <a:solidFill>
                      <a:srgbClr val="505050"/>
                    </a:solidFill>
                    <a:latin typeface="Segoe UI"/>
                  </a:endParaRPr>
                </a:p>
              </p:txBody>
            </p:sp>
            <p:sp>
              <p:nvSpPr>
                <p:cNvPr id="203" name="Freeform 202"/>
                <p:cNvSpPr>
                  <a:spLocks/>
                </p:cNvSpPr>
                <p:nvPr/>
              </p:nvSpPr>
              <p:spPr bwMode="auto">
                <a:xfrm>
                  <a:off x="8942738" y="3291721"/>
                  <a:ext cx="475999" cy="85594"/>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US" kern="0">
                    <a:solidFill>
                      <a:srgbClr val="505050"/>
                    </a:solidFill>
                    <a:latin typeface="Segoe UI"/>
                  </a:endParaRPr>
                </a:p>
              </p:txBody>
            </p:sp>
            <p:sp>
              <p:nvSpPr>
                <p:cNvPr id="204" name="Freeform 203"/>
                <p:cNvSpPr>
                  <a:spLocks/>
                </p:cNvSpPr>
                <p:nvPr/>
              </p:nvSpPr>
              <p:spPr bwMode="auto">
                <a:xfrm>
                  <a:off x="8942738" y="3441821"/>
                  <a:ext cx="475999" cy="85594"/>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US" kern="0">
                    <a:solidFill>
                      <a:srgbClr val="505050"/>
                    </a:solidFill>
                    <a:latin typeface="Segoe UI"/>
                  </a:endParaRPr>
                </a:p>
              </p:txBody>
            </p:sp>
            <p:sp>
              <p:nvSpPr>
                <p:cNvPr id="205" name="Freeform 204"/>
                <p:cNvSpPr>
                  <a:spLocks/>
                </p:cNvSpPr>
                <p:nvPr/>
              </p:nvSpPr>
              <p:spPr bwMode="auto">
                <a:xfrm>
                  <a:off x="8942738" y="3593161"/>
                  <a:ext cx="475999" cy="85594"/>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US" kern="0">
                    <a:solidFill>
                      <a:srgbClr val="505050"/>
                    </a:solidFill>
                    <a:latin typeface="Segoe UI"/>
                  </a:endParaRPr>
                </a:p>
              </p:txBody>
            </p:sp>
            <p:sp>
              <p:nvSpPr>
                <p:cNvPr id="206" name="Oval 205"/>
                <p:cNvSpPr>
                  <a:spLocks noChangeArrowheads="1"/>
                </p:cNvSpPr>
                <p:nvPr/>
              </p:nvSpPr>
              <p:spPr bwMode="auto">
                <a:xfrm>
                  <a:off x="9327781" y="3158368"/>
                  <a:ext cx="46084" cy="47139"/>
                </a:xfrm>
                <a:prstGeom prst="ellipse">
                  <a:avLst/>
                </a:prstGeom>
                <a:solidFill>
                  <a:srgbClr val="00BCF2"/>
                </a:solidFill>
                <a:ln>
                  <a:noFill/>
                </a:ln>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US" kern="0">
                    <a:solidFill>
                      <a:srgbClr val="505050"/>
                    </a:solidFill>
                    <a:latin typeface="Segoe UI"/>
                  </a:endParaRPr>
                </a:p>
              </p:txBody>
            </p:sp>
            <p:sp>
              <p:nvSpPr>
                <p:cNvPr id="207" name="Oval 206"/>
                <p:cNvSpPr>
                  <a:spLocks noChangeArrowheads="1"/>
                </p:cNvSpPr>
                <p:nvPr/>
              </p:nvSpPr>
              <p:spPr bwMode="auto">
                <a:xfrm>
                  <a:off x="9327781" y="3309708"/>
                  <a:ext cx="46084" cy="47139"/>
                </a:xfrm>
                <a:prstGeom prst="ellipse">
                  <a:avLst/>
                </a:prstGeom>
                <a:solidFill>
                  <a:srgbClr val="00BCF2"/>
                </a:solidFill>
                <a:ln>
                  <a:noFill/>
                </a:ln>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US" kern="0">
                    <a:solidFill>
                      <a:srgbClr val="505050"/>
                    </a:solidFill>
                    <a:latin typeface="Segoe UI"/>
                  </a:endParaRPr>
                </a:p>
              </p:txBody>
            </p:sp>
            <p:sp>
              <p:nvSpPr>
                <p:cNvPr id="208" name="Oval 207"/>
                <p:cNvSpPr>
                  <a:spLocks noChangeArrowheads="1"/>
                </p:cNvSpPr>
                <p:nvPr/>
              </p:nvSpPr>
              <p:spPr bwMode="auto">
                <a:xfrm>
                  <a:off x="9327781" y="3461049"/>
                  <a:ext cx="46084" cy="47139"/>
                </a:xfrm>
                <a:prstGeom prst="ellipse">
                  <a:avLst/>
                </a:prstGeom>
                <a:solidFill>
                  <a:srgbClr val="00BCF2"/>
                </a:solidFill>
                <a:ln>
                  <a:noFill/>
                </a:ln>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US" kern="0">
                    <a:solidFill>
                      <a:srgbClr val="505050"/>
                    </a:solidFill>
                    <a:latin typeface="Segoe UI"/>
                  </a:endParaRPr>
                </a:p>
              </p:txBody>
            </p:sp>
            <p:sp>
              <p:nvSpPr>
                <p:cNvPr id="209" name="Oval 208"/>
                <p:cNvSpPr>
                  <a:spLocks noChangeArrowheads="1"/>
                </p:cNvSpPr>
                <p:nvPr/>
              </p:nvSpPr>
              <p:spPr bwMode="auto">
                <a:xfrm>
                  <a:off x="9327781" y="3612389"/>
                  <a:ext cx="46084" cy="47139"/>
                </a:xfrm>
                <a:prstGeom prst="ellipse">
                  <a:avLst/>
                </a:prstGeom>
                <a:solidFill>
                  <a:srgbClr val="00BCF2"/>
                </a:solidFill>
                <a:ln>
                  <a:noFill/>
                </a:ln>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US" kern="0">
                    <a:solidFill>
                      <a:srgbClr val="505050"/>
                    </a:solidFill>
                    <a:latin typeface="Segoe UI"/>
                  </a:endParaRPr>
                </a:p>
              </p:txBody>
            </p:sp>
          </p:grpSp>
          <p:grpSp>
            <p:nvGrpSpPr>
              <p:cNvPr id="181" name="Group 180"/>
              <p:cNvGrpSpPr/>
              <p:nvPr/>
            </p:nvGrpSpPr>
            <p:grpSpPr>
              <a:xfrm>
                <a:off x="1299677" y="2718947"/>
                <a:ext cx="605761" cy="838575"/>
                <a:chOff x="8877856" y="3042381"/>
                <a:chExt cx="605761" cy="838575"/>
              </a:xfrm>
            </p:grpSpPr>
            <p:sp>
              <p:nvSpPr>
                <p:cNvPr id="192" name="Rectangle 191"/>
                <p:cNvSpPr>
                  <a:spLocks noChangeArrowheads="1"/>
                </p:cNvSpPr>
                <p:nvPr/>
              </p:nvSpPr>
              <p:spPr bwMode="auto">
                <a:xfrm>
                  <a:off x="8877856" y="3042381"/>
                  <a:ext cx="605761" cy="838575"/>
                </a:xfrm>
                <a:prstGeom prst="rect">
                  <a:avLst/>
                </a:prstGeom>
                <a:solidFill>
                  <a:srgbClr val="DC3C00"/>
                </a:solidFill>
                <a:ln>
                  <a:noFill/>
                </a:ln>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US" kern="0">
                    <a:solidFill>
                      <a:srgbClr val="505050"/>
                    </a:solidFill>
                    <a:latin typeface="Segoe UI"/>
                  </a:endParaRPr>
                </a:p>
              </p:txBody>
            </p:sp>
            <p:sp>
              <p:nvSpPr>
                <p:cNvPr id="193" name="Freeform 192"/>
                <p:cNvSpPr>
                  <a:spLocks/>
                </p:cNvSpPr>
                <p:nvPr/>
              </p:nvSpPr>
              <p:spPr bwMode="auto">
                <a:xfrm>
                  <a:off x="8942738" y="3140380"/>
                  <a:ext cx="475999" cy="85594"/>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US" kern="0">
                    <a:solidFill>
                      <a:srgbClr val="505050"/>
                    </a:solidFill>
                    <a:latin typeface="Segoe UI"/>
                  </a:endParaRPr>
                </a:p>
              </p:txBody>
            </p:sp>
            <p:sp>
              <p:nvSpPr>
                <p:cNvPr id="194" name="Freeform 193"/>
                <p:cNvSpPr>
                  <a:spLocks/>
                </p:cNvSpPr>
                <p:nvPr/>
              </p:nvSpPr>
              <p:spPr bwMode="auto">
                <a:xfrm>
                  <a:off x="8942738" y="3291721"/>
                  <a:ext cx="475999" cy="85594"/>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US" kern="0">
                    <a:solidFill>
                      <a:srgbClr val="505050"/>
                    </a:solidFill>
                    <a:latin typeface="Segoe UI"/>
                  </a:endParaRPr>
                </a:p>
              </p:txBody>
            </p:sp>
            <p:sp>
              <p:nvSpPr>
                <p:cNvPr id="195" name="Freeform 194"/>
                <p:cNvSpPr>
                  <a:spLocks/>
                </p:cNvSpPr>
                <p:nvPr/>
              </p:nvSpPr>
              <p:spPr bwMode="auto">
                <a:xfrm>
                  <a:off x="8942738" y="3441821"/>
                  <a:ext cx="475999" cy="85594"/>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US" kern="0">
                    <a:solidFill>
                      <a:srgbClr val="505050"/>
                    </a:solidFill>
                    <a:latin typeface="Segoe UI"/>
                  </a:endParaRPr>
                </a:p>
              </p:txBody>
            </p:sp>
            <p:sp>
              <p:nvSpPr>
                <p:cNvPr id="196" name="Freeform 195"/>
                <p:cNvSpPr>
                  <a:spLocks/>
                </p:cNvSpPr>
                <p:nvPr/>
              </p:nvSpPr>
              <p:spPr bwMode="auto">
                <a:xfrm>
                  <a:off x="8942738" y="3593161"/>
                  <a:ext cx="475999" cy="85594"/>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US" kern="0">
                    <a:solidFill>
                      <a:srgbClr val="505050"/>
                    </a:solidFill>
                    <a:latin typeface="Segoe UI"/>
                  </a:endParaRPr>
                </a:p>
              </p:txBody>
            </p:sp>
            <p:sp>
              <p:nvSpPr>
                <p:cNvPr id="197" name="Oval 196"/>
                <p:cNvSpPr>
                  <a:spLocks noChangeArrowheads="1"/>
                </p:cNvSpPr>
                <p:nvPr/>
              </p:nvSpPr>
              <p:spPr bwMode="auto">
                <a:xfrm>
                  <a:off x="9327781" y="3158368"/>
                  <a:ext cx="46084" cy="47139"/>
                </a:xfrm>
                <a:prstGeom prst="ellipse">
                  <a:avLst/>
                </a:prstGeom>
                <a:solidFill>
                  <a:srgbClr val="00BCF2"/>
                </a:solidFill>
                <a:ln>
                  <a:noFill/>
                </a:ln>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US" kern="0">
                    <a:solidFill>
                      <a:srgbClr val="505050"/>
                    </a:solidFill>
                    <a:latin typeface="Segoe UI"/>
                  </a:endParaRPr>
                </a:p>
              </p:txBody>
            </p:sp>
            <p:sp>
              <p:nvSpPr>
                <p:cNvPr id="198" name="Oval 197"/>
                <p:cNvSpPr>
                  <a:spLocks noChangeArrowheads="1"/>
                </p:cNvSpPr>
                <p:nvPr/>
              </p:nvSpPr>
              <p:spPr bwMode="auto">
                <a:xfrm>
                  <a:off x="9327781" y="3309708"/>
                  <a:ext cx="46084" cy="47139"/>
                </a:xfrm>
                <a:prstGeom prst="ellipse">
                  <a:avLst/>
                </a:prstGeom>
                <a:solidFill>
                  <a:srgbClr val="00BCF2"/>
                </a:solidFill>
                <a:ln>
                  <a:noFill/>
                </a:ln>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US" kern="0">
                    <a:solidFill>
                      <a:srgbClr val="505050"/>
                    </a:solidFill>
                    <a:latin typeface="Segoe UI"/>
                  </a:endParaRPr>
                </a:p>
              </p:txBody>
            </p:sp>
            <p:sp>
              <p:nvSpPr>
                <p:cNvPr id="199" name="Oval 198"/>
                <p:cNvSpPr>
                  <a:spLocks noChangeArrowheads="1"/>
                </p:cNvSpPr>
                <p:nvPr/>
              </p:nvSpPr>
              <p:spPr bwMode="auto">
                <a:xfrm>
                  <a:off x="9327781" y="3461049"/>
                  <a:ext cx="46084" cy="47139"/>
                </a:xfrm>
                <a:prstGeom prst="ellipse">
                  <a:avLst/>
                </a:prstGeom>
                <a:solidFill>
                  <a:srgbClr val="00BCF2"/>
                </a:solidFill>
                <a:ln>
                  <a:noFill/>
                </a:ln>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US" kern="0">
                    <a:solidFill>
                      <a:srgbClr val="505050"/>
                    </a:solidFill>
                    <a:latin typeface="Segoe UI"/>
                  </a:endParaRPr>
                </a:p>
              </p:txBody>
            </p:sp>
            <p:sp>
              <p:nvSpPr>
                <p:cNvPr id="200" name="Oval 199"/>
                <p:cNvSpPr>
                  <a:spLocks noChangeArrowheads="1"/>
                </p:cNvSpPr>
                <p:nvPr/>
              </p:nvSpPr>
              <p:spPr bwMode="auto">
                <a:xfrm>
                  <a:off x="9327781" y="3612389"/>
                  <a:ext cx="46084" cy="47139"/>
                </a:xfrm>
                <a:prstGeom prst="ellipse">
                  <a:avLst/>
                </a:prstGeom>
                <a:solidFill>
                  <a:srgbClr val="00BCF2"/>
                </a:solidFill>
                <a:ln>
                  <a:noFill/>
                </a:ln>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US" kern="0">
                    <a:solidFill>
                      <a:srgbClr val="505050"/>
                    </a:solidFill>
                    <a:latin typeface="Segoe UI"/>
                  </a:endParaRPr>
                </a:p>
              </p:txBody>
            </p:sp>
          </p:grpSp>
          <p:grpSp>
            <p:nvGrpSpPr>
              <p:cNvPr id="182" name="Group 181"/>
              <p:cNvGrpSpPr/>
              <p:nvPr/>
            </p:nvGrpSpPr>
            <p:grpSpPr>
              <a:xfrm>
                <a:off x="2082600" y="2718947"/>
                <a:ext cx="605761" cy="838575"/>
                <a:chOff x="8877856" y="3042381"/>
                <a:chExt cx="605761" cy="838575"/>
              </a:xfrm>
            </p:grpSpPr>
            <p:sp>
              <p:nvSpPr>
                <p:cNvPr id="183" name="Rectangle 182"/>
                <p:cNvSpPr>
                  <a:spLocks noChangeArrowheads="1"/>
                </p:cNvSpPr>
                <p:nvPr/>
              </p:nvSpPr>
              <p:spPr bwMode="auto">
                <a:xfrm>
                  <a:off x="8877856" y="3042381"/>
                  <a:ext cx="605761" cy="838575"/>
                </a:xfrm>
                <a:prstGeom prst="rect">
                  <a:avLst/>
                </a:prstGeom>
                <a:solidFill>
                  <a:srgbClr val="DC3C00"/>
                </a:solidFill>
                <a:ln>
                  <a:noFill/>
                </a:ln>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US" kern="0">
                    <a:solidFill>
                      <a:srgbClr val="505050"/>
                    </a:solidFill>
                    <a:latin typeface="Segoe UI"/>
                  </a:endParaRPr>
                </a:p>
              </p:txBody>
            </p:sp>
            <p:sp>
              <p:nvSpPr>
                <p:cNvPr id="184" name="Freeform 183"/>
                <p:cNvSpPr>
                  <a:spLocks/>
                </p:cNvSpPr>
                <p:nvPr/>
              </p:nvSpPr>
              <p:spPr bwMode="auto">
                <a:xfrm>
                  <a:off x="8942738" y="3140380"/>
                  <a:ext cx="475999" cy="85594"/>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US" kern="0">
                    <a:solidFill>
                      <a:srgbClr val="505050"/>
                    </a:solidFill>
                    <a:latin typeface="Segoe UI"/>
                  </a:endParaRPr>
                </a:p>
              </p:txBody>
            </p:sp>
            <p:sp>
              <p:nvSpPr>
                <p:cNvPr id="185" name="Freeform 184"/>
                <p:cNvSpPr>
                  <a:spLocks/>
                </p:cNvSpPr>
                <p:nvPr/>
              </p:nvSpPr>
              <p:spPr bwMode="auto">
                <a:xfrm>
                  <a:off x="8942738" y="3291721"/>
                  <a:ext cx="475999" cy="85594"/>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US" kern="0">
                    <a:solidFill>
                      <a:srgbClr val="505050"/>
                    </a:solidFill>
                    <a:latin typeface="Segoe UI"/>
                  </a:endParaRPr>
                </a:p>
              </p:txBody>
            </p:sp>
            <p:sp>
              <p:nvSpPr>
                <p:cNvPr id="186" name="Freeform 185"/>
                <p:cNvSpPr>
                  <a:spLocks/>
                </p:cNvSpPr>
                <p:nvPr/>
              </p:nvSpPr>
              <p:spPr bwMode="auto">
                <a:xfrm>
                  <a:off x="8942738" y="3441821"/>
                  <a:ext cx="475999" cy="85594"/>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US" kern="0">
                    <a:solidFill>
                      <a:srgbClr val="505050"/>
                    </a:solidFill>
                    <a:latin typeface="Segoe UI"/>
                  </a:endParaRPr>
                </a:p>
              </p:txBody>
            </p:sp>
            <p:sp>
              <p:nvSpPr>
                <p:cNvPr id="187" name="Freeform 186"/>
                <p:cNvSpPr>
                  <a:spLocks/>
                </p:cNvSpPr>
                <p:nvPr/>
              </p:nvSpPr>
              <p:spPr bwMode="auto">
                <a:xfrm>
                  <a:off x="8942738" y="3593161"/>
                  <a:ext cx="475999" cy="85594"/>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US" kern="0">
                    <a:solidFill>
                      <a:srgbClr val="505050"/>
                    </a:solidFill>
                    <a:latin typeface="Segoe UI"/>
                  </a:endParaRPr>
                </a:p>
              </p:txBody>
            </p:sp>
            <p:sp>
              <p:nvSpPr>
                <p:cNvPr id="188" name="Oval 187"/>
                <p:cNvSpPr>
                  <a:spLocks noChangeArrowheads="1"/>
                </p:cNvSpPr>
                <p:nvPr/>
              </p:nvSpPr>
              <p:spPr bwMode="auto">
                <a:xfrm>
                  <a:off x="9327781" y="3158368"/>
                  <a:ext cx="46084" cy="47139"/>
                </a:xfrm>
                <a:prstGeom prst="ellipse">
                  <a:avLst/>
                </a:prstGeom>
                <a:solidFill>
                  <a:srgbClr val="00BCF2"/>
                </a:solidFill>
                <a:ln>
                  <a:noFill/>
                </a:ln>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US" kern="0">
                    <a:solidFill>
                      <a:srgbClr val="505050"/>
                    </a:solidFill>
                    <a:latin typeface="Segoe UI"/>
                  </a:endParaRPr>
                </a:p>
              </p:txBody>
            </p:sp>
            <p:sp>
              <p:nvSpPr>
                <p:cNvPr id="189" name="Oval 188"/>
                <p:cNvSpPr>
                  <a:spLocks noChangeArrowheads="1"/>
                </p:cNvSpPr>
                <p:nvPr/>
              </p:nvSpPr>
              <p:spPr bwMode="auto">
                <a:xfrm>
                  <a:off x="9327781" y="3309708"/>
                  <a:ext cx="46084" cy="47139"/>
                </a:xfrm>
                <a:prstGeom prst="ellipse">
                  <a:avLst/>
                </a:prstGeom>
                <a:solidFill>
                  <a:srgbClr val="00BCF2"/>
                </a:solidFill>
                <a:ln>
                  <a:noFill/>
                </a:ln>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US" kern="0">
                    <a:solidFill>
                      <a:srgbClr val="505050"/>
                    </a:solidFill>
                    <a:latin typeface="Segoe UI"/>
                  </a:endParaRPr>
                </a:p>
              </p:txBody>
            </p:sp>
            <p:sp>
              <p:nvSpPr>
                <p:cNvPr id="190" name="Oval 189"/>
                <p:cNvSpPr>
                  <a:spLocks noChangeArrowheads="1"/>
                </p:cNvSpPr>
                <p:nvPr/>
              </p:nvSpPr>
              <p:spPr bwMode="auto">
                <a:xfrm>
                  <a:off x="9327781" y="3461049"/>
                  <a:ext cx="46084" cy="47139"/>
                </a:xfrm>
                <a:prstGeom prst="ellipse">
                  <a:avLst/>
                </a:prstGeom>
                <a:solidFill>
                  <a:srgbClr val="00BCF2"/>
                </a:solidFill>
                <a:ln>
                  <a:noFill/>
                </a:ln>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US" kern="0">
                    <a:solidFill>
                      <a:srgbClr val="505050"/>
                    </a:solidFill>
                    <a:latin typeface="Segoe UI"/>
                  </a:endParaRPr>
                </a:p>
              </p:txBody>
            </p:sp>
            <p:sp>
              <p:nvSpPr>
                <p:cNvPr id="191" name="Oval 190"/>
                <p:cNvSpPr>
                  <a:spLocks noChangeArrowheads="1"/>
                </p:cNvSpPr>
                <p:nvPr/>
              </p:nvSpPr>
              <p:spPr bwMode="auto">
                <a:xfrm>
                  <a:off x="9327781" y="3612389"/>
                  <a:ext cx="46084" cy="47139"/>
                </a:xfrm>
                <a:prstGeom prst="ellipse">
                  <a:avLst/>
                </a:prstGeom>
                <a:solidFill>
                  <a:srgbClr val="00BCF2"/>
                </a:solidFill>
                <a:ln>
                  <a:noFill/>
                </a:ln>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US" kern="0">
                    <a:solidFill>
                      <a:srgbClr val="505050"/>
                    </a:solidFill>
                    <a:latin typeface="Segoe UI"/>
                  </a:endParaRPr>
                </a:p>
              </p:txBody>
            </p:sp>
          </p:grpSp>
        </p:grpSp>
        <p:grpSp>
          <p:nvGrpSpPr>
            <p:cNvPr id="118" name="Group 117"/>
            <p:cNvGrpSpPr>
              <a:grpSpLocks noChangeAspect="1"/>
            </p:cNvGrpSpPr>
            <p:nvPr/>
          </p:nvGrpSpPr>
          <p:grpSpPr>
            <a:xfrm>
              <a:off x="960437" y="3404414"/>
              <a:ext cx="3200403" cy="1235848"/>
              <a:chOff x="516753" y="2718947"/>
              <a:chExt cx="2171608" cy="838575"/>
            </a:xfrm>
          </p:grpSpPr>
          <p:grpSp>
            <p:nvGrpSpPr>
              <p:cNvPr id="150" name="Group 149"/>
              <p:cNvGrpSpPr/>
              <p:nvPr/>
            </p:nvGrpSpPr>
            <p:grpSpPr>
              <a:xfrm>
                <a:off x="516753" y="2718947"/>
                <a:ext cx="605761" cy="838575"/>
                <a:chOff x="8877856" y="3042381"/>
                <a:chExt cx="605761" cy="838575"/>
              </a:xfrm>
            </p:grpSpPr>
            <p:sp>
              <p:nvSpPr>
                <p:cNvPr id="171" name="Rectangle 170"/>
                <p:cNvSpPr>
                  <a:spLocks noChangeArrowheads="1"/>
                </p:cNvSpPr>
                <p:nvPr/>
              </p:nvSpPr>
              <p:spPr bwMode="auto">
                <a:xfrm>
                  <a:off x="8877856" y="3042381"/>
                  <a:ext cx="605761" cy="838575"/>
                </a:xfrm>
                <a:prstGeom prst="rect">
                  <a:avLst/>
                </a:prstGeom>
                <a:solidFill>
                  <a:srgbClr val="DC3C00"/>
                </a:solidFill>
                <a:ln>
                  <a:noFill/>
                </a:ln>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US" kern="0">
                    <a:solidFill>
                      <a:srgbClr val="505050"/>
                    </a:solidFill>
                    <a:latin typeface="Segoe UI"/>
                  </a:endParaRPr>
                </a:p>
              </p:txBody>
            </p:sp>
            <p:sp>
              <p:nvSpPr>
                <p:cNvPr id="172" name="Freeform 171"/>
                <p:cNvSpPr>
                  <a:spLocks/>
                </p:cNvSpPr>
                <p:nvPr/>
              </p:nvSpPr>
              <p:spPr bwMode="auto">
                <a:xfrm>
                  <a:off x="8942738" y="3140380"/>
                  <a:ext cx="475999" cy="85594"/>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US" kern="0">
                    <a:solidFill>
                      <a:srgbClr val="505050"/>
                    </a:solidFill>
                    <a:latin typeface="Segoe UI"/>
                  </a:endParaRPr>
                </a:p>
              </p:txBody>
            </p:sp>
            <p:sp>
              <p:nvSpPr>
                <p:cNvPr id="173" name="Freeform 172"/>
                <p:cNvSpPr>
                  <a:spLocks/>
                </p:cNvSpPr>
                <p:nvPr/>
              </p:nvSpPr>
              <p:spPr bwMode="auto">
                <a:xfrm>
                  <a:off x="8942738" y="3291721"/>
                  <a:ext cx="475999" cy="85594"/>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US" kern="0">
                    <a:solidFill>
                      <a:srgbClr val="505050"/>
                    </a:solidFill>
                    <a:latin typeface="Segoe UI"/>
                  </a:endParaRPr>
                </a:p>
              </p:txBody>
            </p:sp>
            <p:sp>
              <p:nvSpPr>
                <p:cNvPr id="174" name="Freeform 173"/>
                <p:cNvSpPr>
                  <a:spLocks/>
                </p:cNvSpPr>
                <p:nvPr/>
              </p:nvSpPr>
              <p:spPr bwMode="auto">
                <a:xfrm>
                  <a:off x="8942738" y="3441821"/>
                  <a:ext cx="475999" cy="85594"/>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US" kern="0">
                    <a:solidFill>
                      <a:srgbClr val="505050"/>
                    </a:solidFill>
                    <a:latin typeface="Segoe UI"/>
                  </a:endParaRPr>
                </a:p>
              </p:txBody>
            </p:sp>
            <p:sp>
              <p:nvSpPr>
                <p:cNvPr id="175" name="Freeform 174"/>
                <p:cNvSpPr>
                  <a:spLocks/>
                </p:cNvSpPr>
                <p:nvPr/>
              </p:nvSpPr>
              <p:spPr bwMode="auto">
                <a:xfrm>
                  <a:off x="8942738" y="3593161"/>
                  <a:ext cx="475999" cy="85594"/>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US" kern="0">
                    <a:solidFill>
                      <a:srgbClr val="505050"/>
                    </a:solidFill>
                    <a:latin typeface="Segoe UI"/>
                  </a:endParaRPr>
                </a:p>
              </p:txBody>
            </p:sp>
            <p:sp>
              <p:nvSpPr>
                <p:cNvPr id="176" name="Oval 175"/>
                <p:cNvSpPr>
                  <a:spLocks noChangeArrowheads="1"/>
                </p:cNvSpPr>
                <p:nvPr/>
              </p:nvSpPr>
              <p:spPr bwMode="auto">
                <a:xfrm>
                  <a:off x="9327781" y="3158368"/>
                  <a:ext cx="46084" cy="47139"/>
                </a:xfrm>
                <a:prstGeom prst="ellipse">
                  <a:avLst/>
                </a:prstGeom>
                <a:solidFill>
                  <a:srgbClr val="00BCF2"/>
                </a:solidFill>
                <a:ln>
                  <a:noFill/>
                </a:ln>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US" kern="0">
                    <a:solidFill>
                      <a:srgbClr val="505050"/>
                    </a:solidFill>
                    <a:latin typeface="Segoe UI"/>
                  </a:endParaRPr>
                </a:p>
              </p:txBody>
            </p:sp>
            <p:sp>
              <p:nvSpPr>
                <p:cNvPr id="177" name="Oval 176"/>
                <p:cNvSpPr>
                  <a:spLocks noChangeArrowheads="1"/>
                </p:cNvSpPr>
                <p:nvPr/>
              </p:nvSpPr>
              <p:spPr bwMode="auto">
                <a:xfrm>
                  <a:off x="9327781" y="3309708"/>
                  <a:ext cx="46084" cy="47139"/>
                </a:xfrm>
                <a:prstGeom prst="ellipse">
                  <a:avLst/>
                </a:prstGeom>
                <a:solidFill>
                  <a:srgbClr val="00BCF2"/>
                </a:solidFill>
                <a:ln>
                  <a:noFill/>
                </a:ln>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US" kern="0">
                    <a:solidFill>
                      <a:srgbClr val="505050"/>
                    </a:solidFill>
                    <a:latin typeface="Segoe UI"/>
                  </a:endParaRPr>
                </a:p>
              </p:txBody>
            </p:sp>
            <p:sp>
              <p:nvSpPr>
                <p:cNvPr id="178" name="Oval 177"/>
                <p:cNvSpPr>
                  <a:spLocks noChangeArrowheads="1"/>
                </p:cNvSpPr>
                <p:nvPr/>
              </p:nvSpPr>
              <p:spPr bwMode="auto">
                <a:xfrm>
                  <a:off x="9327781" y="3461049"/>
                  <a:ext cx="46084" cy="47139"/>
                </a:xfrm>
                <a:prstGeom prst="ellipse">
                  <a:avLst/>
                </a:prstGeom>
                <a:solidFill>
                  <a:srgbClr val="00BCF2"/>
                </a:solidFill>
                <a:ln>
                  <a:noFill/>
                </a:ln>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US" kern="0">
                    <a:solidFill>
                      <a:srgbClr val="505050"/>
                    </a:solidFill>
                    <a:latin typeface="Segoe UI"/>
                  </a:endParaRPr>
                </a:p>
              </p:txBody>
            </p:sp>
            <p:sp>
              <p:nvSpPr>
                <p:cNvPr id="179" name="Oval 178"/>
                <p:cNvSpPr>
                  <a:spLocks noChangeArrowheads="1"/>
                </p:cNvSpPr>
                <p:nvPr/>
              </p:nvSpPr>
              <p:spPr bwMode="auto">
                <a:xfrm>
                  <a:off x="9327781" y="3612389"/>
                  <a:ext cx="46084" cy="47139"/>
                </a:xfrm>
                <a:prstGeom prst="ellipse">
                  <a:avLst/>
                </a:prstGeom>
                <a:solidFill>
                  <a:srgbClr val="00BCF2"/>
                </a:solidFill>
                <a:ln>
                  <a:noFill/>
                </a:ln>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US" kern="0">
                    <a:solidFill>
                      <a:srgbClr val="505050"/>
                    </a:solidFill>
                    <a:latin typeface="Segoe UI"/>
                  </a:endParaRPr>
                </a:p>
              </p:txBody>
            </p:sp>
          </p:grpSp>
          <p:grpSp>
            <p:nvGrpSpPr>
              <p:cNvPr id="151" name="Group 150"/>
              <p:cNvGrpSpPr/>
              <p:nvPr/>
            </p:nvGrpSpPr>
            <p:grpSpPr>
              <a:xfrm>
                <a:off x="1299676" y="2718947"/>
                <a:ext cx="605761" cy="838575"/>
                <a:chOff x="8877856" y="3042381"/>
                <a:chExt cx="605761" cy="838575"/>
              </a:xfrm>
            </p:grpSpPr>
            <p:sp>
              <p:nvSpPr>
                <p:cNvPr id="162" name="Rectangle 161"/>
                <p:cNvSpPr>
                  <a:spLocks noChangeArrowheads="1"/>
                </p:cNvSpPr>
                <p:nvPr/>
              </p:nvSpPr>
              <p:spPr bwMode="auto">
                <a:xfrm>
                  <a:off x="8877856" y="3042381"/>
                  <a:ext cx="605761" cy="838575"/>
                </a:xfrm>
                <a:prstGeom prst="rect">
                  <a:avLst/>
                </a:prstGeom>
                <a:solidFill>
                  <a:srgbClr val="DC3C00"/>
                </a:solidFill>
                <a:ln>
                  <a:noFill/>
                </a:ln>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US" kern="0">
                    <a:solidFill>
                      <a:srgbClr val="505050"/>
                    </a:solidFill>
                    <a:latin typeface="Segoe UI"/>
                  </a:endParaRPr>
                </a:p>
              </p:txBody>
            </p:sp>
            <p:sp>
              <p:nvSpPr>
                <p:cNvPr id="163" name="Freeform 162"/>
                <p:cNvSpPr>
                  <a:spLocks/>
                </p:cNvSpPr>
                <p:nvPr/>
              </p:nvSpPr>
              <p:spPr bwMode="auto">
                <a:xfrm>
                  <a:off x="8942738" y="3140380"/>
                  <a:ext cx="475999" cy="85594"/>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US" kern="0">
                    <a:solidFill>
                      <a:srgbClr val="505050"/>
                    </a:solidFill>
                    <a:latin typeface="Segoe UI"/>
                  </a:endParaRPr>
                </a:p>
              </p:txBody>
            </p:sp>
            <p:sp>
              <p:nvSpPr>
                <p:cNvPr id="164" name="Freeform 163"/>
                <p:cNvSpPr>
                  <a:spLocks/>
                </p:cNvSpPr>
                <p:nvPr/>
              </p:nvSpPr>
              <p:spPr bwMode="auto">
                <a:xfrm>
                  <a:off x="8942738" y="3291721"/>
                  <a:ext cx="475999" cy="85594"/>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US" kern="0">
                    <a:solidFill>
                      <a:srgbClr val="505050"/>
                    </a:solidFill>
                    <a:latin typeface="Segoe UI"/>
                  </a:endParaRPr>
                </a:p>
              </p:txBody>
            </p:sp>
            <p:sp>
              <p:nvSpPr>
                <p:cNvPr id="165" name="Freeform 164"/>
                <p:cNvSpPr>
                  <a:spLocks/>
                </p:cNvSpPr>
                <p:nvPr/>
              </p:nvSpPr>
              <p:spPr bwMode="auto">
                <a:xfrm>
                  <a:off x="8942738" y="3441821"/>
                  <a:ext cx="475999" cy="85594"/>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US" kern="0">
                    <a:solidFill>
                      <a:srgbClr val="505050"/>
                    </a:solidFill>
                    <a:latin typeface="Segoe UI"/>
                  </a:endParaRPr>
                </a:p>
              </p:txBody>
            </p:sp>
            <p:sp>
              <p:nvSpPr>
                <p:cNvPr id="166" name="Freeform 165"/>
                <p:cNvSpPr>
                  <a:spLocks/>
                </p:cNvSpPr>
                <p:nvPr/>
              </p:nvSpPr>
              <p:spPr bwMode="auto">
                <a:xfrm>
                  <a:off x="8942738" y="3593161"/>
                  <a:ext cx="475999" cy="85594"/>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US" kern="0">
                    <a:solidFill>
                      <a:srgbClr val="505050"/>
                    </a:solidFill>
                    <a:latin typeface="Segoe UI"/>
                  </a:endParaRPr>
                </a:p>
              </p:txBody>
            </p:sp>
            <p:sp>
              <p:nvSpPr>
                <p:cNvPr id="167" name="Oval 166"/>
                <p:cNvSpPr>
                  <a:spLocks noChangeArrowheads="1"/>
                </p:cNvSpPr>
                <p:nvPr/>
              </p:nvSpPr>
              <p:spPr bwMode="auto">
                <a:xfrm>
                  <a:off x="9327781" y="3158368"/>
                  <a:ext cx="46084" cy="47139"/>
                </a:xfrm>
                <a:prstGeom prst="ellipse">
                  <a:avLst/>
                </a:prstGeom>
                <a:solidFill>
                  <a:srgbClr val="00BCF2"/>
                </a:solidFill>
                <a:ln>
                  <a:noFill/>
                </a:ln>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US" kern="0">
                    <a:solidFill>
                      <a:srgbClr val="505050"/>
                    </a:solidFill>
                    <a:latin typeface="Segoe UI"/>
                  </a:endParaRPr>
                </a:p>
              </p:txBody>
            </p:sp>
            <p:sp>
              <p:nvSpPr>
                <p:cNvPr id="168" name="Oval 167"/>
                <p:cNvSpPr>
                  <a:spLocks noChangeArrowheads="1"/>
                </p:cNvSpPr>
                <p:nvPr/>
              </p:nvSpPr>
              <p:spPr bwMode="auto">
                <a:xfrm>
                  <a:off x="9327781" y="3309708"/>
                  <a:ext cx="46084" cy="47139"/>
                </a:xfrm>
                <a:prstGeom prst="ellipse">
                  <a:avLst/>
                </a:prstGeom>
                <a:solidFill>
                  <a:srgbClr val="00BCF2"/>
                </a:solidFill>
                <a:ln>
                  <a:noFill/>
                </a:ln>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US" kern="0">
                    <a:solidFill>
                      <a:srgbClr val="505050"/>
                    </a:solidFill>
                    <a:latin typeface="Segoe UI"/>
                  </a:endParaRPr>
                </a:p>
              </p:txBody>
            </p:sp>
            <p:sp>
              <p:nvSpPr>
                <p:cNvPr id="169" name="Oval 168"/>
                <p:cNvSpPr>
                  <a:spLocks noChangeArrowheads="1"/>
                </p:cNvSpPr>
                <p:nvPr/>
              </p:nvSpPr>
              <p:spPr bwMode="auto">
                <a:xfrm>
                  <a:off x="9327781" y="3461049"/>
                  <a:ext cx="46084" cy="47139"/>
                </a:xfrm>
                <a:prstGeom prst="ellipse">
                  <a:avLst/>
                </a:prstGeom>
                <a:solidFill>
                  <a:srgbClr val="00BCF2"/>
                </a:solidFill>
                <a:ln>
                  <a:noFill/>
                </a:ln>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US" kern="0">
                    <a:solidFill>
                      <a:srgbClr val="505050"/>
                    </a:solidFill>
                    <a:latin typeface="Segoe UI"/>
                  </a:endParaRPr>
                </a:p>
              </p:txBody>
            </p:sp>
            <p:sp>
              <p:nvSpPr>
                <p:cNvPr id="170" name="Oval 169"/>
                <p:cNvSpPr>
                  <a:spLocks noChangeArrowheads="1"/>
                </p:cNvSpPr>
                <p:nvPr/>
              </p:nvSpPr>
              <p:spPr bwMode="auto">
                <a:xfrm>
                  <a:off x="9327781" y="3612389"/>
                  <a:ext cx="46084" cy="47139"/>
                </a:xfrm>
                <a:prstGeom prst="ellipse">
                  <a:avLst/>
                </a:prstGeom>
                <a:solidFill>
                  <a:srgbClr val="00BCF2"/>
                </a:solidFill>
                <a:ln>
                  <a:noFill/>
                </a:ln>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US" kern="0">
                    <a:solidFill>
                      <a:srgbClr val="505050"/>
                    </a:solidFill>
                    <a:latin typeface="Segoe UI"/>
                  </a:endParaRPr>
                </a:p>
              </p:txBody>
            </p:sp>
          </p:grpSp>
          <p:grpSp>
            <p:nvGrpSpPr>
              <p:cNvPr id="152" name="Group 151"/>
              <p:cNvGrpSpPr/>
              <p:nvPr/>
            </p:nvGrpSpPr>
            <p:grpSpPr>
              <a:xfrm>
                <a:off x="2082600" y="2718947"/>
                <a:ext cx="605761" cy="838575"/>
                <a:chOff x="8877856" y="3042381"/>
                <a:chExt cx="605761" cy="838575"/>
              </a:xfrm>
            </p:grpSpPr>
            <p:sp>
              <p:nvSpPr>
                <p:cNvPr id="153" name="Rectangle 152"/>
                <p:cNvSpPr>
                  <a:spLocks noChangeArrowheads="1"/>
                </p:cNvSpPr>
                <p:nvPr/>
              </p:nvSpPr>
              <p:spPr bwMode="auto">
                <a:xfrm>
                  <a:off x="8877856" y="3042381"/>
                  <a:ext cx="605761" cy="838575"/>
                </a:xfrm>
                <a:prstGeom prst="rect">
                  <a:avLst/>
                </a:prstGeom>
                <a:solidFill>
                  <a:srgbClr val="DC3C00"/>
                </a:solidFill>
                <a:ln>
                  <a:noFill/>
                </a:ln>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US" kern="0">
                    <a:solidFill>
                      <a:srgbClr val="505050"/>
                    </a:solidFill>
                    <a:latin typeface="Segoe UI"/>
                  </a:endParaRPr>
                </a:p>
              </p:txBody>
            </p:sp>
            <p:sp>
              <p:nvSpPr>
                <p:cNvPr id="154" name="Freeform 153"/>
                <p:cNvSpPr>
                  <a:spLocks/>
                </p:cNvSpPr>
                <p:nvPr/>
              </p:nvSpPr>
              <p:spPr bwMode="auto">
                <a:xfrm>
                  <a:off x="8942738" y="3140380"/>
                  <a:ext cx="475999" cy="85594"/>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US" kern="0">
                    <a:solidFill>
                      <a:srgbClr val="505050"/>
                    </a:solidFill>
                    <a:latin typeface="Segoe UI"/>
                  </a:endParaRPr>
                </a:p>
              </p:txBody>
            </p:sp>
            <p:sp>
              <p:nvSpPr>
                <p:cNvPr id="155" name="Freeform 154"/>
                <p:cNvSpPr>
                  <a:spLocks/>
                </p:cNvSpPr>
                <p:nvPr/>
              </p:nvSpPr>
              <p:spPr bwMode="auto">
                <a:xfrm>
                  <a:off x="8942738" y="3291721"/>
                  <a:ext cx="475999" cy="85594"/>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US" kern="0">
                    <a:solidFill>
                      <a:srgbClr val="505050"/>
                    </a:solidFill>
                    <a:latin typeface="Segoe UI"/>
                  </a:endParaRPr>
                </a:p>
              </p:txBody>
            </p:sp>
            <p:sp>
              <p:nvSpPr>
                <p:cNvPr id="156" name="Freeform 155"/>
                <p:cNvSpPr>
                  <a:spLocks/>
                </p:cNvSpPr>
                <p:nvPr/>
              </p:nvSpPr>
              <p:spPr bwMode="auto">
                <a:xfrm>
                  <a:off x="8942738" y="3441821"/>
                  <a:ext cx="475999" cy="85594"/>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US" kern="0">
                    <a:solidFill>
                      <a:srgbClr val="505050"/>
                    </a:solidFill>
                    <a:latin typeface="Segoe UI"/>
                  </a:endParaRPr>
                </a:p>
              </p:txBody>
            </p:sp>
            <p:sp>
              <p:nvSpPr>
                <p:cNvPr id="157" name="Freeform 156"/>
                <p:cNvSpPr>
                  <a:spLocks/>
                </p:cNvSpPr>
                <p:nvPr/>
              </p:nvSpPr>
              <p:spPr bwMode="auto">
                <a:xfrm>
                  <a:off x="8942738" y="3593161"/>
                  <a:ext cx="475999" cy="85594"/>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US" kern="0">
                    <a:solidFill>
                      <a:srgbClr val="505050"/>
                    </a:solidFill>
                    <a:latin typeface="Segoe UI"/>
                  </a:endParaRPr>
                </a:p>
              </p:txBody>
            </p:sp>
            <p:sp>
              <p:nvSpPr>
                <p:cNvPr id="158" name="Oval 157"/>
                <p:cNvSpPr>
                  <a:spLocks noChangeArrowheads="1"/>
                </p:cNvSpPr>
                <p:nvPr/>
              </p:nvSpPr>
              <p:spPr bwMode="auto">
                <a:xfrm>
                  <a:off x="9327781" y="3158368"/>
                  <a:ext cx="46084" cy="47139"/>
                </a:xfrm>
                <a:prstGeom prst="ellipse">
                  <a:avLst/>
                </a:prstGeom>
                <a:solidFill>
                  <a:srgbClr val="00BCF2"/>
                </a:solidFill>
                <a:ln>
                  <a:noFill/>
                </a:ln>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US" kern="0">
                    <a:solidFill>
                      <a:srgbClr val="505050"/>
                    </a:solidFill>
                    <a:latin typeface="Segoe UI"/>
                  </a:endParaRPr>
                </a:p>
              </p:txBody>
            </p:sp>
            <p:sp>
              <p:nvSpPr>
                <p:cNvPr id="159" name="Oval 158"/>
                <p:cNvSpPr>
                  <a:spLocks noChangeArrowheads="1"/>
                </p:cNvSpPr>
                <p:nvPr/>
              </p:nvSpPr>
              <p:spPr bwMode="auto">
                <a:xfrm>
                  <a:off x="9327781" y="3309708"/>
                  <a:ext cx="46084" cy="47139"/>
                </a:xfrm>
                <a:prstGeom prst="ellipse">
                  <a:avLst/>
                </a:prstGeom>
                <a:solidFill>
                  <a:srgbClr val="00BCF2"/>
                </a:solidFill>
                <a:ln>
                  <a:noFill/>
                </a:ln>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US" kern="0">
                    <a:solidFill>
                      <a:srgbClr val="505050"/>
                    </a:solidFill>
                    <a:latin typeface="Segoe UI"/>
                  </a:endParaRPr>
                </a:p>
              </p:txBody>
            </p:sp>
            <p:sp>
              <p:nvSpPr>
                <p:cNvPr id="160" name="Oval 159"/>
                <p:cNvSpPr>
                  <a:spLocks noChangeArrowheads="1"/>
                </p:cNvSpPr>
                <p:nvPr/>
              </p:nvSpPr>
              <p:spPr bwMode="auto">
                <a:xfrm>
                  <a:off x="9327781" y="3461049"/>
                  <a:ext cx="46084" cy="47139"/>
                </a:xfrm>
                <a:prstGeom prst="ellipse">
                  <a:avLst/>
                </a:prstGeom>
                <a:solidFill>
                  <a:srgbClr val="00BCF2"/>
                </a:solidFill>
                <a:ln>
                  <a:noFill/>
                </a:ln>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US" kern="0">
                    <a:solidFill>
                      <a:srgbClr val="505050"/>
                    </a:solidFill>
                    <a:latin typeface="Segoe UI"/>
                  </a:endParaRPr>
                </a:p>
              </p:txBody>
            </p:sp>
            <p:sp>
              <p:nvSpPr>
                <p:cNvPr id="161" name="Oval 160"/>
                <p:cNvSpPr>
                  <a:spLocks noChangeArrowheads="1"/>
                </p:cNvSpPr>
                <p:nvPr/>
              </p:nvSpPr>
              <p:spPr bwMode="auto">
                <a:xfrm>
                  <a:off x="9327781" y="3612389"/>
                  <a:ext cx="46084" cy="47139"/>
                </a:xfrm>
                <a:prstGeom prst="ellipse">
                  <a:avLst/>
                </a:prstGeom>
                <a:solidFill>
                  <a:srgbClr val="00BCF2"/>
                </a:solidFill>
                <a:ln>
                  <a:noFill/>
                </a:ln>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US" kern="0">
                    <a:solidFill>
                      <a:srgbClr val="505050"/>
                    </a:solidFill>
                    <a:latin typeface="Segoe UI"/>
                  </a:endParaRPr>
                </a:p>
              </p:txBody>
            </p:sp>
          </p:grpSp>
        </p:grpSp>
        <p:grpSp>
          <p:nvGrpSpPr>
            <p:cNvPr id="119" name="Group 118"/>
            <p:cNvGrpSpPr>
              <a:grpSpLocks noChangeAspect="1"/>
            </p:cNvGrpSpPr>
            <p:nvPr/>
          </p:nvGrpSpPr>
          <p:grpSpPr>
            <a:xfrm>
              <a:off x="7911043" y="3404414"/>
              <a:ext cx="3200400" cy="1235848"/>
              <a:chOff x="516754" y="2718947"/>
              <a:chExt cx="2171607" cy="838575"/>
            </a:xfrm>
          </p:grpSpPr>
          <p:grpSp>
            <p:nvGrpSpPr>
              <p:cNvPr id="120" name="Group 119"/>
              <p:cNvGrpSpPr/>
              <p:nvPr/>
            </p:nvGrpSpPr>
            <p:grpSpPr>
              <a:xfrm>
                <a:off x="516754" y="2718947"/>
                <a:ext cx="605761" cy="838575"/>
                <a:chOff x="8877856" y="3042381"/>
                <a:chExt cx="605761" cy="838575"/>
              </a:xfrm>
            </p:grpSpPr>
            <p:sp>
              <p:nvSpPr>
                <p:cNvPr id="141" name="Rectangle 140"/>
                <p:cNvSpPr>
                  <a:spLocks noChangeArrowheads="1"/>
                </p:cNvSpPr>
                <p:nvPr/>
              </p:nvSpPr>
              <p:spPr bwMode="auto">
                <a:xfrm>
                  <a:off x="8877856" y="3042381"/>
                  <a:ext cx="605761" cy="838575"/>
                </a:xfrm>
                <a:prstGeom prst="rect">
                  <a:avLst/>
                </a:prstGeom>
                <a:solidFill>
                  <a:srgbClr val="DC3C00"/>
                </a:solidFill>
                <a:ln>
                  <a:noFill/>
                </a:ln>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US" kern="0">
                    <a:solidFill>
                      <a:srgbClr val="505050"/>
                    </a:solidFill>
                    <a:latin typeface="Segoe UI"/>
                  </a:endParaRPr>
                </a:p>
              </p:txBody>
            </p:sp>
            <p:sp>
              <p:nvSpPr>
                <p:cNvPr id="142" name="Freeform 141"/>
                <p:cNvSpPr>
                  <a:spLocks/>
                </p:cNvSpPr>
                <p:nvPr/>
              </p:nvSpPr>
              <p:spPr bwMode="auto">
                <a:xfrm>
                  <a:off x="8942738" y="3140380"/>
                  <a:ext cx="475999" cy="85594"/>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US" kern="0">
                    <a:solidFill>
                      <a:srgbClr val="505050"/>
                    </a:solidFill>
                    <a:latin typeface="Segoe UI"/>
                  </a:endParaRPr>
                </a:p>
              </p:txBody>
            </p:sp>
            <p:sp>
              <p:nvSpPr>
                <p:cNvPr id="143" name="Freeform 142"/>
                <p:cNvSpPr>
                  <a:spLocks/>
                </p:cNvSpPr>
                <p:nvPr/>
              </p:nvSpPr>
              <p:spPr bwMode="auto">
                <a:xfrm>
                  <a:off x="8942738" y="3291721"/>
                  <a:ext cx="475999" cy="85594"/>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US" kern="0">
                    <a:solidFill>
                      <a:srgbClr val="505050"/>
                    </a:solidFill>
                    <a:latin typeface="Segoe UI"/>
                  </a:endParaRPr>
                </a:p>
              </p:txBody>
            </p:sp>
            <p:sp>
              <p:nvSpPr>
                <p:cNvPr id="144" name="Freeform 143"/>
                <p:cNvSpPr>
                  <a:spLocks/>
                </p:cNvSpPr>
                <p:nvPr/>
              </p:nvSpPr>
              <p:spPr bwMode="auto">
                <a:xfrm>
                  <a:off x="8942738" y="3441821"/>
                  <a:ext cx="475999" cy="85594"/>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US" kern="0">
                    <a:solidFill>
                      <a:srgbClr val="505050"/>
                    </a:solidFill>
                    <a:latin typeface="Segoe UI"/>
                  </a:endParaRPr>
                </a:p>
              </p:txBody>
            </p:sp>
            <p:sp>
              <p:nvSpPr>
                <p:cNvPr id="145" name="Freeform 144"/>
                <p:cNvSpPr>
                  <a:spLocks/>
                </p:cNvSpPr>
                <p:nvPr/>
              </p:nvSpPr>
              <p:spPr bwMode="auto">
                <a:xfrm>
                  <a:off x="8942738" y="3593161"/>
                  <a:ext cx="475999" cy="85594"/>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US" kern="0">
                    <a:solidFill>
                      <a:srgbClr val="505050"/>
                    </a:solidFill>
                    <a:latin typeface="Segoe UI"/>
                  </a:endParaRPr>
                </a:p>
              </p:txBody>
            </p:sp>
            <p:sp>
              <p:nvSpPr>
                <p:cNvPr id="146" name="Oval 145"/>
                <p:cNvSpPr>
                  <a:spLocks noChangeArrowheads="1"/>
                </p:cNvSpPr>
                <p:nvPr/>
              </p:nvSpPr>
              <p:spPr bwMode="auto">
                <a:xfrm>
                  <a:off x="9327781" y="3158368"/>
                  <a:ext cx="46084" cy="47139"/>
                </a:xfrm>
                <a:prstGeom prst="ellipse">
                  <a:avLst/>
                </a:prstGeom>
                <a:solidFill>
                  <a:srgbClr val="00BCF2"/>
                </a:solidFill>
                <a:ln>
                  <a:noFill/>
                </a:ln>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US" kern="0">
                    <a:solidFill>
                      <a:srgbClr val="505050"/>
                    </a:solidFill>
                    <a:latin typeface="Segoe UI"/>
                  </a:endParaRPr>
                </a:p>
              </p:txBody>
            </p:sp>
            <p:sp>
              <p:nvSpPr>
                <p:cNvPr id="147" name="Oval 146"/>
                <p:cNvSpPr>
                  <a:spLocks noChangeArrowheads="1"/>
                </p:cNvSpPr>
                <p:nvPr/>
              </p:nvSpPr>
              <p:spPr bwMode="auto">
                <a:xfrm>
                  <a:off x="9327781" y="3309708"/>
                  <a:ext cx="46084" cy="47139"/>
                </a:xfrm>
                <a:prstGeom prst="ellipse">
                  <a:avLst/>
                </a:prstGeom>
                <a:solidFill>
                  <a:srgbClr val="00BCF2"/>
                </a:solidFill>
                <a:ln>
                  <a:noFill/>
                </a:ln>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US" kern="0">
                    <a:solidFill>
                      <a:srgbClr val="505050"/>
                    </a:solidFill>
                    <a:latin typeface="Segoe UI"/>
                  </a:endParaRPr>
                </a:p>
              </p:txBody>
            </p:sp>
            <p:sp>
              <p:nvSpPr>
                <p:cNvPr id="148" name="Oval 147"/>
                <p:cNvSpPr>
                  <a:spLocks noChangeArrowheads="1"/>
                </p:cNvSpPr>
                <p:nvPr/>
              </p:nvSpPr>
              <p:spPr bwMode="auto">
                <a:xfrm>
                  <a:off x="9327781" y="3461049"/>
                  <a:ext cx="46084" cy="47139"/>
                </a:xfrm>
                <a:prstGeom prst="ellipse">
                  <a:avLst/>
                </a:prstGeom>
                <a:solidFill>
                  <a:srgbClr val="00BCF2"/>
                </a:solidFill>
                <a:ln>
                  <a:noFill/>
                </a:ln>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US" kern="0">
                    <a:solidFill>
                      <a:srgbClr val="505050"/>
                    </a:solidFill>
                    <a:latin typeface="Segoe UI"/>
                  </a:endParaRPr>
                </a:p>
              </p:txBody>
            </p:sp>
            <p:sp>
              <p:nvSpPr>
                <p:cNvPr id="149" name="Oval 148"/>
                <p:cNvSpPr>
                  <a:spLocks noChangeArrowheads="1"/>
                </p:cNvSpPr>
                <p:nvPr/>
              </p:nvSpPr>
              <p:spPr bwMode="auto">
                <a:xfrm>
                  <a:off x="9327781" y="3612389"/>
                  <a:ext cx="46084" cy="47139"/>
                </a:xfrm>
                <a:prstGeom prst="ellipse">
                  <a:avLst/>
                </a:prstGeom>
                <a:solidFill>
                  <a:srgbClr val="00BCF2"/>
                </a:solidFill>
                <a:ln>
                  <a:noFill/>
                </a:ln>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US" kern="0">
                    <a:solidFill>
                      <a:srgbClr val="505050"/>
                    </a:solidFill>
                    <a:latin typeface="Segoe UI"/>
                  </a:endParaRPr>
                </a:p>
              </p:txBody>
            </p:sp>
          </p:grpSp>
          <p:grpSp>
            <p:nvGrpSpPr>
              <p:cNvPr id="121" name="Group 120"/>
              <p:cNvGrpSpPr/>
              <p:nvPr/>
            </p:nvGrpSpPr>
            <p:grpSpPr>
              <a:xfrm>
                <a:off x="1299677" y="2718947"/>
                <a:ext cx="605761" cy="838575"/>
                <a:chOff x="8877856" y="3042381"/>
                <a:chExt cx="605761" cy="838575"/>
              </a:xfrm>
            </p:grpSpPr>
            <p:sp>
              <p:nvSpPr>
                <p:cNvPr id="132" name="Rectangle 131"/>
                <p:cNvSpPr>
                  <a:spLocks noChangeArrowheads="1"/>
                </p:cNvSpPr>
                <p:nvPr/>
              </p:nvSpPr>
              <p:spPr bwMode="auto">
                <a:xfrm>
                  <a:off x="8877856" y="3042381"/>
                  <a:ext cx="605761" cy="838575"/>
                </a:xfrm>
                <a:prstGeom prst="rect">
                  <a:avLst/>
                </a:prstGeom>
                <a:solidFill>
                  <a:srgbClr val="DC3C00"/>
                </a:solidFill>
                <a:ln>
                  <a:noFill/>
                </a:ln>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US" kern="0">
                    <a:solidFill>
                      <a:srgbClr val="505050"/>
                    </a:solidFill>
                    <a:latin typeface="Segoe UI"/>
                  </a:endParaRPr>
                </a:p>
              </p:txBody>
            </p:sp>
            <p:sp>
              <p:nvSpPr>
                <p:cNvPr id="133" name="Freeform 132"/>
                <p:cNvSpPr>
                  <a:spLocks/>
                </p:cNvSpPr>
                <p:nvPr/>
              </p:nvSpPr>
              <p:spPr bwMode="auto">
                <a:xfrm>
                  <a:off x="8942738" y="3140380"/>
                  <a:ext cx="475999" cy="85594"/>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US" kern="0">
                    <a:solidFill>
                      <a:srgbClr val="505050"/>
                    </a:solidFill>
                    <a:latin typeface="Segoe UI"/>
                  </a:endParaRPr>
                </a:p>
              </p:txBody>
            </p:sp>
            <p:sp>
              <p:nvSpPr>
                <p:cNvPr id="134" name="Freeform 133"/>
                <p:cNvSpPr>
                  <a:spLocks/>
                </p:cNvSpPr>
                <p:nvPr/>
              </p:nvSpPr>
              <p:spPr bwMode="auto">
                <a:xfrm>
                  <a:off x="8942738" y="3291721"/>
                  <a:ext cx="475999" cy="85594"/>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US" kern="0">
                    <a:solidFill>
                      <a:srgbClr val="505050"/>
                    </a:solidFill>
                    <a:latin typeface="Segoe UI"/>
                  </a:endParaRPr>
                </a:p>
              </p:txBody>
            </p:sp>
            <p:sp>
              <p:nvSpPr>
                <p:cNvPr id="135" name="Freeform 134"/>
                <p:cNvSpPr>
                  <a:spLocks/>
                </p:cNvSpPr>
                <p:nvPr/>
              </p:nvSpPr>
              <p:spPr bwMode="auto">
                <a:xfrm>
                  <a:off x="8942738" y="3441821"/>
                  <a:ext cx="475999" cy="85594"/>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US" kern="0">
                    <a:solidFill>
                      <a:srgbClr val="505050"/>
                    </a:solidFill>
                    <a:latin typeface="Segoe UI"/>
                  </a:endParaRPr>
                </a:p>
              </p:txBody>
            </p:sp>
            <p:sp>
              <p:nvSpPr>
                <p:cNvPr id="136" name="Freeform 135"/>
                <p:cNvSpPr>
                  <a:spLocks/>
                </p:cNvSpPr>
                <p:nvPr/>
              </p:nvSpPr>
              <p:spPr bwMode="auto">
                <a:xfrm>
                  <a:off x="8942738" y="3593161"/>
                  <a:ext cx="475999" cy="85594"/>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US" kern="0">
                    <a:solidFill>
                      <a:srgbClr val="505050"/>
                    </a:solidFill>
                    <a:latin typeface="Segoe UI"/>
                  </a:endParaRPr>
                </a:p>
              </p:txBody>
            </p:sp>
            <p:sp>
              <p:nvSpPr>
                <p:cNvPr id="137" name="Oval 136"/>
                <p:cNvSpPr>
                  <a:spLocks noChangeArrowheads="1"/>
                </p:cNvSpPr>
                <p:nvPr/>
              </p:nvSpPr>
              <p:spPr bwMode="auto">
                <a:xfrm>
                  <a:off x="9327781" y="3158368"/>
                  <a:ext cx="46084" cy="47139"/>
                </a:xfrm>
                <a:prstGeom prst="ellipse">
                  <a:avLst/>
                </a:prstGeom>
                <a:solidFill>
                  <a:srgbClr val="00BCF2"/>
                </a:solidFill>
                <a:ln>
                  <a:noFill/>
                </a:ln>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US" kern="0">
                    <a:solidFill>
                      <a:srgbClr val="505050"/>
                    </a:solidFill>
                    <a:latin typeface="Segoe UI"/>
                  </a:endParaRPr>
                </a:p>
              </p:txBody>
            </p:sp>
            <p:sp>
              <p:nvSpPr>
                <p:cNvPr id="138" name="Oval 137"/>
                <p:cNvSpPr>
                  <a:spLocks noChangeArrowheads="1"/>
                </p:cNvSpPr>
                <p:nvPr/>
              </p:nvSpPr>
              <p:spPr bwMode="auto">
                <a:xfrm>
                  <a:off x="9327781" y="3309708"/>
                  <a:ext cx="46084" cy="47139"/>
                </a:xfrm>
                <a:prstGeom prst="ellipse">
                  <a:avLst/>
                </a:prstGeom>
                <a:solidFill>
                  <a:srgbClr val="00BCF2"/>
                </a:solidFill>
                <a:ln>
                  <a:noFill/>
                </a:ln>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US" kern="0">
                    <a:solidFill>
                      <a:srgbClr val="505050"/>
                    </a:solidFill>
                    <a:latin typeface="Segoe UI"/>
                  </a:endParaRPr>
                </a:p>
              </p:txBody>
            </p:sp>
            <p:sp>
              <p:nvSpPr>
                <p:cNvPr id="139" name="Oval 138"/>
                <p:cNvSpPr>
                  <a:spLocks noChangeArrowheads="1"/>
                </p:cNvSpPr>
                <p:nvPr/>
              </p:nvSpPr>
              <p:spPr bwMode="auto">
                <a:xfrm>
                  <a:off x="9327781" y="3461049"/>
                  <a:ext cx="46084" cy="47139"/>
                </a:xfrm>
                <a:prstGeom prst="ellipse">
                  <a:avLst/>
                </a:prstGeom>
                <a:solidFill>
                  <a:srgbClr val="00BCF2"/>
                </a:solidFill>
                <a:ln>
                  <a:noFill/>
                </a:ln>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US" kern="0">
                    <a:solidFill>
                      <a:srgbClr val="505050"/>
                    </a:solidFill>
                    <a:latin typeface="Segoe UI"/>
                  </a:endParaRPr>
                </a:p>
              </p:txBody>
            </p:sp>
            <p:sp>
              <p:nvSpPr>
                <p:cNvPr id="140" name="Oval 139"/>
                <p:cNvSpPr>
                  <a:spLocks noChangeArrowheads="1"/>
                </p:cNvSpPr>
                <p:nvPr/>
              </p:nvSpPr>
              <p:spPr bwMode="auto">
                <a:xfrm>
                  <a:off x="9327781" y="3612389"/>
                  <a:ext cx="46084" cy="47139"/>
                </a:xfrm>
                <a:prstGeom prst="ellipse">
                  <a:avLst/>
                </a:prstGeom>
                <a:solidFill>
                  <a:srgbClr val="00BCF2"/>
                </a:solidFill>
                <a:ln>
                  <a:noFill/>
                </a:ln>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US" kern="0">
                    <a:solidFill>
                      <a:srgbClr val="505050"/>
                    </a:solidFill>
                    <a:latin typeface="Segoe UI"/>
                  </a:endParaRPr>
                </a:p>
              </p:txBody>
            </p:sp>
          </p:grpSp>
          <p:grpSp>
            <p:nvGrpSpPr>
              <p:cNvPr id="122" name="Group 121"/>
              <p:cNvGrpSpPr/>
              <p:nvPr/>
            </p:nvGrpSpPr>
            <p:grpSpPr>
              <a:xfrm>
                <a:off x="2082600" y="2718947"/>
                <a:ext cx="605761" cy="838575"/>
                <a:chOff x="8877856" y="3042381"/>
                <a:chExt cx="605761" cy="838575"/>
              </a:xfrm>
            </p:grpSpPr>
            <p:sp>
              <p:nvSpPr>
                <p:cNvPr id="123" name="Rectangle 122"/>
                <p:cNvSpPr>
                  <a:spLocks noChangeArrowheads="1"/>
                </p:cNvSpPr>
                <p:nvPr/>
              </p:nvSpPr>
              <p:spPr bwMode="auto">
                <a:xfrm>
                  <a:off x="8877856" y="3042381"/>
                  <a:ext cx="605761" cy="838575"/>
                </a:xfrm>
                <a:prstGeom prst="rect">
                  <a:avLst/>
                </a:prstGeom>
                <a:solidFill>
                  <a:srgbClr val="DC3C00"/>
                </a:solidFill>
                <a:ln>
                  <a:noFill/>
                </a:ln>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US" kern="0">
                    <a:solidFill>
                      <a:srgbClr val="505050"/>
                    </a:solidFill>
                    <a:latin typeface="Segoe UI"/>
                  </a:endParaRPr>
                </a:p>
              </p:txBody>
            </p:sp>
            <p:sp>
              <p:nvSpPr>
                <p:cNvPr id="124" name="Freeform 123"/>
                <p:cNvSpPr>
                  <a:spLocks/>
                </p:cNvSpPr>
                <p:nvPr/>
              </p:nvSpPr>
              <p:spPr bwMode="auto">
                <a:xfrm>
                  <a:off x="8942738" y="3140380"/>
                  <a:ext cx="475999" cy="85594"/>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US" kern="0">
                    <a:solidFill>
                      <a:srgbClr val="505050"/>
                    </a:solidFill>
                    <a:latin typeface="Segoe UI"/>
                  </a:endParaRPr>
                </a:p>
              </p:txBody>
            </p:sp>
            <p:sp>
              <p:nvSpPr>
                <p:cNvPr id="125" name="Freeform 124"/>
                <p:cNvSpPr>
                  <a:spLocks/>
                </p:cNvSpPr>
                <p:nvPr/>
              </p:nvSpPr>
              <p:spPr bwMode="auto">
                <a:xfrm>
                  <a:off x="8942738" y="3291721"/>
                  <a:ext cx="475999" cy="85594"/>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US" kern="0">
                    <a:solidFill>
                      <a:srgbClr val="505050"/>
                    </a:solidFill>
                    <a:latin typeface="Segoe UI"/>
                  </a:endParaRPr>
                </a:p>
              </p:txBody>
            </p:sp>
            <p:sp>
              <p:nvSpPr>
                <p:cNvPr id="126" name="Freeform 125"/>
                <p:cNvSpPr>
                  <a:spLocks/>
                </p:cNvSpPr>
                <p:nvPr/>
              </p:nvSpPr>
              <p:spPr bwMode="auto">
                <a:xfrm>
                  <a:off x="8942738" y="3441821"/>
                  <a:ext cx="475999" cy="85594"/>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US" kern="0">
                    <a:solidFill>
                      <a:srgbClr val="505050"/>
                    </a:solidFill>
                    <a:latin typeface="Segoe UI"/>
                  </a:endParaRPr>
                </a:p>
              </p:txBody>
            </p:sp>
            <p:sp>
              <p:nvSpPr>
                <p:cNvPr id="127" name="Freeform 126"/>
                <p:cNvSpPr>
                  <a:spLocks/>
                </p:cNvSpPr>
                <p:nvPr/>
              </p:nvSpPr>
              <p:spPr bwMode="auto">
                <a:xfrm>
                  <a:off x="8942738" y="3593161"/>
                  <a:ext cx="475999" cy="85594"/>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US" kern="0">
                    <a:solidFill>
                      <a:srgbClr val="505050"/>
                    </a:solidFill>
                    <a:latin typeface="Segoe UI"/>
                  </a:endParaRPr>
                </a:p>
              </p:txBody>
            </p:sp>
            <p:sp>
              <p:nvSpPr>
                <p:cNvPr id="128" name="Oval 127"/>
                <p:cNvSpPr>
                  <a:spLocks noChangeArrowheads="1"/>
                </p:cNvSpPr>
                <p:nvPr/>
              </p:nvSpPr>
              <p:spPr bwMode="auto">
                <a:xfrm>
                  <a:off x="9327781" y="3158368"/>
                  <a:ext cx="46084" cy="47139"/>
                </a:xfrm>
                <a:prstGeom prst="ellipse">
                  <a:avLst/>
                </a:prstGeom>
                <a:solidFill>
                  <a:srgbClr val="00BCF2"/>
                </a:solidFill>
                <a:ln>
                  <a:noFill/>
                </a:ln>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US" kern="0">
                    <a:solidFill>
                      <a:srgbClr val="505050"/>
                    </a:solidFill>
                    <a:latin typeface="Segoe UI"/>
                  </a:endParaRPr>
                </a:p>
              </p:txBody>
            </p:sp>
            <p:sp>
              <p:nvSpPr>
                <p:cNvPr id="129" name="Oval 128"/>
                <p:cNvSpPr>
                  <a:spLocks noChangeArrowheads="1"/>
                </p:cNvSpPr>
                <p:nvPr/>
              </p:nvSpPr>
              <p:spPr bwMode="auto">
                <a:xfrm>
                  <a:off x="9327781" y="3309708"/>
                  <a:ext cx="46084" cy="47139"/>
                </a:xfrm>
                <a:prstGeom prst="ellipse">
                  <a:avLst/>
                </a:prstGeom>
                <a:solidFill>
                  <a:srgbClr val="00BCF2"/>
                </a:solidFill>
                <a:ln>
                  <a:noFill/>
                </a:ln>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US" kern="0">
                    <a:solidFill>
                      <a:srgbClr val="505050"/>
                    </a:solidFill>
                    <a:latin typeface="Segoe UI"/>
                  </a:endParaRPr>
                </a:p>
              </p:txBody>
            </p:sp>
            <p:sp>
              <p:nvSpPr>
                <p:cNvPr id="130" name="Oval 129"/>
                <p:cNvSpPr>
                  <a:spLocks noChangeArrowheads="1"/>
                </p:cNvSpPr>
                <p:nvPr/>
              </p:nvSpPr>
              <p:spPr bwMode="auto">
                <a:xfrm>
                  <a:off x="9327781" y="3461049"/>
                  <a:ext cx="46084" cy="47139"/>
                </a:xfrm>
                <a:prstGeom prst="ellipse">
                  <a:avLst/>
                </a:prstGeom>
                <a:solidFill>
                  <a:srgbClr val="00BCF2"/>
                </a:solidFill>
                <a:ln>
                  <a:noFill/>
                </a:ln>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US" kern="0">
                    <a:solidFill>
                      <a:srgbClr val="505050"/>
                    </a:solidFill>
                    <a:latin typeface="Segoe UI"/>
                  </a:endParaRPr>
                </a:p>
              </p:txBody>
            </p:sp>
            <p:sp>
              <p:nvSpPr>
                <p:cNvPr id="131" name="Oval 130"/>
                <p:cNvSpPr>
                  <a:spLocks noChangeArrowheads="1"/>
                </p:cNvSpPr>
                <p:nvPr/>
              </p:nvSpPr>
              <p:spPr bwMode="auto">
                <a:xfrm>
                  <a:off x="9327781" y="3612389"/>
                  <a:ext cx="46084" cy="47139"/>
                </a:xfrm>
                <a:prstGeom prst="ellipse">
                  <a:avLst/>
                </a:prstGeom>
                <a:solidFill>
                  <a:srgbClr val="00BCF2"/>
                </a:solidFill>
                <a:ln>
                  <a:noFill/>
                </a:ln>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US" kern="0">
                    <a:solidFill>
                      <a:srgbClr val="505050"/>
                    </a:solidFill>
                    <a:latin typeface="Segoe UI"/>
                  </a:endParaRPr>
                </a:p>
              </p:txBody>
            </p:sp>
          </p:grpSp>
        </p:grpSp>
      </p:grpSp>
      <p:sp>
        <p:nvSpPr>
          <p:cNvPr id="210" name="Right Brace 209"/>
          <p:cNvSpPr/>
          <p:nvPr/>
        </p:nvSpPr>
        <p:spPr>
          <a:xfrm rot="5400000" flipV="1">
            <a:off x="5805224" y="2659593"/>
            <a:ext cx="193687" cy="4122968"/>
          </a:xfrm>
          <a:prstGeom prst="rightBrace">
            <a:avLst>
              <a:gd name="adj1" fmla="val 43816"/>
              <a:gd name="adj2" fmla="val 50000"/>
            </a:avLst>
          </a:prstGeom>
          <a:ln>
            <a:solidFill>
              <a:srgbClr val="FF8C00"/>
            </a:solidFill>
            <a:headEnd type="none" w="med" len="sm"/>
            <a:tailEnd type="none" w="med" len="sm"/>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89604" tIns="44802" rIns="89604" bIns="44802" numCol="1" spcCol="0" rtlCol="0" fromWordArt="0" anchor="ctr" anchorCtr="0" forceAA="0" compatLnSpc="1">
            <a:prstTxWarp prst="textNoShape">
              <a:avLst/>
            </a:prstTxWarp>
            <a:noAutofit/>
          </a:bodyPr>
          <a:lstStyle/>
          <a:p>
            <a:pPr algn="ctr" defTabSz="912979">
              <a:defRPr/>
            </a:pPr>
            <a:endParaRPr lang="en-US" sz="1765">
              <a:solidFill>
                <a:srgbClr val="000000"/>
              </a:solidFill>
              <a:latin typeface="Segoe UI"/>
            </a:endParaRPr>
          </a:p>
        </p:txBody>
      </p:sp>
      <p:sp>
        <p:nvSpPr>
          <p:cNvPr id="213" name="Rectangle 212"/>
          <p:cNvSpPr/>
          <p:nvPr/>
        </p:nvSpPr>
        <p:spPr>
          <a:xfrm>
            <a:off x="300818" y="1331991"/>
            <a:ext cx="9645675" cy="1212940"/>
          </a:xfrm>
          <a:prstGeom prst="rect">
            <a:avLst/>
          </a:prstGeom>
        </p:spPr>
        <p:txBody>
          <a:bodyPr wrap="square">
            <a:spAutoFit/>
          </a:bodyPr>
          <a:lstStyle/>
          <a:p>
            <a:pPr marL="280121" indent="-280121" defTabSz="896386">
              <a:lnSpc>
                <a:spcPct val="90000"/>
              </a:lnSpc>
              <a:spcBef>
                <a:spcPct val="20000"/>
              </a:spcBef>
              <a:buSzPct val="90000"/>
              <a:buFont typeface="Arial" panose="020B0604020202020204" pitchFamily="34" charset="0"/>
              <a:buChar char="•"/>
              <a:defRPr/>
            </a:pPr>
            <a:r>
              <a:rPr lang="en-US" sz="2353" kern="0" dirty="0">
                <a:solidFill>
                  <a:schemeClr val="bg1"/>
                </a:solidFill>
                <a:latin typeface="Segoe UI Light"/>
              </a:rPr>
              <a:t>Spin up for heavy workloads, cycle down for daily activity</a:t>
            </a:r>
          </a:p>
          <a:p>
            <a:pPr marL="280121" indent="-280121" defTabSz="896386">
              <a:lnSpc>
                <a:spcPct val="90000"/>
              </a:lnSpc>
              <a:spcBef>
                <a:spcPct val="20000"/>
              </a:spcBef>
              <a:buSzPct val="90000"/>
              <a:buFont typeface="Arial" panose="020B0604020202020204" pitchFamily="34" charset="0"/>
              <a:buChar char="•"/>
              <a:defRPr/>
            </a:pPr>
            <a:r>
              <a:rPr lang="en-US" sz="2353" kern="0" dirty="0">
                <a:solidFill>
                  <a:schemeClr val="bg1"/>
                </a:solidFill>
                <a:latin typeface="Segoe UI Light"/>
              </a:rPr>
              <a:t>Buy time to insight based on what you need, when you need it</a:t>
            </a:r>
          </a:p>
          <a:p>
            <a:pPr marL="280121" indent="-280121" defTabSz="896386">
              <a:lnSpc>
                <a:spcPct val="90000"/>
              </a:lnSpc>
              <a:spcBef>
                <a:spcPct val="20000"/>
              </a:spcBef>
              <a:buSzPct val="90000"/>
              <a:buFont typeface="Arial" panose="020B0604020202020204" pitchFamily="34" charset="0"/>
              <a:buChar char="•"/>
              <a:defRPr/>
            </a:pPr>
            <a:r>
              <a:rPr lang="en-US" sz="2353" kern="0" dirty="0">
                <a:solidFill>
                  <a:schemeClr val="bg1"/>
                </a:solidFill>
                <a:latin typeface="Segoe UI Light"/>
              </a:rPr>
              <a:t>Choose the combo of compute and storage that meets your needs</a:t>
            </a:r>
          </a:p>
        </p:txBody>
      </p:sp>
    </p:spTree>
    <p:extLst>
      <p:ext uri="{BB962C8B-B14F-4D97-AF65-F5344CB8AC3E}">
        <p14:creationId xmlns:p14="http://schemas.microsoft.com/office/powerpoint/2010/main" val="408177075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0"/>
                                  </p:stCondLst>
                                  <p:childTnLst>
                                    <p:animEffect transition="out" filter="fade">
                                      <p:cBhvr>
                                        <p:cTn id="6" dur="500"/>
                                        <p:tgtEl>
                                          <p:spTgt spid="41"/>
                                        </p:tgtEl>
                                      </p:cBhvr>
                                    </p:animEffect>
                                    <p:set>
                                      <p:cBhvr>
                                        <p:cTn id="7" dur="1" fill="hold">
                                          <p:stCondLst>
                                            <p:cond delay="499"/>
                                          </p:stCondLst>
                                        </p:cTn>
                                        <p:tgtEl>
                                          <p:spTgt spid="41"/>
                                        </p:tgtEl>
                                        <p:attrNameLst>
                                          <p:attrName>style.visibility</p:attrName>
                                        </p:attrNameLst>
                                      </p:cBhvr>
                                      <p:to>
                                        <p:strVal val="hidden"/>
                                      </p:to>
                                    </p:set>
                                  </p:childTnLst>
                                </p:cTn>
                              </p:par>
                            </p:childTnLst>
                          </p:cTn>
                        </p:par>
                        <p:par>
                          <p:cTn id="8" fill="hold">
                            <p:stCondLst>
                              <p:cond delay="500"/>
                            </p:stCondLst>
                            <p:childTnLst>
                              <p:par>
                                <p:cTn id="9" presetID="42" presetClass="path" presetSubtype="0" accel="50000" decel="50000" fill="hold" nodeType="afterEffect">
                                  <p:stCondLst>
                                    <p:cond delay="0"/>
                                  </p:stCondLst>
                                  <p:childTnLst>
                                    <p:animMotion origin="layout" path="M -4.09242E-6 7.71675E-8 L 0.35334 0.08874 " pathEditMode="relative" rAng="0" ptsTypes="AA">
                                      <p:cBhvr>
                                        <p:cTn id="10" dur="2000" fill="hold"/>
                                        <p:tgtEl>
                                          <p:spTgt spid="8"/>
                                        </p:tgtEl>
                                        <p:attrNameLst>
                                          <p:attrName>ppt_x</p:attrName>
                                          <p:attrName>ppt_y</p:attrName>
                                        </p:attrNameLst>
                                      </p:cBhvr>
                                      <p:rCtr x="17667" y="4426"/>
                                    </p:animMotion>
                                  </p:childTnLst>
                                </p:cTn>
                              </p:par>
                              <p:par>
                                <p:cTn id="11" presetID="10" presetClass="entr" presetSubtype="0" fill="hold" nodeType="withEffect">
                                  <p:stCondLst>
                                    <p:cond delay="0"/>
                                  </p:stCondLst>
                                  <p:childTnLst>
                                    <p:set>
                                      <p:cBhvr>
                                        <p:cTn id="12" dur="1" fill="hold">
                                          <p:stCondLst>
                                            <p:cond delay="0"/>
                                          </p:stCondLst>
                                        </p:cTn>
                                        <p:tgtEl>
                                          <p:spTgt spid="85"/>
                                        </p:tgtEl>
                                        <p:attrNameLst>
                                          <p:attrName>style.visibility</p:attrName>
                                        </p:attrNameLst>
                                      </p:cBhvr>
                                      <p:to>
                                        <p:strVal val="visible"/>
                                      </p:to>
                                    </p:set>
                                    <p:animEffect transition="in" filter="fade">
                                      <p:cBhvr>
                                        <p:cTn id="13" dur="500"/>
                                        <p:tgtEl>
                                          <p:spTgt spid="85"/>
                                        </p:tgtEl>
                                      </p:cBhvr>
                                    </p:animEffect>
                                  </p:childTnLst>
                                </p:cTn>
                              </p:par>
                              <p:par>
                                <p:cTn id="14" presetID="42" presetClass="path" presetSubtype="0" accel="50000" decel="50000" fill="hold" nodeType="withEffect">
                                  <p:stCondLst>
                                    <p:cond delay="0"/>
                                  </p:stCondLst>
                                  <p:childTnLst>
                                    <p:animMotion origin="layout" path="M -4.83533E-6 4.03995E-7 L -0.34043 0.10554 " pathEditMode="relative" rAng="0" ptsTypes="AA">
                                      <p:cBhvr>
                                        <p:cTn id="15" dur="2000" fill="hold"/>
                                        <p:tgtEl>
                                          <p:spTgt spid="85"/>
                                        </p:tgtEl>
                                        <p:attrNameLst>
                                          <p:attrName>ppt_x</p:attrName>
                                          <p:attrName>ppt_y</p:attrName>
                                        </p:attrNameLst>
                                      </p:cBhvr>
                                      <p:rCtr x="-17028" y="5266"/>
                                    </p:animMotion>
                                  </p:childTnLst>
                                </p:cTn>
                              </p:par>
                            </p:childTnLst>
                          </p:cTn>
                        </p:par>
                        <p:par>
                          <p:cTn id="16" fill="hold">
                            <p:stCondLst>
                              <p:cond delay="2500"/>
                            </p:stCondLst>
                            <p:childTnLst>
                              <p:par>
                                <p:cTn id="17" presetID="10" presetClass="entr" presetSubtype="0" fill="hold" grpId="0" nodeType="afterEffect">
                                  <p:stCondLst>
                                    <p:cond delay="0"/>
                                  </p:stCondLst>
                                  <p:childTnLst>
                                    <p:set>
                                      <p:cBhvr>
                                        <p:cTn id="18" dur="1" fill="hold">
                                          <p:stCondLst>
                                            <p:cond delay="0"/>
                                          </p:stCondLst>
                                        </p:cTn>
                                        <p:tgtEl>
                                          <p:spTgt spid="210"/>
                                        </p:tgtEl>
                                        <p:attrNameLst>
                                          <p:attrName>style.visibility</p:attrName>
                                        </p:attrNameLst>
                                      </p:cBhvr>
                                      <p:to>
                                        <p:strVal val="visible"/>
                                      </p:to>
                                    </p:set>
                                    <p:animEffect transition="in" filter="fade">
                                      <p:cBhvr>
                                        <p:cTn id="19" dur="500"/>
                                        <p:tgtEl>
                                          <p:spTgt spid="210"/>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xit" presetSubtype="0" fill="hold" nodeType="clickEffect">
                                  <p:stCondLst>
                                    <p:cond delay="0"/>
                                  </p:stCondLst>
                                  <p:childTnLst>
                                    <p:animEffect transition="out" filter="fade">
                                      <p:cBhvr>
                                        <p:cTn id="23" dur="500"/>
                                        <p:tgtEl>
                                          <p:spTgt spid="85"/>
                                        </p:tgtEl>
                                      </p:cBhvr>
                                    </p:animEffect>
                                    <p:set>
                                      <p:cBhvr>
                                        <p:cTn id="24" dur="1" fill="hold">
                                          <p:stCondLst>
                                            <p:cond delay="499"/>
                                          </p:stCondLst>
                                        </p:cTn>
                                        <p:tgtEl>
                                          <p:spTgt spid="85"/>
                                        </p:tgtEl>
                                        <p:attrNameLst>
                                          <p:attrName>style.visibility</p:attrName>
                                        </p:attrNameLst>
                                      </p:cBhvr>
                                      <p:to>
                                        <p:strVal val="hidden"/>
                                      </p:to>
                                    </p:set>
                                  </p:childTnLst>
                                </p:cTn>
                              </p:par>
                            </p:childTnLst>
                          </p:cTn>
                        </p:par>
                        <p:par>
                          <p:cTn id="25" fill="hold">
                            <p:stCondLst>
                              <p:cond delay="500"/>
                            </p:stCondLst>
                            <p:childTnLst>
                              <p:par>
                                <p:cTn id="26" presetID="10" presetClass="entr" presetSubtype="0" fill="hold" nodeType="afterEffect">
                                  <p:stCondLst>
                                    <p:cond delay="0"/>
                                  </p:stCondLst>
                                  <p:childTnLst>
                                    <p:set>
                                      <p:cBhvr>
                                        <p:cTn id="27" dur="1" fill="hold">
                                          <p:stCondLst>
                                            <p:cond delay="0"/>
                                          </p:stCondLst>
                                        </p:cTn>
                                        <p:tgtEl>
                                          <p:spTgt spid="116"/>
                                        </p:tgtEl>
                                        <p:attrNameLst>
                                          <p:attrName>style.visibility</p:attrName>
                                        </p:attrNameLst>
                                      </p:cBhvr>
                                      <p:to>
                                        <p:strVal val="visible"/>
                                      </p:to>
                                    </p:set>
                                    <p:animEffect transition="in" filter="fade">
                                      <p:cBhvr>
                                        <p:cTn id="28" dur="500"/>
                                        <p:tgtEl>
                                          <p:spTgt spid="116"/>
                                        </p:tgtEl>
                                      </p:cBhvr>
                                    </p:animEffect>
                                  </p:childTnLst>
                                </p:cTn>
                              </p:par>
                              <p:par>
                                <p:cTn id="29" presetID="6" presetClass="emph" presetSubtype="0" fill="hold" grpId="1" nodeType="withEffect">
                                  <p:stCondLst>
                                    <p:cond delay="0"/>
                                  </p:stCondLst>
                                  <p:childTnLst>
                                    <p:animScale>
                                      <p:cBhvr>
                                        <p:cTn id="30" dur="1000" fill="hold"/>
                                        <p:tgtEl>
                                          <p:spTgt spid="210"/>
                                        </p:tgtEl>
                                      </p:cBhvr>
                                      <p:by x="25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0" grpId="0" animBg="1"/>
      <p:bldP spid="210" grpId="1"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77181" y="155793"/>
            <a:ext cx="4958024" cy="830997"/>
          </a:xfrm>
          <a:prstGeom prst="rect">
            <a:avLst/>
          </a:prstGeom>
        </p:spPr>
        <p:txBody>
          <a:bodyPr wrap="none">
            <a:spAutoFit/>
          </a:bodyPr>
          <a:lstStyle/>
          <a:p>
            <a:r>
              <a:rPr lang="en-US" sz="4800" dirty="0">
                <a:solidFill>
                  <a:schemeClr val="bg1">
                    <a:lumMod val="75000"/>
                  </a:schemeClr>
                </a:solidFill>
                <a:latin typeface="+mj-lt"/>
              </a:rPr>
              <a:t>Microsoft Power BI</a:t>
            </a:r>
            <a:endParaRPr lang="en-GB" sz="4800" dirty="0">
              <a:solidFill>
                <a:schemeClr val="bg1">
                  <a:lumMod val="75000"/>
                </a:schemeClr>
              </a:solidFill>
              <a:latin typeface="+mj-lt"/>
            </a:endParaRPr>
          </a:p>
        </p:txBody>
      </p:sp>
      <p:sp>
        <p:nvSpPr>
          <p:cNvPr id="8" name="Rectangle 7"/>
          <p:cNvSpPr/>
          <p:nvPr/>
        </p:nvSpPr>
        <p:spPr>
          <a:xfrm>
            <a:off x="955343" y="5827318"/>
            <a:ext cx="10154377" cy="1015663"/>
          </a:xfrm>
          <a:prstGeom prst="rect">
            <a:avLst/>
          </a:prstGeom>
        </p:spPr>
        <p:txBody>
          <a:bodyPr wrap="square">
            <a:spAutoFit/>
          </a:bodyPr>
          <a:lstStyle/>
          <a:p>
            <a:pPr lvl="1" algn="ctr">
              <a:lnSpc>
                <a:spcPct val="150000"/>
              </a:lnSpc>
            </a:pPr>
            <a:r>
              <a:rPr lang="en-US" sz="2000" i="1" dirty="0">
                <a:solidFill>
                  <a:schemeClr val="bg1">
                    <a:lumMod val="75000"/>
                  </a:schemeClr>
                </a:solidFill>
              </a:rPr>
              <a:t>Create beautiful visualizations to tell compelling data stories</a:t>
            </a:r>
            <a:br>
              <a:rPr lang="en-US" sz="2000" i="1" dirty="0">
                <a:solidFill>
                  <a:schemeClr val="bg1">
                    <a:lumMod val="75000"/>
                  </a:schemeClr>
                </a:solidFill>
              </a:rPr>
            </a:br>
            <a:r>
              <a:rPr lang="en-US" sz="2000" i="1" dirty="0">
                <a:solidFill>
                  <a:schemeClr val="bg1">
                    <a:lumMod val="75000"/>
                  </a:schemeClr>
                </a:solidFill>
              </a:rPr>
              <a:t>Build rich, live dashboards that turn business intelligence into real insights</a:t>
            </a:r>
          </a:p>
        </p:txBody>
      </p:sp>
      <p:grpSp>
        <p:nvGrpSpPr>
          <p:cNvPr id="167" name="Group 166"/>
          <p:cNvGrpSpPr/>
          <p:nvPr/>
        </p:nvGrpSpPr>
        <p:grpSpPr>
          <a:xfrm>
            <a:off x="195840" y="1123922"/>
            <a:ext cx="11411700" cy="4595441"/>
            <a:chOff x="391417" y="1577068"/>
            <a:chExt cx="11411700" cy="4595441"/>
          </a:xfrm>
          <a:solidFill>
            <a:schemeClr val="bg1">
              <a:lumMod val="60000"/>
              <a:lumOff val="40000"/>
            </a:schemeClr>
          </a:solidFill>
        </p:grpSpPr>
        <p:sp>
          <p:nvSpPr>
            <p:cNvPr id="168" name="Flowchart: Process 167"/>
            <p:cNvSpPr/>
            <p:nvPr/>
          </p:nvSpPr>
          <p:spPr bwMode="auto">
            <a:xfrm>
              <a:off x="391417" y="1588600"/>
              <a:ext cx="3457807" cy="4583909"/>
            </a:xfrm>
            <a:prstGeom prst="flowChartProcess">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bg1"/>
                </a:solidFill>
                <a:effectLst/>
                <a:uLnTx/>
                <a:uFillTx/>
                <a:latin typeface="Segoe UI"/>
                <a:ea typeface="Segoe UI" pitchFamily="34" charset="0"/>
                <a:cs typeface="Segoe UI" pitchFamily="34" charset="0"/>
              </a:endParaRPr>
            </a:p>
          </p:txBody>
        </p:sp>
        <p:sp>
          <p:nvSpPr>
            <p:cNvPr id="169" name="Rectangle 168"/>
            <p:cNvSpPr/>
            <p:nvPr/>
          </p:nvSpPr>
          <p:spPr bwMode="auto">
            <a:xfrm>
              <a:off x="391417" y="1577068"/>
              <a:ext cx="11411700" cy="4583909"/>
            </a:xfrm>
            <a:prstGeom prst="rect">
              <a:avLst/>
            </a:prstGeom>
            <a:grpFill/>
            <a:ln w="3175">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2400" b="0" i="0" u="none" strike="noStrike" kern="1200" cap="none" spc="0" normalizeH="0" baseline="0" noProof="0" dirty="0" err="1">
                <a:ln>
                  <a:noFill/>
                </a:ln>
                <a:solidFill>
                  <a:schemeClr val="bg1"/>
                </a:solidFill>
                <a:effectLst/>
                <a:uLnTx/>
                <a:uFillTx/>
                <a:latin typeface="Segoe UI"/>
                <a:ea typeface="Segoe UI" pitchFamily="34" charset="0"/>
                <a:cs typeface="Segoe UI" pitchFamily="34" charset="0"/>
              </a:endParaRPr>
            </a:p>
          </p:txBody>
        </p:sp>
        <p:sp>
          <p:nvSpPr>
            <p:cNvPr id="170" name="Rectangle 169"/>
            <p:cNvSpPr/>
            <p:nvPr/>
          </p:nvSpPr>
          <p:spPr>
            <a:xfrm>
              <a:off x="751805" y="1741088"/>
              <a:ext cx="1692204" cy="400110"/>
            </a:xfrm>
            <a:prstGeom prst="rect">
              <a:avLst/>
            </a:prstGeom>
            <a:grpFill/>
          </p:spPr>
          <p:txBody>
            <a:bodyPr wrap="square">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588"/>
                </a:spcAft>
                <a:buClrTx/>
                <a:buSzTx/>
                <a:buFontTx/>
                <a:buNone/>
                <a:tabLst/>
                <a:defRPr/>
              </a:pPr>
              <a:r>
                <a:rPr kumimoji="0" lang="en-US" sz="2000" b="0" i="0" u="none" strike="noStrike" kern="1200" cap="none" spc="0" normalizeH="0" baseline="0" noProof="0" dirty="0">
                  <a:ln>
                    <a:noFill/>
                  </a:ln>
                  <a:solidFill>
                    <a:schemeClr val="bg1"/>
                  </a:solidFill>
                  <a:effectLst/>
                  <a:uLnTx/>
                  <a:uFillTx/>
                  <a:latin typeface="Segoe UI"/>
                  <a:ea typeface="+mn-ea"/>
                  <a:cs typeface="+mn-cs"/>
                </a:rPr>
                <a:t>Data sources</a:t>
              </a:r>
            </a:p>
          </p:txBody>
        </p:sp>
        <p:sp>
          <p:nvSpPr>
            <p:cNvPr id="171" name="Rectangle 170"/>
            <p:cNvSpPr/>
            <p:nvPr/>
          </p:nvSpPr>
          <p:spPr>
            <a:xfrm>
              <a:off x="4282288" y="1741193"/>
              <a:ext cx="3869886" cy="400110"/>
            </a:xfrm>
            <a:prstGeom prst="rect">
              <a:avLst/>
            </a:prstGeom>
            <a:grpFill/>
          </p:spPr>
          <p:txBody>
            <a:bodyPr wrap="square">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588"/>
                </a:spcAft>
                <a:buClrTx/>
                <a:buSzTx/>
                <a:buFontTx/>
                <a:buNone/>
                <a:tabLst/>
                <a:defRPr/>
              </a:pPr>
              <a:r>
                <a:rPr kumimoji="0" lang="en-US" sz="2000" b="0" i="0" u="none" strike="noStrike" kern="1200" cap="none" spc="0" normalizeH="0" baseline="0" noProof="0" dirty="0">
                  <a:ln>
                    <a:noFill/>
                  </a:ln>
                  <a:solidFill>
                    <a:schemeClr val="bg1"/>
                  </a:solidFill>
                  <a:effectLst/>
                  <a:uLnTx/>
                  <a:uFillTx/>
                  <a:latin typeface="Segoe UI"/>
                  <a:ea typeface="+mn-ea"/>
                  <a:cs typeface="+mn-cs"/>
                </a:rPr>
                <a:t>Power BI</a:t>
              </a:r>
            </a:p>
          </p:txBody>
        </p:sp>
        <p:cxnSp>
          <p:nvCxnSpPr>
            <p:cNvPr id="172" name="Straight Connector 171"/>
            <p:cNvCxnSpPr/>
            <p:nvPr/>
          </p:nvCxnSpPr>
          <p:spPr>
            <a:xfrm>
              <a:off x="999799" y="2872886"/>
              <a:ext cx="1891470" cy="0"/>
            </a:xfrm>
            <a:prstGeom prst="line">
              <a:avLst/>
            </a:prstGeom>
            <a:grpFill/>
            <a:ln w="12700" cap="rnd">
              <a:solidFill>
                <a:schemeClr val="accent5"/>
              </a:solidFill>
              <a:prstDash val="sysDot"/>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175" name="Rectangle 174"/>
            <p:cNvSpPr/>
            <p:nvPr/>
          </p:nvSpPr>
          <p:spPr bwMode="auto">
            <a:xfrm>
              <a:off x="1014873" y="2380862"/>
              <a:ext cx="1982520" cy="36576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91440" rIns="91440" bIns="91440"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bg1"/>
                  </a:solidFill>
                  <a:effectLst/>
                  <a:uLnTx/>
                  <a:uFillTx/>
                  <a:latin typeface="Segoe UI"/>
                  <a:ea typeface="+mn-ea"/>
                  <a:cs typeface="Segoe UI Light" panose="020B0502040204020203" pitchFamily="34" charset="0"/>
                </a:rPr>
                <a:t>SaaS solutions</a:t>
              </a: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900" b="0" i="1" u="none" strike="noStrike" kern="1200" cap="none" spc="0" normalizeH="0" baseline="0" noProof="0" dirty="0">
                  <a:ln>
                    <a:noFill/>
                  </a:ln>
                  <a:solidFill>
                    <a:schemeClr val="bg1"/>
                  </a:solidFill>
                  <a:effectLst/>
                  <a:uLnTx/>
                  <a:uFillTx/>
                  <a:latin typeface="Segoe UI"/>
                  <a:ea typeface="+mn-ea"/>
                  <a:cs typeface="Segoe UI Light" panose="020B0502040204020203" pitchFamily="34" charset="0"/>
                </a:rPr>
                <a:t>e.g. Marketo, Salesforce, GitHub, Google analytics</a:t>
              </a:r>
            </a:p>
          </p:txBody>
        </p:sp>
        <p:sp>
          <p:nvSpPr>
            <p:cNvPr id="178" name="Oval 177"/>
            <p:cNvSpPr/>
            <p:nvPr/>
          </p:nvSpPr>
          <p:spPr bwMode="auto">
            <a:xfrm>
              <a:off x="644325" y="2445639"/>
              <a:ext cx="365760" cy="365760"/>
            </a:xfrm>
            <a:prstGeom prst="ellipse">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2400" b="0" i="0" u="none" strike="noStrike" kern="1200" cap="none" spc="0" normalizeH="0" baseline="0" noProof="0" dirty="0" err="1">
                <a:ln>
                  <a:noFill/>
                </a:ln>
                <a:solidFill>
                  <a:schemeClr val="bg1"/>
                </a:solidFill>
                <a:effectLst/>
                <a:uLnTx/>
                <a:uFillTx/>
                <a:latin typeface="Segoe UI"/>
                <a:ea typeface="Segoe UI" pitchFamily="34" charset="0"/>
                <a:cs typeface="Segoe UI" pitchFamily="34" charset="0"/>
              </a:endParaRPr>
            </a:p>
          </p:txBody>
        </p:sp>
        <p:grpSp>
          <p:nvGrpSpPr>
            <p:cNvPr id="180" name="Group 179"/>
            <p:cNvGrpSpPr/>
            <p:nvPr/>
          </p:nvGrpSpPr>
          <p:grpSpPr>
            <a:xfrm>
              <a:off x="696367" y="2521568"/>
              <a:ext cx="261674" cy="213902"/>
              <a:chOff x="2123129" y="1797431"/>
              <a:chExt cx="2472585" cy="2021180"/>
            </a:xfrm>
            <a:grpFill/>
          </p:grpSpPr>
          <p:sp>
            <p:nvSpPr>
              <p:cNvPr id="274" name="Freeform 273"/>
              <p:cNvSpPr>
                <a:spLocks/>
              </p:cNvSpPr>
              <p:nvPr/>
            </p:nvSpPr>
            <p:spPr bwMode="auto">
              <a:xfrm rot="20700000">
                <a:off x="3155851" y="2377161"/>
                <a:ext cx="1439863" cy="1441450"/>
              </a:xfrm>
              <a:custGeom>
                <a:avLst/>
                <a:gdLst>
                  <a:gd name="T0" fmla="*/ 138 w 441"/>
                  <a:gd name="T1" fmla="*/ 341 h 441"/>
                  <a:gd name="T2" fmla="*/ 183 w 441"/>
                  <a:gd name="T3" fmla="*/ 374 h 441"/>
                  <a:gd name="T4" fmla="*/ 220 w 441"/>
                  <a:gd name="T5" fmla="*/ 423 h 441"/>
                  <a:gd name="T6" fmla="*/ 422 w 441"/>
                  <a:gd name="T7" fmla="*/ 220 h 441"/>
                  <a:gd name="T8" fmla="*/ 373 w 441"/>
                  <a:gd name="T9" fmla="*/ 184 h 441"/>
                  <a:gd name="T10" fmla="*/ 341 w 441"/>
                  <a:gd name="T11" fmla="*/ 139 h 441"/>
                  <a:gd name="T12" fmla="*/ 382 w 441"/>
                  <a:gd name="T13" fmla="*/ 58 h 441"/>
                  <a:gd name="T14" fmla="*/ 302 w 441"/>
                  <a:gd name="T15" fmla="*/ 100 h 441"/>
                  <a:gd name="T16" fmla="*/ 257 w 441"/>
                  <a:gd name="T17" fmla="*/ 67 h 441"/>
                  <a:gd name="T18" fmla="*/ 220 w 441"/>
                  <a:gd name="T19" fmla="*/ 18 h 441"/>
                  <a:gd name="T20" fmla="*/ 171 w 441"/>
                  <a:gd name="T21" fmla="*/ 55 h 441"/>
                  <a:gd name="T22" fmla="*/ 138 w 441"/>
                  <a:gd name="T23" fmla="*/ 100 h 441"/>
                  <a:gd name="T24" fmla="*/ 180 w 441"/>
                  <a:gd name="T25" fmla="*/ 181 h 441"/>
                  <a:gd name="T26" fmla="*/ 100 w 441"/>
                  <a:gd name="T27" fmla="*/ 139 h 441"/>
                  <a:gd name="T28" fmla="*/ 55 w 441"/>
                  <a:gd name="T29" fmla="*/ 171 h 441"/>
                  <a:gd name="T30" fmla="*/ 18 w 441"/>
                  <a:gd name="T31" fmla="*/ 220 h 441"/>
                  <a:gd name="T32" fmla="*/ 67 w 441"/>
                  <a:gd name="T33" fmla="*/ 257 h 441"/>
                  <a:gd name="T34" fmla="*/ 100 w 441"/>
                  <a:gd name="T35" fmla="*/ 302 h 441"/>
                  <a:gd name="T36" fmla="*/ 58 w 441"/>
                  <a:gd name="T37" fmla="*/ 383 h 441"/>
                  <a:gd name="T38" fmla="*/ 138 w 441"/>
                  <a:gd name="T39" fmla="*/ 341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41" h="441">
                    <a:moveTo>
                      <a:pt x="138" y="341"/>
                    </a:moveTo>
                    <a:cubicBezTo>
                      <a:pt x="147" y="337"/>
                      <a:pt x="171" y="361"/>
                      <a:pt x="183" y="374"/>
                    </a:cubicBezTo>
                    <a:cubicBezTo>
                      <a:pt x="196" y="386"/>
                      <a:pt x="220" y="423"/>
                      <a:pt x="220" y="423"/>
                    </a:cubicBezTo>
                    <a:cubicBezTo>
                      <a:pt x="422" y="220"/>
                      <a:pt x="422" y="220"/>
                      <a:pt x="422" y="220"/>
                    </a:cubicBezTo>
                    <a:cubicBezTo>
                      <a:pt x="422" y="220"/>
                      <a:pt x="386" y="196"/>
                      <a:pt x="373" y="184"/>
                    </a:cubicBezTo>
                    <a:cubicBezTo>
                      <a:pt x="361" y="171"/>
                      <a:pt x="338" y="149"/>
                      <a:pt x="341" y="139"/>
                    </a:cubicBezTo>
                    <a:cubicBezTo>
                      <a:pt x="343" y="129"/>
                      <a:pt x="441" y="116"/>
                      <a:pt x="382" y="58"/>
                    </a:cubicBezTo>
                    <a:cubicBezTo>
                      <a:pt x="324" y="0"/>
                      <a:pt x="310" y="96"/>
                      <a:pt x="302" y="100"/>
                    </a:cubicBezTo>
                    <a:cubicBezTo>
                      <a:pt x="294" y="104"/>
                      <a:pt x="269" y="80"/>
                      <a:pt x="257" y="67"/>
                    </a:cubicBezTo>
                    <a:cubicBezTo>
                      <a:pt x="245" y="55"/>
                      <a:pt x="220" y="18"/>
                      <a:pt x="220" y="18"/>
                    </a:cubicBezTo>
                    <a:cubicBezTo>
                      <a:pt x="220" y="18"/>
                      <a:pt x="183" y="43"/>
                      <a:pt x="171" y="55"/>
                    </a:cubicBezTo>
                    <a:cubicBezTo>
                      <a:pt x="159" y="67"/>
                      <a:pt x="134" y="92"/>
                      <a:pt x="138" y="100"/>
                    </a:cubicBezTo>
                    <a:cubicBezTo>
                      <a:pt x="142" y="108"/>
                      <a:pt x="238" y="122"/>
                      <a:pt x="180" y="181"/>
                    </a:cubicBezTo>
                    <a:cubicBezTo>
                      <a:pt x="122" y="239"/>
                      <a:pt x="110" y="141"/>
                      <a:pt x="100" y="139"/>
                    </a:cubicBezTo>
                    <a:cubicBezTo>
                      <a:pt x="89" y="137"/>
                      <a:pt x="67" y="159"/>
                      <a:pt x="55" y="171"/>
                    </a:cubicBezTo>
                    <a:cubicBezTo>
                      <a:pt x="42" y="184"/>
                      <a:pt x="18" y="220"/>
                      <a:pt x="18" y="220"/>
                    </a:cubicBezTo>
                    <a:cubicBezTo>
                      <a:pt x="18" y="220"/>
                      <a:pt x="55" y="245"/>
                      <a:pt x="67" y="257"/>
                    </a:cubicBezTo>
                    <a:cubicBezTo>
                      <a:pt x="79" y="269"/>
                      <a:pt x="102" y="292"/>
                      <a:pt x="100" y="302"/>
                    </a:cubicBezTo>
                    <a:cubicBezTo>
                      <a:pt x="98" y="312"/>
                      <a:pt x="0" y="325"/>
                      <a:pt x="58" y="383"/>
                    </a:cubicBezTo>
                    <a:cubicBezTo>
                      <a:pt x="116" y="441"/>
                      <a:pt x="130" y="345"/>
                      <a:pt x="138" y="341"/>
                    </a:cubicBezTo>
                    <a:close/>
                  </a:path>
                </a:pathLst>
              </a:custGeom>
              <a:grpFill/>
              <a:ln>
                <a:noFill/>
              </a:ln>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Segoe UI"/>
                  <a:ea typeface="+mn-ea"/>
                  <a:cs typeface="+mn-cs"/>
                </a:endParaRPr>
              </a:p>
            </p:txBody>
          </p:sp>
          <p:sp>
            <p:nvSpPr>
              <p:cNvPr id="275" name="Freeform 274"/>
              <p:cNvSpPr>
                <a:spLocks/>
              </p:cNvSpPr>
              <p:nvPr/>
            </p:nvSpPr>
            <p:spPr bwMode="auto">
              <a:xfrm rot="9900000">
                <a:off x="2123129" y="1797431"/>
                <a:ext cx="1377949" cy="1377949"/>
              </a:xfrm>
              <a:custGeom>
                <a:avLst/>
                <a:gdLst>
                  <a:gd name="T0" fmla="*/ 422 w 422"/>
                  <a:gd name="T1" fmla="*/ 220 h 422"/>
                  <a:gd name="T2" fmla="*/ 386 w 422"/>
                  <a:gd name="T3" fmla="*/ 171 h 422"/>
                  <a:gd name="T4" fmla="*/ 341 w 422"/>
                  <a:gd name="T5" fmla="*/ 138 h 422"/>
                  <a:gd name="T6" fmla="*/ 260 w 422"/>
                  <a:gd name="T7" fmla="*/ 180 h 422"/>
                  <a:gd name="T8" fmla="*/ 302 w 422"/>
                  <a:gd name="T9" fmla="*/ 100 h 422"/>
                  <a:gd name="T10" fmla="*/ 269 w 422"/>
                  <a:gd name="T11" fmla="*/ 55 h 422"/>
                  <a:gd name="T12" fmla="*/ 220 w 422"/>
                  <a:gd name="T13" fmla="*/ 18 h 422"/>
                  <a:gd name="T14" fmla="*/ 183 w 422"/>
                  <a:gd name="T15" fmla="*/ 67 h 422"/>
                  <a:gd name="T16" fmla="*/ 138 w 422"/>
                  <a:gd name="T17" fmla="*/ 100 h 422"/>
                  <a:gd name="T18" fmla="*/ 58 w 422"/>
                  <a:gd name="T19" fmla="*/ 58 h 422"/>
                  <a:gd name="T20" fmla="*/ 100 w 422"/>
                  <a:gd name="T21" fmla="*/ 138 h 422"/>
                  <a:gd name="T22" fmla="*/ 67 w 422"/>
                  <a:gd name="T23" fmla="*/ 183 h 422"/>
                  <a:gd name="T24" fmla="*/ 18 w 422"/>
                  <a:gd name="T25" fmla="*/ 220 h 422"/>
                  <a:gd name="T26" fmla="*/ 55 w 422"/>
                  <a:gd name="T27" fmla="*/ 269 h 422"/>
                  <a:gd name="T28" fmla="*/ 100 w 422"/>
                  <a:gd name="T29" fmla="*/ 302 h 422"/>
                  <a:gd name="T30" fmla="*/ 180 w 422"/>
                  <a:gd name="T31" fmla="*/ 260 h 422"/>
                  <a:gd name="T32" fmla="*/ 138 w 422"/>
                  <a:gd name="T33" fmla="*/ 341 h 422"/>
                  <a:gd name="T34" fmla="*/ 171 w 422"/>
                  <a:gd name="T35" fmla="*/ 386 h 422"/>
                  <a:gd name="T36" fmla="*/ 220 w 422"/>
                  <a:gd name="T37" fmla="*/ 422 h 422"/>
                  <a:gd name="T38" fmla="*/ 422 w 422"/>
                  <a:gd name="T39" fmla="*/ 22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2" h="422">
                    <a:moveTo>
                      <a:pt x="422" y="220"/>
                    </a:moveTo>
                    <a:cubicBezTo>
                      <a:pt x="422" y="220"/>
                      <a:pt x="398" y="183"/>
                      <a:pt x="386" y="171"/>
                    </a:cubicBezTo>
                    <a:cubicBezTo>
                      <a:pt x="373" y="159"/>
                      <a:pt x="349" y="134"/>
                      <a:pt x="341" y="138"/>
                    </a:cubicBezTo>
                    <a:cubicBezTo>
                      <a:pt x="332" y="142"/>
                      <a:pt x="318" y="239"/>
                      <a:pt x="260" y="180"/>
                    </a:cubicBezTo>
                    <a:cubicBezTo>
                      <a:pt x="202" y="122"/>
                      <a:pt x="300" y="110"/>
                      <a:pt x="302" y="100"/>
                    </a:cubicBezTo>
                    <a:cubicBezTo>
                      <a:pt x="304" y="90"/>
                      <a:pt x="281" y="67"/>
                      <a:pt x="269" y="55"/>
                    </a:cubicBezTo>
                    <a:cubicBezTo>
                      <a:pt x="257" y="42"/>
                      <a:pt x="220" y="18"/>
                      <a:pt x="220" y="18"/>
                    </a:cubicBezTo>
                    <a:cubicBezTo>
                      <a:pt x="220" y="18"/>
                      <a:pt x="196" y="55"/>
                      <a:pt x="183" y="67"/>
                    </a:cubicBezTo>
                    <a:cubicBezTo>
                      <a:pt x="171" y="79"/>
                      <a:pt x="149" y="102"/>
                      <a:pt x="138" y="100"/>
                    </a:cubicBezTo>
                    <a:cubicBezTo>
                      <a:pt x="128" y="98"/>
                      <a:pt x="116" y="0"/>
                      <a:pt x="58" y="58"/>
                    </a:cubicBezTo>
                    <a:cubicBezTo>
                      <a:pt x="0" y="116"/>
                      <a:pt x="96" y="130"/>
                      <a:pt x="100" y="138"/>
                    </a:cubicBezTo>
                    <a:cubicBezTo>
                      <a:pt x="104" y="147"/>
                      <a:pt x="79" y="171"/>
                      <a:pt x="67" y="183"/>
                    </a:cubicBezTo>
                    <a:cubicBezTo>
                      <a:pt x="55" y="196"/>
                      <a:pt x="18" y="220"/>
                      <a:pt x="18" y="220"/>
                    </a:cubicBezTo>
                    <a:cubicBezTo>
                      <a:pt x="18" y="220"/>
                      <a:pt x="42" y="257"/>
                      <a:pt x="55" y="269"/>
                    </a:cubicBezTo>
                    <a:cubicBezTo>
                      <a:pt x="67" y="281"/>
                      <a:pt x="91" y="306"/>
                      <a:pt x="100" y="302"/>
                    </a:cubicBezTo>
                    <a:cubicBezTo>
                      <a:pt x="108" y="298"/>
                      <a:pt x="122" y="202"/>
                      <a:pt x="180" y="260"/>
                    </a:cubicBezTo>
                    <a:cubicBezTo>
                      <a:pt x="238" y="318"/>
                      <a:pt x="140" y="330"/>
                      <a:pt x="138" y="341"/>
                    </a:cubicBezTo>
                    <a:cubicBezTo>
                      <a:pt x="136" y="351"/>
                      <a:pt x="159" y="373"/>
                      <a:pt x="171" y="386"/>
                    </a:cubicBezTo>
                    <a:cubicBezTo>
                      <a:pt x="183" y="398"/>
                      <a:pt x="220" y="422"/>
                      <a:pt x="220" y="422"/>
                    </a:cubicBezTo>
                    <a:lnTo>
                      <a:pt x="422" y="220"/>
                    </a:lnTo>
                    <a:close/>
                  </a:path>
                </a:pathLst>
              </a:custGeom>
              <a:grpFill/>
              <a:ln>
                <a:noFill/>
              </a:ln>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Segoe UI"/>
                  <a:ea typeface="+mn-ea"/>
                  <a:cs typeface="+mn-cs"/>
                </a:endParaRPr>
              </a:p>
            </p:txBody>
          </p:sp>
        </p:grpSp>
        <p:cxnSp>
          <p:nvCxnSpPr>
            <p:cNvPr id="181" name="Straight Connector 180"/>
            <p:cNvCxnSpPr/>
            <p:nvPr/>
          </p:nvCxnSpPr>
          <p:spPr>
            <a:xfrm>
              <a:off x="999799" y="3414997"/>
              <a:ext cx="1891470" cy="0"/>
            </a:xfrm>
            <a:prstGeom prst="line">
              <a:avLst/>
            </a:prstGeom>
            <a:grpFill/>
            <a:ln w="12700" cap="rnd">
              <a:solidFill>
                <a:schemeClr val="accent5"/>
              </a:solidFill>
              <a:prstDash val="sysDot"/>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183" name="Rectangle 182"/>
            <p:cNvSpPr/>
            <p:nvPr/>
          </p:nvSpPr>
          <p:spPr bwMode="auto">
            <a:xfrm>
              <a:off x="1009226" y="2974324"/>
              <a:ext cx="1982520" cy="36576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91440" rIns="91440" bIns="91440"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bg1"/>
                  </a:solidFill>
                  <a:effectLst/>
                  <a:uLnTx/>
                  <a:uFillTx/>
                  <a:latin typeface="Segoe UI"/>
                  <a:ea typeface="+mn-ea"/>
                  <a:cs typeface="Segoe UI Light" panose="020B0502040204020203" pitchFamily="34" charset="0"/>
                </a:rPr>
                <a:t>On-premises data</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chemeClr val="bg1"/>
                  </a:solidFill>
                  <a:effectLst/>
                  <a:uLnTx/>
                  <a:uFillTx/>
                  <a:latin typeface="Segoe UI"/>
                  <a:ea typeface="+mn-ea"/>
                  <a:cs typeface="Segoe UI Light" panose="020B0502040204020203" pitchFamily="34" charset="0"/>
                </a:rPr>
                <a:t>e.g. Analysis Services</a:t>
              </a:r>
            </a:p>
          </p:txBody>
        </p:sp>
        <p:sp>
          <p:nvSpPr>
            <p:cNvPr id="184" name="Oval 183"/>
            <p:cNvSpPr/>
            <p:nvPr/>
          </p:nvSpPr>
          <p:spPr bwMode="auto">
            <a:xfrm>
              <a:off x="644325" y="2974324"/>
              <a:ext cx="365760" cy="365760"/>
            </a:xfrm>
            <a:prstGeom prst="ellipse">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2400" b="0" i="0" u="none" strike="noStrike" kern="1200" cap="none" spc="0" normalizeH="0" baseline="0" noProof="0" dirty="0" err="1">
                <a:ln>
                  <a:noFill/>
                </a:ln>
                <a:solidFill>
                  <a:schemeClr val="bg1"/>
                </a:solidFill>
                <a:effectLst/>
                <a:uLnTx/>
                <a:uFillTx/>
                <a:latin typeface="Segoe UI"/>
                <a:ea typeface="Segoe UI" pitchFamily="34" charset="0"/>
                <a:cs typeface="Segoe UI" pitchFamily="34" charset="0"/>
              </a:endParaRPr>
            </a:p>
          </p:txBody>
        </p:sp>
        <p:sp>
          <p:nvSpPr>
            <p:cNvPr id="185" name="Freeform 184"/>
            <p:cNvSpPr>
              <a:spLocks noEditPoints="1"/>
            </p:cNvSpPr>
            <p:nvPr/>
          </p:nvSpPr>
          <p:spPr bwMode="auto">
            <a:xfrm>
              <a:off x="726710" y="3068558"/>
              <a:ext cx="200989" cy="177291"/>
            </a:xfrm>
            <a:custGeom>
              <a:avLst/>
              <a:gdLst>
                <a:gd name="T0" fmla="*/ 883 w 916"/>
                <a:gd name="T1" fmla="*/ 286 h 808"/>
                <a:gd name="T2" fmla="*/ 539 w 916"/>
                <a:gd name="T3" fmla="*/ 723 h 808"/>
                <a:gd name="T4" fmla="*/ 504 w 916"/>
                <a:gd name="T5" fmla="*/ 0 h 808"/>
                <a:gd name="T6" fmla="*/ 35 w 916"/>
                <a:gd name="T7" fmla="*/ 723 h 808"/>
                <a:gd name="T8" fmla="*/ 0 w 916"/>
                <a:gd name="T9" fmla="*/ 808 h 808"/>
                <a:gd name="T10" fmla="*/ 916 w 916"/>
                <a:gd name="T11" fmla="*/ 723 h 808"/>
                <a:gd name="T12" fmla="*/ 229 w 916"/>
                <a:gd name="T13" fmla="*/ 665 h 808"/>
                <a:gd name="T14" fmla="*/ 109 w 916"/>
                <a:gd name="T15" fmla="*/ 596 h 808"/>
                <a:gd name="T16" fmla="*/ 229 w 916"/>
                <a:gd name="T17" fmla="*/ 665 h 808"/>
                <a:gd name="T18" fmla="*/ 109 w 916"/>
                <a:gd name="T19" fmla="*/ 501 h 808"/>
                <a:gd name="T20" fmla="*/ 229 w 916"/>
                <a:gd name="T21" fmla="*/ 432 h 808"/>
                <a:gd name="T22" fmla="*/ 229 w 916"/>
                <a:gd name="T23" fmla="*/ 337 h 808"/>
                <a:gd name="T24" fmla="*/ 109 w 916"/>
                <a:gd name="T25" fmla="*/ 267 h 808"/>
                <a:gd name="T26" fmla="*/ 229 w 916"/>
                <a:gd name="T27" fmla="*/ 337 h 808"/>
                <a:gd name="T28" fmla="*/ 109 w 916"/>
                <a:gd name="T29" fmla="*/ 172 h 808"/>
                <a:gd name="T30" fmla="*/ 229 w 916"/>
                <a:gd name="T31" fmla="*/ 103 h 808"/>
                <a:gd name="T32" fmla="*/ 428 w 916"/>
                <a:gd name="T33" fmla="*/ 665 h 808"/>
                <a:gd name="T34" fmla="*/ 307 w 916"/>
                <a:gd name="T35" fmla="*/ 596 h 808"/>
                <a:gd name="T36" fmla="*/ 428 w 916"/>
                <a:gd name="T37" fmla="*/ 665 h 808"/>
                <a:gd name="T38" fmla="*/ 307 w 916"/>
                <a:gd name="T39" fmla="*/ 501 h 808"/>
                <a:gd name="T40" fmla="*/ 428 w 916"/>
                <a:gd name="T41" fmla="*/ 432 h 808"/>
                <a:gd name="T42" fmla="*/ 428 w 916"/>
                <a:gd name="T43" fmla="*/ 337 h 808"/>
                <a:gd name="T44" fmla="*/ 307 w 916"/>
                <a:gd name="T45" fmla="*/ 267 h 808"/>
                <a:gd name="T46" fmla="*/ 428 w 916"/>
                <a:gd name="T47" fmla="*/ 337 h 808"/>
                <a:gd name="T48" fmla="*/ 307 w 916"/>
                <a:gd name="T49" fmla="*/ 172 h 808"/>
                <a:gd name="T50" fmla="*/ 428 w 916"/>
                <a:gd name="T51" fmla="*/ 103 h 808"/>
                <a:gd name="T52" fmla="*/ 684 w 916"/>
                <a:gd name="T53" fmla="*/ 668 h 808"/>
                <a:gd name="T54" fmla="*/ 606 w 916"/>
                <a:gd name="T55" fmla="*/ 549 h 808"/>
                <a:gd name="T56" fmla="*/ 684 w 916"/>
                <a:gd name="T57" fmla="*/ 668 h 808"/>
                <a:gd name="T58" fmla="*/ 606 w 916"/>
                <a:gd name="T59" fmla="*/ 482 h 808"/>
                <a:gd name="T60" fmla="*/ 684 w 916"/>
                <a:gd name="T61" fmla="*/ 365 h 808"/>
                <a:gd name="T62" fmla="*/ 816 w 916"/>
                <a:gd name="T63" fmla="*/ 668 h 808"/>
                <a:gd name="T64" fmla="*/ 738 w 916"/>
                <a:gd name="T65" fmla="*/ 549 h 808"/>
                <a:gd name="T66" fmla="*/ 816 w 916"/>
                <a:gd name="T67" fmla="*/ 668 h 808"/>
                <a:gd name="T68" fmla="*/ 738 w 916"/>
                <a:gd name="T69" fmla="*/ 482 h 808"/>
                <a:gd name="T70" fmla="*/ 816 w 916"/>
                <a:gd name="T71" fmla="*/ 365 h 8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16" h="808">
                  <a:moveTo>
                    <a:pt x="883" y="723"/>
                  </a:moveTo>
                  <a:lnTo>
                    <a:pt x="883" y="286"/>
                  </a:lnTo>
                  <a:lnTo>
                    <a:pt x="539" y="286"/>
                  </a:lnTo>
                  <a:lnTo>
                    <a:pt x="539" y="723"/>
                  </a:lnTo>
                  <a:lnTo>
                    <a:pt x="504" y="723"/>
                  </a:lnTo>
                  <a:lnTo>
                    <a:pt x="504" y="0"/>
                  </a:lnTo>
                  <a:lnTo>
                    <a:pt x="35" y="0"/>
                  </a:lnTo>
                  <a:lnTo>
                    <a:pt x="35" y="723"/>
                  </a:lnTo>
                  <a:lnTo>
                    <a:pt x="0" y="723"/>
                  </a:lnTo>
                  <a:lnTo>
                    <a:pt x="0" y="808"/>
                  </a:lnTo>
                  <a:lnTo>
                    <a:pt x="916" y="808"/>
                  </a:lnTo>
                  <a:lnTo>
                    <a:pt x="916" y="723"/>
                  </a:lnTo>
                  <a:lnTo>
                    <a:pt x="883" y="723"/>
                  </a:lnTo>
                  <a:close/>
                  <a:moveTo>
                    <a:pt x="229" y="665"/>
                  </a:moveTo>
                  <a:lnTo>
                    <a:pt x="109" y="665"/>
                  </a:lnTo>
                  <a:lnTo>
                    <a:pt x="109" y="596"/>
                  </a:lnTo>
                  <a:lnTo>
                    <a:pt x="229" y="596"/>
                  </a:lnTo>
                  <a:lnTo>
                    <a:pt x="229" y="665"/>
                  </a:lnTo>
                  <a:close/>
                  <a:moveTo>
                    <a:pt x="229" y="501"/>
                  </a:moveTo>
                  <a:lnTo>
                    <a:pt x="109" y="501"/>
                  </a:lnTo>
                  <a:lnTo>
                    <a:pt x="109" y="432"/>
                  </a:lnTo>
                  <a:lnTo>
                    <a:pt x="229" y="432"/>
                  </a:lnTo>
                  <a:lnTo>
                    <a:pt x="229" y="501"/>
                  </a:lnTo>
                  <a:close/>
                  <a:moveTo>
                    <a:pt x="229" y="337"/>
                  </a:moveTo>
                  <a:lnTo>
                    <a:pt x="109" y="337"/>
                  </a:lnTo>
                  <a:lnTo>
                    <a:pt x="109" y="267"/>
                  </a:lnTo>
                  <a:lnTo>
                    <a:pt x="229" y="267"/>
                  </a:lnTo>
                  <a:lnTo>
                    <a:pt x="229" y="337"/>
                  </a:lnTo>
                  <a:close/>
                  <a:moveTo>
                    <a:pt x="229" y="172"/>
                  </a:moveTo>
                  <a:lnTo>
                    <a:pt x="109" y="172"/>
                  </a:lnTo>
                  <a:lnTo>
                    <a:pt x="109" y="103"/>
                  </a:lnTo>
                  <a:lnTo>
                    <a:pt x="229" y="103"/>
                  </a:lnTo>
                  <a:lnTo>
                    <a:pt x="229" y="172"/>
                  </a:lnTo>
                  <a:close/>
                  <a:moveTo>
                    <a:pt x="428" y="665"/>
                  </a:moveTo>
                  <a:lnTo>
                    <a:pt x="307" y="665"/>
                  </a:lnTo>
                  <a:lnTo>
                    <a:pt x="307" y="596"/>
                  </a:lnTo>
                  <a:lnTo>
                    <a:pt x="428" y="596"/>
                  </a:lnTo>
                  <a:lnTo>
                    <a:pt x="428" y="665"/>
                  </a:lnTo>
                  <a:close/>
                  <a:moveTo>
                    <a:pt x="428" y="501"/>
                  </a:moveTo>
                  <a:lnTo>
                    <a:pt x="307" y="501"/>
                  </a:lnTo>
                  <a:lnTo>
                    <a:pt x="307" y="432"/>
                  </a:lnTo>
                  <a:lnTo>
                    <a:pt x="428" y="432"/>
                  </a:lnTo>
                  <a:lnTo>
                    <a:pt x="428" y="501"/>
                  </a:lnTo>
                  <a:close/>
                  <a:moveTo>
                    <a:pt x="428" y="337"/>
                  </a:moveTo>
                  <a:lnTo>
                    <a:pt x="307" y="337"/>
                  </a:lnTo>
                  <a:lnTo>
                    <a:pt x="307" y="267"/>
                  </a:lnTo>
                  <a:lnTo>
                    <a:pt x="428" y="267"/>
                  </a:lnTo>
                  <a:lnTo>
                    <a:pt x="428" y="337"/>
                  </a:lnTo>
                  <a:close/>
                  <a:moveTo>
                    <a:pt x="428" y="172"/>
                  </a:moveTo>
                  <a:lnTo>
                    <a:pt x="307" y="172"/>
                  </a:lnTo>
                  <a:lnTo>
                    <a:pt x="307" y="103"/>
                  </a:lnTo>
                  <a:lnTo>
                    <a:pt x="428" y="103"/>
                  </a:lnTo>
                  <a:lnTo>
                    <a:pt x="428" y="172"/>
                  </a:lnTo>
                  <a:close/>
                  <a:moveTo>
                    <a:pt x="684" y="668"/>
                  </a:moveTo>
                  <a:lnTo>
                    <a:pt x="606" y="668"/>
                  </a:lnTo>
                  <a:lnTo>
                    <a:pt x="606" y="549"/>
                  </a:lnTo>
                  <a:lnTo>
                    <a:pt x="684" y="549"/>
                  </a:lnTo>
                  <a:lnTo>
                    <a:pt x="684" y="668"/>
                  </a:lnTo>
                  <a:close/>
                  <a:moveTo>
                    <a:pt x="684" y="482"/>
                  </a:moveTo>
                  <a:lnTo>
                    <a:pt x="606" y="482"/>
                  </a:lnTo>
                  <a:lnTo>
                    <a:pt x="606" y="365"/>
                  </a:lnTo>
                  <a:lnTo>
                    <a:pt x="684" y="365"/>
                  </a:lnTo>
                  <a:lnTo>
                    <a:pt x="684" y="482"/>
                  </a:lnTo>
                  <a:close/>
                  <a:moveTo>
                    <a:pt x="816" y="668"/>
                  </a:moveTo>
                  <a:lnTo>
                    <a:pt x="738" y="668"/>
                  </a:lnTo>
                  <a:lnTo>
                    <a:pt x="738" y="549"/>
                  </a:lnTo>
                  <a:lnTo>
                    <a:pt x="816" y="549"/>
                  </a:lnTo>
                  <a:lnTo>
                    <a:pt x="816" y="668"/>
                  </a:lnTo>
                  <a:close/>
                  <a:moveTo>
                    <a:pt x="816" y="482"/>
                  </a:moveTo>
                  <a:lnTo>
                    <a:pt x="738" y="482"/>
                  </a:lnTo>
                  <a:lnTo>
                    <a:pt x="738" y="365"/>
                  </a:lnTo>
                  <a:lnTo>
                    <a:pt x="816" y="365"/>
                  </a:lnTo>
                  <a:lnTo>
                    <a:pt x="816" y="482"/>
                  </a:lnTo>
                  <a:close/>
                </a:path>
              </a:pathLst>
            </a:custGeom>
            <a:grpFill/>
            <a:ln>
              <a:noFill/>
            </a:ln>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Segoe UI"/>
                <a:ea typeface="+mn-ea"/>
                <a:cs typeface="+mn-cs"/>
              </a:endParaRPr>
            </a:p>
          </p:txBody>
        </p:sp>
        <p:cxnSp>
          <p:nvCxnSpPr>
            <p:cNvPr id="186" name="Straight Connector 185"/>
            <p:cNvCxnSpPr/>
            <p:nvPr/>
          </p:nvCxnSpPr>
          <p:spPr>
            <a:xfrm>
              <a:off x="999799" y="3990784"/>
              <a:ext cx="1891470" cy="0"/>
            </a:xfrm>
            <a:prstGeom prst="line">
              <a:avLst/>
            </a:prstGeom>
            <a:grpFill/>
            <a:ln w="12700" cap="rnd">
              <a:solidFill>
                <a:schemeClr val="accent5"/>
              </a:solidFill>
              <a:prstDash val="sysDot"/>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187" name="Rectangle 186"/>
            <p:cNvSpPr/>
            <p:nvPr/>
          </p:nvSpPr>
          <p:spPr bwMode="auto">
            <a:xfrm>
              <a:off x="1009225" y="3516632"/>
              <a:ext cx="2143263" cy="36576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91440" rIns="91440" bIns="91440"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bg1"/>
                  </a:solidFill>
                  <a:effectLst/>
                  <a:uLnTx/>
                  <a:uFillTx/>
                  <a:latin typeface="Segoe UI"/>
                  <a:ea typeface="+mn-ea"/>
                  <a:cs typeface="Segoe UI Light" panose="020B0502040204020203" pitchFamily="34" charset="0"/>
                </a:rPr>
                <a:t>Organizational content packs</a:t>
              </a:r>
              <a:br>
                <a:rPr kumimoji="0" lang="en-US" sz="1200" b="0" i="0" u="none" strike="noStrike" kern="1200" cap="none" spc="0" normalizeH="0" baseline="0" noProof="0" dirty="0">
                  <a:ln>
                    <a:noFill/>
                  </a:ln>
                  <a:solidFill>
                    <a:schemeClr val="bg1"/>
                  </a:solidFill>
                  <a:effectLst/>
                  <a:uLnTx/>
                  <a:uFillTx/>
                  <a:latin typeface="Segoe UI"/>
                  <a:ea typeface="+mn-ea"/>
                  <a:cs typeface="Segoe UI Light" panose="020B0502040204020203" pitchFamily="34" charset="0"/>
                </a:rPr>
              </a:br>
              <a:r>
                <a:rPr kumimoji="0" lang="en-US" sz="900" b="0" i="1" u="none" strike="noStrike" kern="1200" cap="none" spc="0" normalizeH="0" baseline="0" noProof="0" dirty="0">
                  <a:ln>
                    <a:noFill/>
                  </a:ln>
                  <a:solidFill>
                    <a:schemeClr val="bg1"/>
                  </a:solidFill>
                  <a:effectLst/>
                  <a:uLnTx/>
                  <a:uFillTx/>
                  <a:latin typeface="Segoe UI"/>
                  <a:ea typeface="+mn-ea"/>
                  <a:cs typeface="Segoe UI Light" panose="020B0502040204020203" pitchFamily="34" charset="0"/>
                </a:rPr>
                <a:t>Corporate data sources or external data services</a:t>
              </a:r>
            </a:p>
          </p:txBody>
        </p:sp>
        <p:sp>
          <p:nvSpPr>
            <p:cNvPr id="188" name="Oval 187"/>
            <p:cNvSpPr/>
            <p:nvPr/>
          </p:nvSpPr>
          <p:spPr bwMode="auto">
            <a:xfrm>
              <a:off x="644325" y="3516632"/>
              <a:ext cx="365760" cy="365760"/>
            </a:xfrm>
            <a:prstGeom prst="ellipse">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2400" b="0" i="0" u="none" strike="noStrike" kern="1200" cap="none" spc="0" normalizeH="0" baseline="0" noProof="0" dirty="0" err="1">
                <a:ln>
                  <a:noFill/>
                </a:ln>
                <a:solidFill>
                  <a:schemeClr val="bg1"/>
                </a:solidFill>
                <a:effectLst/>
                <a:uLnTx/>
                <a:uFillTx/>
                <a:latin typeface="Segoe UI"/>
                <a:ea typeface="Segoe UI" pitchFamily="34" charset="0"/>
                <a:cs typeface="Segoe UI" pitchFamily="34" charset="0"/>
              </a:endParaRPr>
            </a:p>
          </p:txBody>
        </p:sp>
        <p:grpSp>
          <p:nvGrpSpPr>
            <p:cNvPr id="189" name="Group 188"/>
            <p:cNvGrpSpPr/>
            <p:nvPr/>
          </p:nvGrpSpPr>
          <p:grpSpPr>
            <a:xfrm>
              <a:off x="719568" y="3604903"/>
              <a:ext cx="215269" cy="189218"/>
              <a:chOff x="681704" y="2920140"/>
              <a:chExt cx="321649" cy="282723"/>
            </a:xfrm>
            <a:grpFill/>
          </p:grpSpPr>
          <p:sp>
            <p:nvSpPr>
              <p:cNvPr id="272" name="Freeform 271"/>
              <p:cNvSpPr>
                <a:spLocks/>
              </p:cNvSpPr>
              <p:nvPr/>
            </p:nvSpPr>
            <p:spPr bwMode="auto">
              <a:xfrm>
                <a:off x="681704" y="2920140"/>
                <a:ext cx="270621" cy="210107"/>
              </a:xfrm>
              <a:custGeom>
                <a:avLst/>
                <a:gdLst>
                  <a:gd name="T0" fmla="*/ 270 w 1048"/>
                  <a:gd name="T1" fmla="*/ 104 h 814"/>
                  <a:gd name="T2" fmla="*/ 328 w 1048"/>
                  <a:gd name="T3" fmla="*/ 81 h 814"/>
                  <a:gd name="T4" fmla="*/ 967 w 1048"/>
                  <a:gd name="T5" fmla="*/ 81 h 814"/>
                  <a:gd name="T6" fmla="*/ 967 w 1048"/>
                  <a:gd name="T7" fmla="*/ 142 h 814"/>
                  <a:gd name="T8" fmla="*/ 1048 w 1048"/>
                  <a:gd name="T9" fmla="*/ 142 h 814"/>
                  <a:gd name="T10" fmla="*/ 1048 w 1048"/>
                  <a:gd name="T11" fmla="*/ 0 h 814"/>
                  <a:gd name="T12" fmla="*/ 328 w 1048"/>
                  <a:gd name="T13" fmla="*/ 0 h 814"/>
                  <a:gd name="T14" fmla="*/ 205 w 1048"/>
                  <a:gd name="T15" fmla="*/ 56 h 814"/>
                  <a:gd name="T16" fmla="*/ 38 w 1048"/>
                  <a:gd name="T17" fmla="*/ 318 h 814"/>
                  <a:gd name="T18" fmla="*/ 0 w 1048"/>
                  <a:gd name="T19" fmla="*/ 426 h 814"/>
                  <a:gd name="T20" fmla="*/ 0 w 1048"/>
                  <a:gd name="T21" fmla="*/ 814 h 814"/>
                  <a:gd name="T22" fmla="*/ 240 w 1048"/>
                  <a:gd name="T23" fmla="*/ 814 h 814"/>
                  <a:gd name="T24" fmla="*/ 240 w 1048"/>
                  <a:gd name="T25" fmla="*/ 733 h 814"/>
                  <a:gd name="T26" fmla="*/ 81 w 1048"/>
                  <a:gd name="T27" fmla="*/ 733 h 814"/>
                  <a:gd name="T28" fmla="*/ 81 w 1048"/>
                  <a:gd name="T29" fmla="*/ 426 h 814"/>
                  <a:gd name="T30" fmla="*/ 280 w 1048"/>
                  <a:gd name="T31" fmla="*/ 297 h 814"/>
                  <a:gd name="T32" fmla="*/ 270 w 1048"/>
                  <a:gd name="T33" fmla="*/ 104 h 8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48" h="814">
                    <a:moveTo>
                      <a:pt x="270" y="104"/>
                    </a:moveTo>
                    <a:cubicBezTo>
                      <a:pt x="274" y="98"/>
                      <a:pt x="287" y="81"/>
                      <a:pt x="328" y="81"/>
                    </a:cubicBezTo>
                    <a:cubicBezTo>
                      <a:pt x="967" y="81"/>
                      <a:pt x="967" y="81"/>
                      <a:pt x="967" y="81"/>
                    </a:cubicBezTo>
                    <a:cubicBezTo>
                      <a:pt x="967" y="142"/>
                      <a:pt x="967" y="142"/>
                      <a:pt x="967" y="142"/>
                    </a:cubicBezTo>
                    <a:cubicBezTo>
                      <a:pt x="1048" y="142"/>
                      <a:pt x="1048" y="142"/>
                      <a:pt x="1048" y="142"/>
                    </a:cubicBezTo>
                    <a:cubicBezTo>
                      <a:pt x="1048" y="0"/>
                      <a:pt x="1048" y="0"/>
                      <a:pt x="1048" y="0"/>
                    </a:cubicBezTo>
                    <a:cubicBezTo>
                      <a:pt x="328" y="0"/>
                      <a:pt x="328" y="0"/>
                      <a:pt x="328" y="0"/>
                    </a:cubicBezTo>
                    <a:cubicBezTo>
                      <a:pt x="260" y="0"/>
                      <a:pt x="223" y="30"/>
                      <a:pt x="205" y="56"/>
                    </a:cubicBezTo>
                    <a:cubicBezTo>
                      <a:pt x="38" y="318"/>
                      <a:pt x="38" y="318"/>
                      <a:pt x="38" y="318"/>
                    </a:cubicBezTo>
                    <a:cubicBezTo>
                      <a:pt x="19" y="345"/>
                      <a:pt x="0" y="383"/>
                      <a:pt x="0" y="426"/>
                    </a:cubicBezTo>
                    <a:cubicBezTo>
                      <a:pt x="0" y="814"/>
                      <a:pt x="0" y="814"/>
                      <a:pt x="0" y="814"/>
                    </a:cubicBezTo>
                    <a:cubicBezTo>
                      <a:pt x="240" y="814"/>
                      <a:pt x="240" y="814"/>
                      <a:pt x="240" y="814"/>
                    </a:cubicBezTo>
                    <a:cubicBezTo>
                      <a:pt x="240" y="733"/>
                      <a:pt x="240" y="733"/>
                      <a:pt x="240" y="733"/>
                    </a:cubicBezTo>
                    <a:cubicBezTo>
                      <a:pt x="81" y="733"/>
                      <a:pt x="81" y="733"/>
                      <a:pt x="81" y="733"/>
                    </a:cubicBezTo>
                    <a:cubicBezTo>
                      <a:pt x="81" y="426"/>
                      <a:pt x="81" y="426"/>
                      <a:pt x="81" y="426"/>
                    </a:cubicBezTo>
                    <a:cubicBezTo>
                      <a:pt x="81" y="357"/>
                      <a:pt x="213" y="303"/>
                      <a:pt x="280" y="297"/>
                    </a:cubicBezTo>
                    <a:cubicBezTo>
                      <a:pt x="258" y="241"/>
                      <a:pt x="241" y="148"/>
                      <a:pt x="270" y="1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Segoe UI"/>
                  <a:ea typeface="+mn-ea"/>
                  <a:cs typeface="+mn-cs"/>
                </a:endParaRPr>
              </a:p>
            </p:txBody>
          </p:sp>
          <p:sp>
            <p:nvSpPr>
              <p:cNvPr id="273" name="Freeform 272"/>
              <p:cNvSpPr>
                <a:spLocks noEditPoints="1"/>
              </p:cNvSpPr>
              <p:nvPr/>
            </p:nvSpPr>
            <p:spPr bwMode="auto">
              <a:xfrm>
                <a:off x="760426" y="2959065"/>
                <a:ext cx="242927" cy="243798"/>
              </a:xfrm>
              <a:custGeom>
                <a:avLst/>
                <a:gdLst>
                  <a:gd name="T0" fmla="*/ 327 w 941"/>
                  <a:gd name="T1" fmla="*/ 277 h 944"/>
                  <a:gd name="T2" fmla="*/ 327 w 941"/>
                  <a:gd name="T3" fmla="*/ 321 h 944"/>
                  <a:gd name="T4" fmla="*/ 344 w 941"/>
                  <a:gd name="T5" fmla="*/ 338 h 944"/>
                  <a:gd name="T6" fmla="*/ 45 w 941"/>
                  <a:gd name="T7" fmla="*/ 510 h 944"/>
                  <a:gd name="T8" fmla="*/ 44 w 941"/>
                  <a:gd name="T9" fmla="*/ 547 h 944"/>
                  <a:gd name="T10" fmla="*/ 0 w 941"/>
                  <a:gd name="T11" fmla="*/ 640 h 944"/>
                  <a:gd name="T12" fmla="*/ 72 w 941"/>
                  <a:gd name="T13" fmla="*/ 596 h 944"/>
                  <a:gd name="T14" fmla="*/ 87 w 941"/>
                  <a:gd name="T15" fmla="*/ 595 h 944"/>
                  <a:gd name="T16" fmla="*/ 414 w 941"/>
                  <a:gd name="T17" fmla="*/ 408 h 944"/>
                  <a:gd name="T18" fmla="*/ 449 w 941"/>
                  <a:gd name="T19" fmla="*/ 443 h 944"/>
                  <a:gd name="T20" fmla="*/ 443 w 941"/>
                  <a:gd name="T21" fmla="*/ 449 h 944"/>
                  <a:gd name="T22" fmla="*/ 443 w 941"/>
                  <a:gd name="T23" fmla="*/ 502 h 944"/>
                  <a:gd name="T24" fmla="*/ 496 w 941"/>
                  <a:gd name="T25" fmla="*/ 502 h 944"/>
                  <a:gd name="T26" fmla="*/ 502 w 941"/>
                  <a:gd name="T27" fmla="*/ 496 h 944"/>
                  <a:gd name="T28" fmla="*/ 536 w 941"/>
                  <a:gd name="T29" fmla="*/ 530 h 944"/>
                  <a:gd name="T30" fmla="*/ 349 w 941"/>
                  <a:gd name="T31" fmla="*/ 855 h 944"/>
                  <a:gd name="T32" fmla="*/ 348 w 941"/>
                  <a:gd name="T33" fmla="*/ 872 h 944"/>
                  <a:gd name="T34" fmla="*/ 304 w 941"/>
                  <a:gd name="T35" fmla="*/ 944 h 944"/>
                  <a:gd name="T36" fmla="*/ 396 w 941"/>
                  <a:gd name="T37" fmla="*/ 899 h 944"/>
                  <a:gd name="T38" fmla="*/ 433 w 941"/>
                  <a:gd name="T39" fmla="*/ 899 h 944"/>
                  <a:gd name="T40" fmla="*/ 605 w 941"/>
                  <a:gd name="T41" fmla="*/ 599 h 944"/>
                  <a:gd name="T42" fmla="*/ 624 w 941"/>
                  <a:gd name="T43" fmla="*/ 618 h 944"/>
                  <a:gd name="T44" fmla="*/ 668 w 941"/>
                  <a:gd name="T45" fmla="*/ 618 h 944"/>
                  <a:gd name="T46" fmla="*/ 668 w 941"/>
                  <a:gd name="T47" fmla="*/ 575 h 944"/>
                  <a:gd name="T48" fmla="*/ 637 w 941"/>
                  <a:gd name="T49" fmla="*/ 544 h 944"/>
                  <a:gd name="T50" fmla="*/ 747 w 941"/>
                  <a:gd name="T51" fmla="*/ 353 h 944"/>
                  <a:gd name="T52" fmla="*/ 843 w 941"/>
                  <a:gd name="T53" fmla="*/ 310 h 944"/>
                  <a:gd name="T54" fmla="*/ 866 w 941"/>
                  <a:gd name="T55" fmla="*/ 132 h 944"/>
                  <a:gd name="T56" fmla="*/ 927 w 941"/>
                  <a:gd name="T57" fmla="*/ 71 h 944"/>
                  <a:gd name="T58" fmla="*/ 927 w 941"/>
                  <a:gd name="T59" fmla="*/ 18 h 944"/>
                  <a:gd name="T60" fmla="*/ 874 w 941"/>
                  <a:gd name="T61" fmla="*/ 18 h 944"/>
                  <a:gd name="T62" fmla="*/ 813 w 941"/>
                  <a:gd name="T63" fmla="*/ 79 h 944"/>
                  <a:gd name="T64" fmla="*/ 635 w 941"/>
                  <a:gd name="T65" fmla="*/ 102 h 944"/>
                  <a:gd name="T66" fmla="*/ 592 w 941"/>
                  <a:gd name="T67" fmla="*/ 196 h 944"/>
                  <a:gd name="T68" fmla="*/ 400 w 941"/>
                  <a:gd name="T69" fmla="*/ 306 h 944"/>
                  <a:gd name="T70" fmla="*/ 370 w 941"/>
                  <a:gd name="T71" fmla="*/ 277 h 944"/>
                  <a:gd name="T72" fmla="*/ 327 w 941"/>
                  <a:gd name="T73" fmla="*/ 277 h 944"/>
                  <a:gd name="T74" fmla="*/ 500 w 941"/>
                  <a:gd name="T75" fmla="*/ 393 h 944"/>
                  <a:gd name="T76" fmla="*/ 493 w 941"/>
                  <a:gd name="T77" fmla="*/ 399 h 944"/>
                  <a:gd name="T78" fmla="*/ 470 w 941"/>
                  <a:gd name="T79" fmla="*/ 376 h 944"/>
                  <a:gd name="T80" fmla="*/ 618 w 941"/>
                  <a:gd name="T81" fmla="*/ 290 h 944"/>
                  <a:gd name="T82" fmla="*/ 635 w 941"/>
                  <a:gd name="T83" fmla="*/ 310 h 944"/>
                  <a:gd name="T84" fmla="*/ 653 w 941"/>
                  <a:gd name="T85" fmla="*/ 325 h 944"/>
                  <a:gd name="T86" fmla="*/ 568 w 941"/>
                  <a:gd name="T87" fmla="*/ 474 h 944"/>
                  <a:gd name="T88" fmla="*/ 546 w 941"/>
                  <a:gd name="T89" fmla="*/ 452 h 944"/>
                  <a:gd name="T90" fmla="*/ 552 w 941"/>
                  <a:gd name="T91" fmla="*/ 445 h 944"/>
                  <a:gd name="T92" fmla="*/ 552 w 941"/>
                  <a:gd name="T93" fmla="*/ 393 h 944"/>
                  <a:gd name="T94" fmla="*/ 500 w 941"/>
                  <a:gd name="T95" fmla="*/ 393 h 944"/>
                  <a:gd name="T96" fmla="*/ 739 w 941"/>
                  <a:gd name="T97" fmla="*/ 270 h 944"/>
                  <a:gd name="T98" fmla="*/ 675 w 941"/>
                  <a:gd name="T99" fmla="*/ 206 h 944"/>
                  <a:gd name="T100" fmla="*/ 739 w 941"/>
                  <a:gd name="T101" fmla="*/ 142 h 944"/>
                  <a:gd name="T102" fmla="*/ 803 w 941"/>
                  <a:gd name="T103" fmla="*/ 206 h 944"/>
                  <a:gd name="T104" fmla="*/ 739 w 941"/>
                  <a:gd name="T105" fmla="*/ 270 h 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1" h="944">
                    <a:moveTo>
                      <a:pt x="327" y="277"/>
                    </a:moveTo>
                    <a:cubicBezTo>
                      <a:pt x="314" y="289"/>
                      <a:pt x="314" y="308"/>
                      <a:pt x="327" y="321"/>
                    </a:cubicBezTo>
                    <a:cubicBezTo>
                      <a:pt x="344" y="338"/>
                      <a:pt x="344" y="338"/>
                      <a:pt x="344" y="338"/>
                    </a:cubicBezTo>
                    <a:cubicBezTo>
                      <a:pt x="45" y="510"/>
                      <a:pt x="45" y="510"/>
                      <a:pt x="45" y="510"/>
                    </a:cubicBezTo>
                    <a:cubicBezTo>
                      <a:pt x="44" y="547"/>
                      <a:pt x="44" y="547"/>
                      <a:pt x="44" y="547"/>
                    </a:cubicBezTo>
                    <a:cubicBezTo>
                      <a:pt x="0" y="640"/>
                      <a:pt x="0" y="640"/>
                      <a:pt x="0" y="640"/>
                    </a:cubicBezTo>
                    <a:cubicBezTo>
                      <a:pt x="72" y="596"/>
                      <a:pt x="72" y="596"/>
                      <a:pt x="72" y="596"/>
                    </a:cubicBezTo>
                    <a:cubicBezTo>
                      <a:pt x="87" y="595"/>
                      <a:pt x="87" y="595"/>
                      <a:pt x="87" y="595"/>
                    </a:cubicBezTo>
                    <a:cubicBezTo>
                      <a:pt x="414" y="408"/>
                      <a:pt x="414" y="408"/>
                      <a:pt x="414" y="408"/>
                    </a:cubicBezTo>
                    <a:cubicBezTo>
                      <a:pt x="449" y="443"/>
                      <a:pt x="449" y="443"/>
                      <a:pt x="449" y="443"/>
                    </a:cubicBezTo>
                    <a:cubicBezTo>
                      <a:pt x="443" y="449"/>
                      <a:pt x="443" y="449"/>
                      <a:pt x="443" y="449"/>
                    </a:cubicBezTo>
                    <a:cubicBezTo>
                      <a:pt x="429" y="464"/>
                      <a:pt x="429" y="487"/>
                      <a:pt x="443" y="502"/>
                    </a:cubicBezTo>
                    <a:cubicBezTo>
                      <a:pt x="455" y="514"/>
                      <a:pt x="478" y="519"/>
                      <a:pt x="496" y="502"/>
                    </a:cubicBezTo>
                    <a:cubicBezTo>
                      <a:pt x="502" y="496"/>
                      <a:pt x="502" y="496"/>
                      <a:pt x="502" y="496"/>
                    </a:cubicBezTo>
                    <a:cubicBezTo>
                      <a:pt x="536" y="530"/>
                      <a:pt x="536" y="530"/>
                      <a:pt x="536" y="530"/>
                    </a:cubicBezTo>
                    <a:cubicBezTo>
                      <a:pt x="349" y="855"/>
                      <a:pt x="349" y="855"/>
                      <a:pt x="349" y="855"/>
                    </a:cubicBezTo>
                    <a:cubicBezTo>
                      <a:pt x="348" y="872"/>
                      <a:pt x="348" y="872"/>
                      <a:pt x="348" y="872"/>
                    </a:cubicBezTo>
                    <a:cubicBezTo>
                      <a:pt x="304" y="944"/>
                      <a:pt x="304" y="944"/>
                      <a:pt x="304" y="944"/>
                    </a:cubicBezTo>
                    <a:cubicBezTo>
                      <a:pt x="396" y="899"/>
                      <a:pt x="396" y="899"/>
                      <a:pt x="396" y="899"/>
                    </a:cubicBezTo>
                    <a:cubicBezTo>
                      <a:pt x="433" y="899"/>
                      <a:pt x="433" y="899"/>
                      <a:pt x="433" y="899"/>
                    </a:cubicBezTo>
                    <a:cubicBezTo>
                      <a:pt x="605" y="599"/>
                      <a:pt x="605" y="599"/>
                      <a:pt x="605" y="599"/>
                    </a:cubicBezTo>
                    <a:cubicBezTo>
                      <a:pt x="624" y="618"/>
                      <a:pt x="624" y="618"/>
                      <a:pt x="624" y="618"/>
                    </a:cubicBezTo>
                    <a:cubicBezTo>
                      <a:pt x="632" y="627"/>
                      <a:pt x="653" y="634"/>
                      <a:pt x="668" y="618"/>
                    </a:cubicBezTo>
                    <a:cubicBezTo>
                      <a:pt x="680" y="606"/>
                      <a:pt x="680" y="587"/>
                      <a:pt x="668" y="575"/>
                    </a:cubicBezTo>
                    <a:cubicBezTo>
                      <a:pt x="637" y="544"/>
                      <a:pt x="637" y="544"/>
                      <a:pt x="637" y="544"/>
                    </a:cubicBezTo>
                    <a:cubicBezTo>
                      <a:pt x="747" y="353"/>
                      <a:pt x="747" y="353"/>
                      <a:pt x="747" y="353"/>
                    </a:cubicBezTo>
                    <a:cubicBezTo>
                      <a:pt x="782" y="351"/>
                      <a:pt x="816" y="337"/>
                      <a:pt x="843" y="310"/>
                    </a:cubicBezTo>
                    <a:cubicBezTo>
                      <a:pt x="891" y="262"/>
                      <a:pt x="899" y="188"/>
                      <a:pt x="866" y="132"/>
                    </a:cubicBezTo>
                    <a:cubicBezTo>
                      <a:pt x="927" y="71"/>
                      <a:pt x="927" y="71"/>
                      <a:pt x="927" y="71"/>
                    </a:cubicBezTo>
                    <a:cubicBezTo>
                      <a:pt x="941" y="56"/>
                      <a:pt x="941" y="33"/>
                      <a:pt x="927" y="18"/>
                    </a:cubicBezTo>
                    <a:cubicBezTo>
                      <a:pt x="908" y="0"/>
                      <a:pt x="883" y="9"/>
                      <a:pt x="874" y="18"/>
                    </a:cubicBezTo>
                    <a:cubicBezTo>
                      <a:pt x="813" y="79"/>
                      <a:pt x="813" y="79"/>
                      <a:pt x="813" y="79"/>
                    </a:cubicBezTo>
                    <a:cubicBezTo>
                      <a:pt x="758" y="47"/>
                      <a:pt x="685" y="54"/>
                      <a:pt x="635" y="102"/>
                    </a:cubicBezTo>
                    <a:cubicBezTo>
                      <a:pt x="608" y="127"/>
                      <a:pt x="595" y="162"/>
                      <a:pt x="592" y="196"/>
                    </a:cubicBezTo>
                    <a:cubicBezTo>
                      <a:pt x="400" y="306"/>
                      <a:pt x="400" y="306"/>
                      <a:pt x="400" y="306"/>
                    </a:cubicBezTo>
                    <a:cubicBezTo>
                      <a:pt x="370" y="277"/>
                      <a:pt x="370" y="277"/>
                      <a:pt x="370" y="277"/>
                    </a:cubicBezTo>
                    <a:cubicBezTo>
                      <a:pt x="359" y="267"/>
                      <a:pt x="341" y="263"/>
                      <a:pt x="327" y="277"/>
                    </a:cubicBezTo>
                    <a:close/>
                    <a:moveTo>
                      <a:pt x="500" y="393"/>
                    </a:moveTo>
                    <a:cubicBezTo>
                      <a:pt x="493" y="399"/>
                      <a:pt x="493" y="399"/>
                      <a:pt x="493" y="399"/>
                    </a:cubicBezTo>
                    <a:cubicBezTo>
                      <a:pt x="470" y="376"/>
                      <a:pt x="470" y="376"/>
                      <a:pt x="470" y="376"/>
                    </a:cubicBezTo>
                    <a:cubicBezTo>
                      <a:pt x="618" y="290"/>
                      <a:pt x="618" y="290"/>
                      <a:pt x="618" y="290"/>
                    </a:cubicBezTo>
                    <a:cubicBezTo>
                      <a:pt x="623" y="297"/>
                      <a:pt x="629" y="304"/>
                      <a:pt x="635" y="310"/>
                    </a:cubicBezTo>
                    <a:cubicBezTo>
                      <a:pt x="641" y="316"/>
                      <a:pt x="647" y="321"/>
                      <a:pt x="653" y="325"/>
                    </a:cubicBezTo>
                    <a:cubicBezTo>
                      <a:pt x="568" y="474"/>
                      <a:pt x="568" y="474"/>
                      <a:pt x="568" y="474"/>
                    </a:cubicBezTo>
                    <a:cubicBezTo>
                      <a:pt x="546" y="452"/>
                      <a:pt x="546" y="452"/>
                      <a:pt x="546" y="452"/>
                    </a:cubicBezTo>
                    <a:cubicBezTo>
                      <a:pt x="552" y="445"/>
                      <a:pt x="552" y="445"/>
                      <a:pt x="552" y="445"/>
                    </a:cubicBezTo>
                    <a:cubicBezTo>
                      <a:pt x="567" y="431"/>
                      <a:pt x="567" y="407"/>
                      <a:pt x="552" y="393"/>
                    </a:cubicBezTo>
                    <a:cubicBezTo>
                      <a:pt x="535" y="376"/>
                      <a:pt x="513" y="380"/>
                      <a:pt x="500" y="393"/>
                    </a:cubicBezTo>
                    <a:close/>
                    <a:moveTo>
                      <a:pt x="739" y="270"/>
                    </a:moveTo>
                    <a:cubicBezTo>
                      <a:pt x="703" y="270"/>
                      <a:pt x="675" y="241"/>
                      <a:pt x="675" y="206"/>
                    </a:cubicBezTo>
                    <a:cubicBezTo>
                      <a:pt x="675" y="171"/>
                      <a:pt x="703" y="142"/>
                      <a:pt x="739" y="142"/>
                    </a:cubicBezTo>
                    <a:cubicBezTo>
                      <a:pt x="774" y="142"/>
                      <a:pt x="803" y="171"/>
                      <a:pt x="803" y="206"/>
                    </a:cubicBezTo>
                    <a:cubicBezTo>
                      <a:pt x="803" y="241"/>
                      <a:pt x="774" y="270"/>
                      <a:pt x="739" y="2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Segoe UI"/>
                  <a:ea typeface="+mn-ea"/>
                  <a:cs typeface="+mn-cs"/>
                </a:endParaRPr>
              </a:p>
            </p:txBody>
          </p:sp>
        </p:grpSp>
        <p:cxnSp>
          <p:nvCxnSpPr>
            <p:cNvPr id="190" name="Straight Connector 189"/>
            <p:cNvCxnSpPr/>
            <p:nvPr/>
          </p:nvCxnSpPr>
          <p:spPr>
            <a:xfrm>
              <a:off x="999799" y="4485462"/>
              <a:ext cx="1891470" cy="0"/>
            </a:xfrm>
            <a:prstGeom prst="line">
              <a:avLst/>
            </a:prstGeom>
            <a:grpFill/>
            <a:ln w="12700" cap="rnd">
              <a:solidFill>
                <a:schemeClr val="accent5"/>
              </a:solidFill>
              <a:prstDash val="sysDot"/>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191" name="Rectangle 190"/>
            <p:cNvSpPr/>
            <p:nvPr/>
          </p:nvSpPr>
          <p:spPr bwMode="auto">
            <a:xfrm>
              <a:off x="999799" y="4050016"/>
              <a:ext cx="1982520" cy="36576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91440" rIns="91440" bIns="91440"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bg1"/>
                  </a:solidFill>
                  <a:effectLst/>
                  <a:uLnTx/>
                  <a:uFillTx/>
                  <a:latin typeface="Segoe UI"/>
                  <a:ea typeface="+mn-ea"/>
                  <a:cs typeface="Segoe UI Light" panose="020B0502040204020203" pitchFamily="34" charset="0"/>
                </a:rPr>
                <a:t>Azure services</a:t>
              </a: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900" b="0" i="1" u="none" strike="noStrike" kern="1200" cap="none" spc="0" normalizeH="0" baseline="0" noProof="0" dirty="0">
                  <a:ln>
                    <a:noFill/>
                  </a:ln>
                  <a:solidFill>
                    <a:schemeClr val="bg1"/>
                  </a:solidFill>
                  <a:effectLst/>
                  <a:uLnTx/>
                  <a:uFillTx/>
                  <a:latin typeface="Segoe UI"/>
                  <a:ea typeface="+mn-ea"/>
                  <a:cs typeface="Segoe UI Light" panose="020B0502040204020203" pitchFamily="34" charset="0"/>
                </a:rPr>
                <a:t>Azure SQL, Stream Analytics…</a:t>
              </a:r>
            </a:p>
          </p:txBody>
        </p:sp>
        <p:sp>
          <p:nvSpPr>
            <p:cNvPr id="192" name="Oval 191"/>
            <p:cNvSpPr/>
            <p:nvPr/>
          </p:nvSpPr>
          <p:spPr bwMode="auto">
            <a:xfrm>
              <a:off x="644325" y="4030966"/>
              <a:ext cx="365760" cy="365760"/>
            </a:xfrm>
            <a:prstGeom prst="ellipse">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2400" b="0" i="0" u="none" strike="noStrike" kern="1200" cap="none" spc="0" normalizeH="0" baseline="0" noProof="0" dirty="0" err="1">
                <a:ln>
                  <a:noFill/>
                </a:ln>
                <a:solidFill>
                  <a:schemeClr val="bg1"/>
                </a:solidFill>
                <a:effectLst/>
                <a:uLnTx/>
                <a:uFillTx/>
                <a:latin typeface="Segoe UI"/>
                <a:ea typeface="Segoe UI" pitchFamily="34" charset="0"/>
                <a:cs typeface="Segoe UI" pitchFamily="34" charset="0"/>
              </a:endParaRPr>
            </a:p>
          </p:txBody>
        </p:sp>
        <p:grpSp>
          <p:nvGrpSpPr>
            <p:cNvPr id="193" name="Group 192"/>
            <p:cNvGrpSpPr/>
            <p:nvPr/>
          </p:nvGrpSpPr>
          <p:grpSpPr>
            <a:xfrm>
              <a:off x="710525" y="4151670"/>
              <a:ext cx="233359" cy="162454"/>
              <a:chOff x="3543365" y="7242811"/>
              <a:chExt cx="1238250" cy="862013"/>
            </a:xfrm>
            <a:grpFill/>
          </p:grpSpPr>
          <p:sp>
            <p:nvSpPr>
              <p:cNvPr id="256" name="Freeform 255"/>
              <p:cNvSpPr>
                <a:spLocks/>
              </p:cNvSpPr>
              <p:nvPr/>
            </p:nvSpPr>
            <p:spPr bwMode="auto">
              <a:xfrm>
                <a:off x="3617978" y="7911149"/>
                <a:ext cx="231775" cy="193675"/>
              </a:xfrm>
              <a:custGeom>
                <a:avLst/>
                <a:gdLst>
                  <a:gd name="T0" fmla="*/ 0 w 146"/>
                  <a:gd name="T1" fmla="*/ 84 h 122"/>
                  <a:gd name="T2" fmla="*/ 0 w 146"/>
                  <a:gd name="T3" fmla="*/ 122 h 122"/>
                  <a:gd name="T4" fmla="*/ 146 w 146"/>
                  <a:gd name="T5" fmla="*/ 122 h 122"/>
                  <a:gd name="T6" fmla="*/ 146 w 146"/>
                  <a:gd name="T7" fmla="*/ 0 h 122"/>
                  <a:gd name="T8" fmla="*/ 120 w 146"/>
                  <a:gd name="T9" fmla="*/ 0 h 122"/>
                  <a:gd name="T10" fmla="*/ 0 w 146"/>
                  <a:gd name="T11" fmla="*/ 84 h 122"/>
                </a:gdLst>
                <a:ahLst/>
                <a:cxnLst>
                  <a:cxn ang="0">
                    <a:pos x="T0" y="T1"/>
                  </a:cxn>
                  <a:cxn ang="0">
                    <a:pos x="T2" y="T3"/>
                  </a:cxn>
                  <a:cxn ang="0">
                    <a:pos x="T4" y="T5"/>
                  </a:cxn>
                  <a:cxn ang="0">
                    <a:pos x="T6" y="T7"/>
                  </a:cxn>
                  <a:cxn ang="0">
                    <a:pos x="T8" y="T9"/>
                  </a:cxn>
                  <a:cxn ang="0">
                    <a:pos x="T10" y="T11"/>
                  </a:cxn>
                </a:cxnLst>
                <a:rect l="0" t="0" r="r" b="b"/>
                <a:pathLst>
                  <a:path w="146" h="122">
                    <a:moveTo>
                      <a:pt x="0" y="84"/>
                    </a:moveTo>
                    <a:lnTo>
                      <a:pt x="0" y="122"/>
                    </a:lnTo>
                    <a:lnTo>
                      <a:pt x="146" y="122"/>
                    </a:lnTo>
                    <a:lnTo>
                      <a:pt x="146" y="0"/>
                    </a:lnTo>
                    <a:lnTo>
                      <a:pt x="120" y="0"/>
                    </a:lnTo>
                    <a:lnTo>
                      <a:pt x="0" y="8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Segoe UI"/>
                  <a:ea typeface="+mn-ea"/>
                  <a:cs typeface="+mn-cs"/>
                </a:endParaRPr>
              </a:p>
            </p:txBody>
          </p:sp>
          <p:sp>
            <p:nvSpPr>
              <p:cNvPr id="257" name="Freeform 256"/>
              <p:cNvSpPr>
                <a:spLocks/>
              </p:cNvSpPr>
              <p:nvPr/>
            </p:nvSpPr>
            <p:spPr bwMode="auto">
              <a:xfrm>
                <a:off x="3617978" y="7688899"/>
                <a:ext cx="231775" cy="192088"/>
              </a:xfrm>
              <a:custGeom>
                <a:avLst/>
                <a:gdLst>
                  <a:gd name="T0" fmla="*/ 146 w 146"/>
                  <a:gd name="T1" fmla="*/ 0 h 121"/>
                  <a:gd name="T2" fmla="*/ 0 w 146"/>
                  <a:gd name="T3" fmla="*/ 0 h 121"/>
                  <a:gd name="T4" fmla="*/ 0 w 146"/>
                  <a:gd name="T5" fmla="*/ 121 h 121"/>
                  <a:gd name="T6" fmla="*/ 146 w 146"/>
                  <a:gd name="T7" fmla="*/ 19 h 121"/>
                  <a:gd name="T8" fmla="*/ 146 w 146"/>
                  <a:gd name="T9" fmla="*/ 0 h 121"/>
                </a:gdLst>
                <a:ahLst/>
                <a:cxnLst>
                  <a:cxn ang="0">
                    <a:pos x="T0" y="T1"/>
                  </a:cxn>
                  <a:cxn ang="0">
                    <a:pos x="T2" y="T3"/>
                  </a:cxn>
                  <a:cxn ang="0">
                    <a:pos x="T4" y="T5"/>
                  </a:cxn>
                  <a:cxn ang="0">
                    <a:pos x="T6" y="T7"/>
                  </a:cxn>
                  <a:cxn ang="0">
                    <a:pos x="T8" y="T9"/>
                  </a:cxn>
                </a:cxnLst>
                <a:rect l="0" t="0" r="r" b="b"/>
                <a:pathLst>
                  <a:path w="146" h="121">
                    <a:moveTo>
                      <a:pt x="146" y="0"/>
                    </a:moveTo>
                    <a:lnTo>
                      <a:pt x="0" y="0"/>
                    </a:lnTo>
                    <a:lnTo>
                      <a:pt x="0" y="121"/>
                    </a:lnTo>
                    <a:lnTo>
                      <a:pt x="146" y="19"/>
                    </a:lnTo>
                    <a:lnTo>
                      <a:pt x="14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Segoe UI"/>
                  <a:ea typeface="+mn-ea"/>
                  <a:cs typeface="+mn-cs"/>
                </a:endParaRPr>
              </a:p>
            </p:txBody>
          </p:sp>
          <p:sp>
            <p:nvSpPr>
              <p:cNvPr id="258" name="Rectangle 257"/>
              <p:cNvSpPr>
                <a:spLocks noChangeArrowheads="1"/>
              </p:cNvSpPr>
              <p:nvPr/>
            </p:nvSpPr>
            <p:spPr bwMode="auto">
              <a:xfrm>
                <a:off x="3617978" y="7466649"/>
                <a:ext cx="231775" cy="193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Segoe UI"/>
                  <a:ea typeface="+mn-ea"/>
                  <a:cs typeface="+mn-cs"/>
                </a:endParaRPr>
              </a:p>
            </p:txBody>
          </p:sp>
          <p:sp>
            <p:nvSpPr>
              <p:cNvPr id="259" name="Rectangle 258"/>
              <p:cNvSpPr>
                <a:spLocks noChangeArrowheads="1"/>
              </p:cNvSpPr>
              <p:nvPr/>
            </p:nvSpPr>
            <p:spPr bwMode="auto">
              <a:xfrm>
                <a:off x="3617978" y="7242811"/>
                <a:ext cx="231775" cy="1952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Segoe UI"/>
                  <a:ea typeface="+mn-ea"/>
                  <a:cs typeface="+mn-cs"/>
                </a:endParaRPr>
              </a:p>
            </p:txBody>
          </p:sp>
          <p:sp>
            <p:nvSpPr>
              <p:cNvPr id="260" name="Freeform 259"/>
              <p:cNvSpPr>
                <a:spLocks/>
              </p:cNvSpPr>
              <p:nvPr/>
            </p:nvSpPr>
            <p:spPr bwMode="auto">
              <a:xfrm>
                <a:off x="3895790" y="7911149"/>
                <a:ext cx="230188" cy="193675"/>
              </a:xfrm>
              <a:custGeom>
                <a:avLst/>
                <a:gdLst>
                  <a:gd name="T0" fmla="*/ 0 w 250"/>
                  <a:gd name="T1" fmla="*/ 210 h 210"/>
                  <a:gd name="T2" fmla="*/ 250 w 250"/>
                  <a:gd name="T3" fmla="*/ 210 h 210"/>
                  <a:gd name="T4" fmla="*/ 250 w 250"/>
                  <a:gd name="T5" fmla="*/ 3 h 210"/>
                  <a:gd name="T6" fmla="*/ 249 w 250"/>
                  <a:gd name="T7" fmla="*/ 0 h 210"/>
                  <a:gd name="T8" fmla="*/ 0 w 250"/>
                  <a:gd name="T9" fmla="*/ 0 h 210"/>
                  <a:gd name="T10" fmla="*/ 0 w 250"/>
                  <a:gd name="T11" fmla="*/ 210 h 210"/>
                </a:gdLst>
                <a:ahLst/>
                <a:cxnLst>
                  <a:cxn ang="0">
                    <a:pos x="T0" y="T1"/>
                  </a:cxn>
                  <a:cxn ang="0">
                    <a:pos x="T2" y="T3"/>
                  </a:cxn>
                  <a:cxn ang="0">
                    <a:pos x="T4" y="T5"/>
                  </a:cxn>
                  <a:cxn ang="0">
                    <a:pos x="T6" y="T7"/>
                  </a:cxn>
                  <a:cxn ang="0">
                    <a:pos x="T8" y="T9"/>
                  </a:cxn>
                  <a:cxn ang="0">
                    <a:pos x="T10" y="T11"/>
                  </a:cxn>
                </a:cxnLst>
                <a:rect l="0" t="0" r="r" b="b"/>
                <a:pathLst>
                  <a:path w="250" h="210">
                    <a:moveTo>
                      <a:pt x="0" y="210"/>
                    </a:moveTo>
                    <a:cubicBezTo>
                      <a:pt x="250" y="210"/>
                      <a:pt x="250" y="210"/>
                      <a:pt x="250" y="210"/>
                    </a:cubicBezTo>
                    <a:cubicBezTo>
                      <a:pt x="250" y="3"/>
                      <a:pt x="250" y="3"/>
                      <a:pt x="250" y="3"/>
                    </a:cubicBezTo>
                    <a:cubicBezTo>
                      <a:pt x="250" y="2"/>
                      <a:pt x="249" y="1"/>
                      <a:pt x="249" y="0"/>
                    </a:cubicBezTo>
                    <a:cubicBezTo>
                      <a:pt x="0" y="0"/>
                      <a:pt x="0" y="0"/>
                      <a:pt x="0" y="0"/>
                    </a:cubicBezTo>
                    <a:lnTo>
                      <a:pt x="0" y="2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Segoe UI"/>
                  <a:ea typeface="+mn-ea"/>
                  <a:cs typeface="+mn-cs"/>
                </a:endParaRPr>
              </a:p>
            </p:txBody>
          </p:sp>
          <p:sp>
            <p:nvSpPr>
              <p:cNvPr id="261" name="Freeform 260"/>
              <p:cNvSpPr>
                <a:spLocks/>
              </p:cNvSpPr>
              <p:nvPr/>
            </p:nvSpPr>
            <p:spPr bwMode="auto">
              <a:xfrm>
                <a:off x="4125978" y="7688899"/>
                <a:ext cx="0" cy="6350"/>
              </a:xfrm>
              <a:custGeom>
                <a:avLst/>
                <a:gdLst>
                  <a:gd name="T0" fmla="*/ 1 w 1"/>
                  <a:gd name="T1" fmla="*/ 0 h 8"/>
                  <a:gd name="T2" fmla="*/ 0 w 1"/>
                  <a:gd name="T3" fmla="*/ 0 h 8"/>
                  <a:gd name="T4" fmla="*/ 1 w 1"/>
                  <a:gd name="T5" fmla="*/ 8 h 8"/>
                  <a:gd name="T6" fmla="*/ 1 w 1"/>
                  <a:gd name="T7" fmla="*/ 0 h 8"/>
                </a:gdLst>
                <a:ahLst/>
                <a:cxnLst>
                  <a:cxn ang="0">
                    <a:pos x="T0" y="T1"/>
                  </a:cxn>
                  <a:cxn ang="0">
                    <a:pos x="T2" y="T3"/>
                  </a:cxn>
                  <a:cxn ang="0">
                    <a:pos x="T4" y="T5"/>
                  </a:cxn>
                  <a:cxn ang="0">
                    <a:pos x="T6" y="T7"/>
                  </a:cxn>
                </a:cxnLst>
                <a:rect l="0" t="0" r="r" b="b"/>
                <a:pathLst>
                  <a:path w="1" h="8">
                    <a:moveTo>
                      <a:pt x="1" y="0"/>
                    </a:moveTo>
                    <a:cubicBezTo>
                      <a:pt x="0" y="0"/>
                      <a:pt x="0" y="0"/>
                      <a:pt x="0" y="0"/>
                    </a:cubicBezTo>
                    <a:cubicBezTo>
                      <a:pt x="0" y="3"/>
                      <a:pt x="1" y="5"/>
                      <a:pt x="1" y="8"/>
                    </a:cubicBez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Segoe UI"/>
                  <a:ea typeface="+mn-ea"/>
                  <a:cs typeface="+mn-cs"/>
                </a:endParaRPr>
              </a:p>
            </p:txBody>
          </p:sp>
          <p:sp>
            <p:nvSpPr>
              <p:cNvPr id="262" name="Freeform 261"/>
              <p:cNvSpPr>
                <a:spLocks/>
              </p:cNvSpPr>
              <p:nvPr/>
            </p:nvSpPr>
            <p:spPr bwMode="auto">
              <a:xfrm>
                <a:off x="3895790" y="7812724"/>
                <a:ext cx="219075" cy="69850"/>
              </a:xfrm>
              <a:custGeom>
                <a:avLst/>
                <a:gdLst>
                  <a:gd name="T0" fmla="*/ 186 w 238"/>
                  <a:gd name="T1" fmla="*/ 9 h 76"/>
                  <a:gd name="T2" fmla="*/ 131 w 238"/>
                  <a:gd name="T3" fmla="*/ 22 h 76"/>
                  <a:gd name="T4" fmla="*/ 60 w 238"/>
                  <a:gd name="T5" fmla="*/ 0 h 76"/>
                  <a:gd name="T6" fmla="*/ 0 w 238"/>
                  <a:gd name="T7" fmla="*/ 42 h 76"/>
                  <a:gd name="T8" fmla="*/ 0 w 238"/>
                  <a:gd name="T9" fmla="*/ 76 h 76"/>
                  <a:gd name="T10" fmla="*/ 238 w 238"/>
                  <a:gd name="T11" fmla="*/ 76 h 76"/>
                  <a:gd name="T12" fmla="*/ 236 w 238"/>
                  <a:gd name="T13" fmla="*/ 53 h 76"/>
                  <a:gd name="T14" fmla="*/ 236 w 238"/>
                  <a:gd name="T15" fmla="*/ 49 h 76"/>
                  <a:gd name="T16" fmla="*/ 186 w 238"/>
                  <a:gd name="T17" fmla="*/ 9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8" h="76">
                    <a:moveTo>
                      <a:pt x="186" y="9"/>
                    </a:moveTo>
                    <a:cubicBezTo>
                      <a:pt x="169" y="18"/>
                      <a:pt x="150" y="22"/>
                      <a:pt x="131" y="22"/>
                    </a:cubicBezTo>
                    <a:cubicBezTo>
                      <a:pt x="105" y="22"/>
                      <a:pt x="80" y="14"/>
                      <a:pt x="60" y="0"/>
                    </a:cubicBezTo>
                    <a:cubicBezTo>
                      <a:pt x="0" y="42"/>
                      <a:pt x="0" y="42"/>
                      <a:pt x="0" y="42"/>
                    </a:cubicBezTo>
                    <a:cubicBezTo>
                      <a:pt x="0" y="76"/>
                      <a:pt x="0" y="76"/>
                      <a:pt x="0" y="76"/>
                    </a:cubicBezTo>
                    <a:cubicBezTo>
                      <a:pt x="238" y="76"/>
                      <a:pt x="238" y="76"/>
                      <a:pt x="238" y="76"/>
                    </a:cubicBezTo>
                    <a:cubicBezTo>
                      <a:pt x="237" y="68"/>
                      <a:pt x="236" y="61"/>
                      <a:pt x="236" y="53"/>
                    </a:cubicBezTo>
                    <a:cubicBezTo>
                      <a:pt x="236" y="51"/>
                      <a:pt x="236" y="50"/>
                      <a:pt x="236" y="49"/>
                    </a:cubicBezTo>
                    <a:lnTo>
                      <a:pt x="186"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Segoe UI"/>
                  <a:ea typeface="+mn-ea"/>
                  <a:cs typeface="+mn-cs"/>
                </a:endParaRPr>
              </a:p>
            </p:txBody>
          </p:sp>
          <p:sp>
            <p:nvSpPr>
              <p:cNvPr id="263" name="Freeform 262"/>
              <p:cNvSpPr>
                <a:spLocks/>
              </p:cNvSpPr>
              <p:nvPr/>
            </p:nvSpPr>
            <p:spPr bwMode="auto">
              <a:xfrm>
                <a:off x="3895790" y="7466649"/>
                <a:ext cx="230188" cy="193675"/>
              </a:xfrm>
              <a:custGeom>
                <a:avLst/>
                <a:gdLst>
                  <a:gd name="T0" fmla="*/ 131 w 250"/>
                  <a:gd name="T1" fmla="*/ 153 h 210"/>
                  <a:gd name="T2" fmla="*/ 235 w 250"/>
                  <a:gd name="T3" fmla="*/ 210 h 210"/>
                  <a:gd name="T4" fmla="*/ 250 w 250"/>
                  <a:gd name="T5" fmla="*/ 210 h 210"/>
                  <a:gd name="T6" fmla="*/ 250 w 250"/>
                  <a:gd name="T7" fmla="*/ 0 h 210"/>
                  <a:gd name="T8" fmla="*/ 0 w 250"/>
                  <a:gd name="T9" fmla="*/ 0 h 210"/>
                  <a:gd name="T10" fmla="*/ 0 w 250"/>
                  <a:gd name="T11" fmla="*/ 210 h 210"/>
                  <a:gd name="T12" fmla="*/ 27 w 250"/>
                  <a:gd name="T13" fmla="*/ 210 h 210"/>
                  <a:gd name="T14" fmla="*/ 131 w 250"/>
                  <a:gd name="T15" fmla="*/ 153 h 2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10">
                    <a:moveTo>
                      <a:pt x="131" y="153"/>
                    </a:moveTo>
                    <a:cubicBezTo>
                      <a:pt x="175" y="153"/>
                      <a:pt x="213" y="176"/>
                      <a:pt x="235" y="210"/>
                    </a:cubicBezTo>
                    <a:cubicBezTo>
                      <a:pt x="250" y="210"/>
                      <a:pt x="250" y="210"/>
                      <a:pt x="250" y="210"/>
                    </a:cubicBezTo>
                    <a:cubicBezTo>
                      <a:pt x="250" y="0"/>
                      <a:pt x="250" y="0"/>
                      <a:pt x="250" y="0"/>
                    </a:cubicBezTo>
                    <a:cubicBezTo>
                      <a:pt x="0" y="0"/>
                      <a:pt x="0" y="0"/>
                      <a:pt x="0" y="0"/>
                    </a:cubicBezTo>
                    <a:cubicBezTo>
                      <a:pt x="0" y="210"/>
                      <a:pt x="0" y="210"/>
                      <a:pt x="0" y="210"/>
                    </a:cubicBezTo>
                    <a:cubicBezTo>
                      <a:pt x="27" y="210"/>
                      <a:pt x="27" y="210"/>
                      <a:pt x="27" y="210"/>
                    </a:cubicBezTo>
                    <a:cubicBezTo>
                      <a:pt x="49" y="175"/>
                      <a:pt x="88" y="153"/>
                      <a:pt x="131" y="1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Segoe UI"/>
                  <a:ea typeface="+mn-ea"/>
                  <a:cs typeface="+mn-cs"/>
                </a:endParaRPr>
              </a:p>
            </p:txBody>
          </p:sp>
          <p:sp>
            <p:nvSpPr>
              <p:cNvPr id="264" name="Freeform 263"/>
              <p:cNvSpPr>
                <a:spLocks/>
              </p:cNvSpPr>
              <p:nvPr/>
            </p:nvSpPr>
            <p:spPr bwMode="auto">
              <a:xfrm>
                <a:off x="4173603" y="7911149"/>
                <a:ext cx="230188" cy="193675"/>
              </a:xfrm>
              <a:custGeom>
                <a:avLst/>
                <a:gdLst>
                  <a:gd name="T0" fmla="*/ 58 w 250"/>
                  <a:gd name="T1" fmla="*/ 69 h 210"/>
                  <a:gd name="T2" fmla="*/ 0 w 250"/>
                  <a:gd name="T3" fmla="*/ 54 h 210"/>
                  <a:gd name="T4" fmla="*/ 0 w 250"/>
                  <a:gd name="T5" fmla="*/ 210 h 210"/>
                  <a:gd name="T6" fmla="*/ 250 w 250"/>
                  <a:gd name="T7" fmla="*/ 210 h 210"/>
                  <a:gd name="T8" fmla="*/ 250 w 250"/>
                  <a:gd name="T9" fmla="*/ 0 h 210"/>
                  <a:gd name="T10" fmla="*/ 168 w 250"/>
                  <a:gd name="T11" fmla="*/ 0 h 210"/>
                  <a:gd name="T12" fmla="*/ 58 w 250"/>
                  <a:gd name="T13" fmla="*/ 69 h 210"/>
                </a:gdLst>
                <a:ahLst/>
                <a:cxnLst>
                  <a:cxn ang="0">
                    <a:pos x="T0" y="T1"/>
                  </a:cxn>
                  <a:cxn ang="0">
                    <a:pos x="T2" y="T3"/>
                  </a:cxn>
                  <a:cxn ang="0">
                    <a:pos x="T4" y="T5"/>
                  </a:cxn>
                  <a:cxn ang="0">
                    <a:pos x="T6" y="T7"/>
                  </a:cxn>
                  <a:cxn ang="0">
                    <a:pos x="T8" y="T9"/>
                  </a:cxn>
                  <a:cxn ang="0">
                    <a:pos x="T10" y="T11"/>
                  </a:cxn>
                  <a:cxn ang="0">
                    <a:pos x="T12" y="T13"/>
                  </a:cxn>
                </a:cxnLst>
                <a:rect l="0" t="0" r="r" b="b"/>
                <a:pathLst>
                  <a:path w="250" h="210">
                    <a:moveTo>
                      <a:pt x="58" y="69"/>
                    </a:moveTo>
                    <a:cubicBezTo>
                      <a:pt x="37" y="69"/>
                      <a:pt x="17" y="63"/>
                      <a:pt x="0" y="54"/>
                    </a:cubicBezTo>
                    <a:cubicBezTo>
                      <a:pt x="0" y="210"/>
                      <a:pt x="0" y="210"/>
                      <a:pt x="0" y="210"/>
                    </a:cubicBezTo>
                    <a:cubicBezTo>
                      <a:pt x="250" y="210"/>
                      <a:pt x="250" y="210"/>
                      <a:pt x="250" y="210"/>
                    </a:cubicBezTo>
                    <a:cubicBezTo>
                      <a:pt x="250" y="0"/>
                      <a:pt x="250" y="0"/>
                      <a:pt x="250" y="0"/>
                    </a:cubicBezTo>
                    <a:cubicBezTo>
                      <a:pt x="168" y="0"/>
                      <a:pt x="168" y="0"/>
                      <a:pt x="168" y="0"/>
                    </a:cubicBezTo>
                    <a:cubicBezTo>
                      <a:pt x="148" y="41"/>
                      <a:pt x="106" y="69"/>
                      <a:pt x="58" y="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Segoe UI"/>
                  <a:ea typeface="+mn-ea"/>
                  <a:cs typeface="+mn-cs"/>
                </a:endParaRPr>
              </a:p>
            </p:txBody>
          </p:sp>
          <p:sp>
            <p:nvSpPr>
              <p:cNvPr id="265" name="Freeform 264"/>
              <p:cNvSpPr>
                <a:spLocks/>
              </p:cNvSpPr>
              <p:nvPr/>
            </p:nvSpPr>
            <p:spPr bwMode="auto">
              <a:xfrm>
                <a:off x="4173603" y="7688899"/>
                <a:ext cx="168275" cy="63500"/>
              </a:xfrm>
              <a:custGeom>
                <a:avLst/>
                <a:gdLst>
                  <a:gd name="T0" fmla="*/ 92 w 183"/>
                  <a:gd name="T1" fmla="*/ 70 h 70"/>
                  <a:gd name="T2" fmla="*/ 183 w 183"/>
                  <a:gd name="T3" fmla="*/ 0 h 70"/>
                  <a:gd name="T4" fmla="*/ 0 w 183"/>
                  <a:gd name="T5" fmla="*/ 0 h 70"/>
                  <a:gd name="T6" fmla="*/ 0 w 183"/>
                  <a:gd name="T7" fmla="*/ 49 h 70"/>
                  <a:gd name="T8" fmla="*/ 25 w 183"/>
                  <a:gd name="T9" fmla="*/ 69 h 70"/>
                  <a:gd name="T10" fmla="*/ 92 w 183"/>
                  <a:gd name="T11" fmla="*/ 70 h 70"/>
                </a:gdLst>
                <a:ahLst/>
                <a:cxnLst>
                  <a:cxn ang="0">
                    <a:pos x="T0" y="T1"/>
                  </a:cxn>
                  <a:cxn ang="0">
                    <a:pos x="T2" y="T3"/>
                  </a:cxn>
                  <a:cxn ang="0">
                    <a:pos x="T4" y="T5"/>
                  </a:cxn>
                  <a:cxn ang="0">
                    <a:pos x="T6" y="T7"/>
                  </a:cxn>
                  <a:cxn ang="0">
                    <a:pos x="T8" y="T9"/>
                  </a:cxn>
                  <a:cxn ang="0">
                    <a:pos x="T10" y="T11"/>
                  </a:cxn>
                </a:cxnLst>
                <a:rect l="0" t="0" r="r" b="b"/>
                <a:pathLst>
                  <a:path w="183" h="70">
                    <a:moveTo>
                      <a:pt x="92" y="70"/>
                    </a:moveTo>
                    <a:cubicBezTo>
                      <a:pt x="183" y="0"/>
                      <a:pt x="183" y="0"/>
                      <a:pt x="183" y="0"/>
                    </a:cubicBezTo>
                    <a:cubicBezTo>
                      <a:pt x="0" y="0"/>
                      <a:pt x="0" y="0"/>
                      <a:pt x="0" y="0"/>
                    </a:cubicBezTo>
                    <a:cubicBezTo>
                      <a:pt x="0" y="49"/>
                      <a:pt x="0" y="49"/>
                      <a:pt x="0" y="49"/>
                    </a:cubicBezTo>
                    <a:cubicBezTo>
                      <a:pt x="25" y="69"/>
                      <a:pt x="25" y="69"/>
                      <a:pt x="25" y="69"/>
                    </a:cubicBezTo>
                    <a:cubicBezTo>
                      <a:pt x="47" y="63"/>
                      <a:pt x="71" y="64"/>
                      <a:pt x="92"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Segoe UI"/>
                  <a:ea typeface="+mn-ea"/>
                  <a:cs typeface="+mn-cs"/>
                </a:endParaRPr>
              </a:p>
            </p:txBody>
          </p:sp>
          <p:sp>
            <p:nvSpPr>
              <p:cNvPr id="266" name="Freeform 265"/>
              <p:cNvSpPr>
                <a:spLocks/>
              </p:cNvSpPr>
              <p:nvPr/>
            </p:nvSpPr>
            <p:spPr bwMode="auto">
              <a:xfrm>
                <a:off x="4338703" y="7809549"/>
                <a:ext cx="65088" cy="73025"/>
              </a:xfrm>
              <a:custGeom>
                <a:avLst/>
                <a:gdLst>
                  <a:gd name="T0" fmla="*/ 71 w 71"/>
                  <a:gd name="T1" fmla="*/ 79 h 79"/>
                  <a:gd name="T2" fmla="*/ 71 w 71"/>
                  <a:gd name="T3" fmla="*/ 0 h 79"/>
                  <a:gd name="T4" fmla="*/ 2 w 71"/>
                  <a:gd name="T5" fmla="*/ 53 h 79"/>
                  <a:gd name="T6" fmla="*/ 2 w 71"/>
                  <a:gd name="T7" fmla="*/ 56 h 79"/>
                  <a:gd name="T8" fmla="*/ 0 w 71"/>
                  <a:gd name="T9" fmla="*/ 79 h 79"/>
                  <a:gd name="T10" fmla="*/ 71 w 71"/>
                  <a:gd name="T11" fmla="*/ 79 h 79"/>
                </a:gdLst>
                <a:ahLst/>
                <a:cxnLst>
                  <a:cxn ang="0">
                    <a:pos x="T0" y="T1"/>
                  </a:cxn>
                  <a:cxn ang="0">
                    <a:pos x="T2" y="T3"/>
                  </a:cxn>
                  <a:cxn ang="0">
                    <a:pos x="T4" y="T5"/>
                  </a:cxn>
                  <a:cxn ang="0">
                    <a:pos x="T6" y="T7"/>
                  </a:cxn>
                  <a:cxn ang="0">
                    <a:pos x="T8" y="T9"/>
                  </a:cxn>
                  <a:cxn ang="0">
                    <a:pos x="T10" y="T11"/>
                  </a:cxn>
                </a:cxnLst>
                <a:rect l="0" t="0" r="r" b="b"/>
                <a:pathLst>
                  <a:path w="71" h="79">
                    <a:moveTo>
                      <a:pt x="71" y="79"/>
                    </a:moveTo>
                    <a:cubicBezTo>
                      <a:pt x="71" y="0"/>
                      <a:pt x="71" y="0"/>
                      <a:pt x="71" y="0"/>
                    </a:cubicBezTo>
                    <a:cubicBezTo>
                      <a:pt x="2" y="53"/>
                      <a:pt x="2" y="53"/>
                      <a:pt x="2" y="53"/>
                    </a:cubicBezTo>
                    <a:cubicBezTo>
                      <a:pt x="2" y="54"/>
                      <a:pt x="2" y="55"/>
                      <a:pt x="2" y="56"/>
                    </a:cubicBezTo>
                    <a:cubicBezTo>
                      <a:pt x="2" y="64"/>
                      <a:pt x="1" y="71"/>
                      <a:pt x="0" y="79"/>
                    </a:cubicBezTo>
                    <a:lnTo>
                      <a:pt x="71" y="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Segoe UI"/>
                  <a:ea typeface="+mn-ea"/>
                  <a:cs typeface="+mn-cs"/>
                </a:endParaRPr>
              </a:p>
            </p:txBody>
          </p:sp>
          <p:sp>
            <p:nvSpPr>
              <p:cNvPr id="267" name="Rectangle 266"/>
              <p:cNvSpPr>
                <a:spLocks noChangeArrowheads="1"/>
              </p:cNvSpPr>
              <p:nvPr/>
            </p:nvSpPr>
            <p:spPr bwMode="auto">
              <a:xfrm>
                <a:off x="4449828" y="7911149"/>
                <a:ext cx="231775" cy="193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Segoe UI"/>
                  <a:ea typeface="+mn-ea"/>
                  <a:cs typeface="+mn-cs"/>
                </a:endParaRPr>
              </a:p>
            </p:txBody>
          </p:sp>
          <p:sp>
            <p:nvSpPr>
              <p:cNvPr id="268" name="Freeform 267"/>
              <p:cNvSpPr>
                <a:spLocks/>
              </p:cNvSpPr>
              <p:nvPr/>
            </p:nvSpPr>
            <p:spPr bwMode="auto">
              <a:xfrm>
                <a:off x="4449828" y="7688899"/>
                <a:ext cx="231775" cy="193675"/>
              </a:xfrm>
              <a:custGeom>
                <a:avLst/>
                <a:gdLst>
                  <a:gd name="T0" fmla="*/ 0 w 146"/>
                  <a:gd name="T1" fmla="*/ 54 h 122"/>
                  <a:gd name="T2" fmla="*/ 0 w 146"/>
                  <a:gd name="T3" fmla="*/ 122 h 122"/>
                  <a:gd name="T4" fmla="*/ 146 w 146"/>
                  <a:gd name="T5" fmla="*/ 122 h 122"/>
                  <a:gd name="T6" fmla="*/ 146 w 146"/>
                  <a:gd name="T7" fmla="*/ 0 h 122"/>
                  <a:gd name="T8" fmla="*/ 72 w 146"/>
                  <a:gd name="T9" fmla="*/ 0 h 122"/>
                  <a:gd name="T10" fmla="*/ 0 w 146"/>
                  <a:gd name="T11" fmla="*/ 54 h 122"/>
                </a:gdLst>
                <a:ahLst/>
                <a:cxnLst>
                  <a:cxn ang="0">
                    <a:pos x="T0" y="T1"/>
                  </a:cxn>
                  <a:cxn ang="0">
                    <a:pos x="T2" y="T3"/>
                  </a:cxn>
                  <a:cxn ang="0">
                    <a:pos x="T4" y="T5"/>
                  </a:cxn>
                  <a:cxn ang="0">
                    <a:pos x="T6" y="T7"/>
                  </a:cxn>
                  <a:cxn ang="0">
                    <a:pos x="T8" y="T9"/>
                  </a:cxn>
                  <a:cxn ang="0">
                    <a:pos x="T10" y="T11"/>
                  </a:cxn>
                </a:cxnLst>
                <a:rect l="0" t="0" r="r" b="b"/>
                <a:pathLst>
                  <a:path w="146" h="122">
                    <a:moveTo>
                      <a:pt x="0" y="54"/>
                    </a:moveTo>
                    <a:lnTo>
                      <a:pt x="0" y="122"/>
                    </a:lnTo>
                    <a:lnTo>
                      <a:pt x="146" y="122"/>
                    </a:lnTo>
                    <a:lnTo>
                      <a:pt x="146" y="0"/>
                    </a:lnTo>
                    <a:lnTo>
                      <a:pt x="72" y="0"/>
                    </a:lnTo>
                    <a:lnTo>
                      <a:pt x="0" y="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Segoe UI"/>
                  <a:ea typeface="+mn-ea"/>
                  <a:cs typeface="+mn-cs"/>
                </a:endParaRPr>
              </a:p>
            </p:txBody>
          </p:sp>
          <p:sp>
            <p:nvSpPr>
              <p:cNvPr id="269" name="Freeform 268"/>
              <p:cNvSpPr>
                <a:spLocks/>
              </p:cNvSpPr>
              <p:nvPr/>
            </p:nvSpPr>
            <p:spPr bwMode="auto">
              <a:xfrm>
                <a:off x="4600640" y="7622224"/>
                <a:ext cx="80963" cy="38100"/>
              </a:xfrm>
              <a:custGeom>
                <a:avLst/>
                <a:gdLst>
                  <a:gd name="T0" fmla="*/ 0 w 51"/>
                  <a:gd name="T1" fmla="*/ 24 h 24"/>
                  <a:gd name="T2" fmla="*/ 51 w 51"/>
                  <a:gd name="T3" fmla="*/ 24 h 24"/>
                  <a:gd name="T4" fmla="*/ 32 w 51"/>
                  <a:gd name="T5" fmla="*/ 0 h 24"/>
                  <a:gd name="T6" fmla="*/ 0 w 51"/>
                  <a:gd name="T7" fmla="*/ 24 h 24"/>
                </a:gdLst>
                <a:ahLst/>
                <a:cxnLst>
                  <a:cxn ang="0">
                    <a:pos x="T0" y="T1"/>
                  </a:cxn>
                  <a:cxn ang="0">
                    <a:pos x="T2" y="T3"/>
                  </a:cxn>
                  <a:cxn ang="0">
                    <a:pos x="T4" y="T5"/>
                  </a:cxn>
                  <a:cxn ang="0">
                    <a:pos x="T6" y="T7"/>
                  </a:cxn>
                </a:cxnLst>
                <a:rect l="0" t="0" r="r" b="b"/>
                <a:pathLst>
                  <a:path w="51" h="24">
                    <a:moveTo>
                      <a:pt x="0" y="24"/>
                    </a:moveTo>
                    <a:lnTo>
                      <a:pt x="51" y="24"/>
                    </a:lnTo>
                    <a:lnTo>
                      <a:pt x="32" y="0"/>
                    </a:lnTo>
                    <a:lnTo>
                      <a:pt x="0"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Segoe UI"/>
                  <a:ea typeface="+mn-ea"/>
                  <a:cs typeface="+mn-cs"/>
                </a:endParaRPr>
              </a:p>
            </p:txBody>
          </p:sp>
          <p:sp>
            <p:nvSpPr>
              <p:cNvPr id="270" name="Freeform 269"/>
              <p:cNvSpPr>
                <a:spLocks/>
              </p:cNvSpPr>
              <p:nvPr/>
            </p:nvSpPr>
            <p:spPr bwMode="auto">
              <a:xfrm>
                <a:off x="4449828" y="7466649"/>
                <a:ext cx="119063" cy="139700"/>
              </a:xfrm>
              <a:custGeom>
                <a:avLst/>
                <a:gdLst>
                  <a:gd name="T0" fmla="*/ 52 w 75"/>
                  <a:gd name="T1" fmla="*/ 0 h 88"/>
                  <a:gd name="T2" fmla="*/ 0 w 75"/>
                  <a:gd name="T3" fmla="*/ 0 h 88"/>
                  <a:gd name="T4" fmla="*/ 0 w 75"/>
                  <a:gd name="T5" fmla="*/ 88 h 88"/>
                  <a:gd name="T6" fmla="*/ 75 w 75"/>
                  <a:gd name="T7" fmla="*/ 30 h 88"/>
                  <a:gd name="T8" fmla="*/ 52 w 75"/>
                  <a:gd name="T9" fmla="*/ 0 h 88"/>
                </a:gdLst>
                <a:ahLst/>
                <a:cxnLst>
                  <a:cxn ang="0">
                    <a:pos x="T0" y="T1"/>
                  </a:cxn>
                  <a:cxn ang="0">
                    <a:pos x="T2" y="T3"/>
                  </a:cxn>
                  <a:cxn ang="0">
                    <a:pos x="T4" y="T5"/>
                  </a:cxn>
                  <a:cxn ang="0">
                    <a:pos x="T6" y="T7"/>
                  </a:cxn>
                  <a:cxn ang="0">
                    <a:pos x="T8" y="T9"/>
                  </a:cxn>
                </a:cxnLst>
                <a:rect l="0" t="0" r="r" b="b"/>
                <a:pathLst>
                  <a:path w="75" h="88">
                    <a:moveTo>
                      <a:pt x="52" y="0"/>
                    </a:moveTo>
                    <a:lnTo>
                      <a:pt x="0" y="0"/>
                    </a:lnTo>
                    <a:lnTo>
                      <a:pt x="0" y="88"/>
                    </a:lnTo>
                    <a:lnTo>
                      <a:pt x="75" y="30"/>
                    </a:lnTo>
                    <a:lnTo>
                      <a:pt x="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Segoe UI"/>
                  <a:ea typeface="+mn-ea"/>
                  <a:cs typeface="+mn-cs"/>
                </a:endParaRPr>
              </a:p>
            </p:txBody>
          </p:sp>
          <p:sp>
            <p:nvSpPr>
              <p:cNvPr id="271" name="Freeform 270"/>
              <p:cNvSpPr>
                <a:spLocks noEditPoints="1"/>
              </p:cNvSpPr>
              <p:nvPr/>
            </p:nvSpPr>
            <p:spPr bwMode="auto">
              <a:xfrm>
                <a:off x="3543365" y="7438074"/>
                <a:ext cx="1238250" cy="590550"/>
              </a:xfrm>
              <a:custGeom>
                <a:avLst/>
                <a:gdLst>
                  <a:gd name="T0" fmla="*/ 1029 w 1342"/>
                  <a:gd name="T1" fmla="*/ 198 h 640"/>
                  <a:gd name="T2" fmla="*/ 781 w 1342"/>
                  <a:gd name="T3" fmla="*/ 388 h 640"/>
                  <a:gd name="T4" fmla="*/ 775 w 1342"/>
                  <a:gd name="T5" fmla="*/ 384 h 640"/>
                  <a:gd name="T6" fmla="*/ 764 w 1342"/>
                  <a:gd name="T7" fmla="*/ 380 h 640"/>
                  <a:gd name="T8" fmla="*/ 750 w 1342"/>
                  <a:gd name="T9" fmla="*/ 378 h 640"/>
                  <a:gd name="T10" fmla="*/ 734 w 1342"/>
                  <a:gd name="T11" fmla="*/ 377 h 640"/>
                  <a:gd name="T12" fmla="*/ 724 w 1342"/>
                  <a:gd name="T13" fmla="*/ 379 h 640"/>
                  <a:gd name="T14" fmla="*/ 710 w 1342"/>
                  <a:gd name="T15" fmla="*/ 383 h 640"/>
                  <a:gd name="T16" fmla="*/ 702 w 1342"/>
                  <a:gd name="T17" fmla="*/ 387 h 640"/>
                  <a:gd name="T18" fmla="*/ 595 w 1342"/>
                  <a:gd name="T19" fmla="*/ 304 h 640"/>
                  <a:gd name="T20" fmla="*/ 580 w 1342"/>
                  <a:gd name="T21" fmla="*/ 259 h 640"/>
                  <a:gd name="T22" fmla="*/ 575 w 1342"/>
                  <a:gd name="T23" fmla="*/ 252 h 640"/>
                  <a:gd name="T24" fmla="*/ 564 w 1342"/>
                  <a:gd name="T25" fmla="*/ 242 h 640"/>
                  <a:gd name="T26" fmla="*/ 558 w 1342"/>
                  <a:gd name="T27" fmla="*/ 238 h 640"/>
                  <a:gd name="T28" fmla="*/ 549 w 1342"/>
                  <a:gd name="T29" fmla="*/ 232 h 640"/>
                  <a:gd name="T30" fmla="*/ 537 w 1342"/>
                  <a:gd name="T31" fmla="*/ 227 h 640"/>
                  <a:gd name="T32" fmla="*/ 524 w 1342"/>
                  <a:gd name="T33" fmla="*/ 225 h 640"/>
                  <a:gd name="T34" fmla="*/ 505 w 1342"/>
                  <a:gd name="T35" fmla="*/ 224 h 640"/>
                  <a:gd name="T36" fmla="*/ 494 w 1342"/>
                  <a:gd name="T37" fmla="*/ 226 h 640"/>
                  <a:gd name="T38" fmla="*/ 483 w 1342"/>
                  <a:gd name="T39" fmla="*/ 230 h 640"/>
                  <a:gd name="T40" fmla="*/ 471 w 1342"/>
                  <a:gd name="T41" fmla="*/ 235 h 640"/>
                  <a:gd name="T42" fmla="*/ 462 w 1342"/>
                  <a:gd name="T43" fmla="*/ 241 h 640"/>
                  <a:gd name="T44" fmla="*/ 456 w 1342"/>
                  <a:gd name="T45" fmla="*/ 246 h 640"/>
                  <a:gd name="T46" fmla="*/ 441 w 1342"/>
                  <a:gd name="T47" fmla="*/ 265 h 640"/>
                  <a:gd name="T48" fmla="*/ 438 w 1342"/>
                  <a:gd name="T49" fmla="*/ 272 h 640"/>
                  <a:gd name="T50" fmla="*/ 435 w 1342"/>
                  <a:gd name="T51" fmla="*/ 278 h 640"/>
                  <a:gd name="T52" fmla="*/ 382 w 1342"/>
                  <a:gd name="T53" fmla="*/ 320 h 640"/>
                  <a:gd name="T54" fmla="*/ 103 w 1342"/>
                  <a:gd name="T55" fmla="*/ 514 h 640"/>
                  <a:gd name="T56" fmla="*/ 37 w 1342"/>
                  <a:gd name="T57" fmla="*/ 640 h 640"/>
                  <a:gd name="T58" fmla="*/ 263 w 1342"/>
                  <a:gd name="T59" fmla="*/ 483 h 640"/>
                  <a:gd name="T60" fmla="*/ 446 w 1342"/>
                  <a:gd name="T61" fmla="*/ 355 h 640"/>
                  <a:gd name="T62" fmla="*/ 462 w 1342"/>
                  <a:gd name="T63" fmla="*/ 372 h 640"/>
                  <a:gd name="T64" fmla="*/ 472 w 1342"/>
                  <a:gd name="T65" fmla="*/ 378 h 640"/>
                  <a:gd name="T66" fmla="*/ 482 w 1342"/>
                  <a:gd name="T67" fmla="*/ 383 h 640"/>
                  <a:gd name="T68" fmla="*/ 495 w 1342"/>
                  <a:gd name="T69" fmla="*/ 387 h 640"/>
                  <a:gd name="T70" fmla="*/ 505 w 1342"/>
                  <a:gd name="T71" fmla="*/ 389 h 640"/>
                  <a:gd name="T72" fmla="*/ 525 w 1342"/>
                  <a:gd name="T73" fmla="*/ 388 h 640"/>
                  <a:gd name="T74" fmla="*/ 537 w 1342"/>
                  <a:gd name="T75" fmla="*/ 386 h 640"/>
                  <a:gd name="T76" fmla="*/ 550 w 1342"/>
                  <a:gd name="T77" fmla="*/ 380 h 640"/>
                  <a:gd name="T78" fmla="*/ 557 w 1342"/>
                  <a:gd name="T79" fmla="*/ 376 h 640"/>
                  <a:gd name="T80" fmla="*/ 632 w 1342"/>
                  <a:gd name="T81" fmla="*/ 416 h 640"/>
                  <a:gd name="T82" fmla="*/ 659 w 1342"/>
                  <a:gd name="T83" fmla="*/ 450 h 640"/>
                  <a:gd name="T84" fmla="*/ 683 w 1342"/>
                  <a:gd name="T85" fmla="*/ 518 h 640"/>
                  <a:gd name="T86" fmla="*/ 821 w 1342"/>
                  <a:gd name="T87" fmla="*/ 483 h 640"/>
                  <a:gd name="T88" fmla="*/ 823 w 1342"/>
                  <a:gd name="T89" fmla="*/ 450 h 640"/>
                  <a:gd name="T90" fmla="*/ 933 w 1342"/>
                  <a:gd name="T91" fmla="*/ 354 h 640"/>
                  <a:gd name="T92" fmla="*/ 1080 w 1342"/>
                  <a:gd name="T93" fmla="*/ 241 h 640"/>
                  <a:gd name="T94" fmla="*/ 1256 w 1342"/>
                  <a:gd name="T95" fmla="*/ 206 h 640"/>
                  <a:gd name="T96" fmla="*/ 1122 w 1342"/>
                  <a:gd name="T97" fmla="*/ 31 h 640"/>
                  <a:gd name="T98" fmla="*/ 471 w 1342"/>
                  <a:gd name="T99" fmla="*/ 307 h 640"/>
                  <a:gd name="T100" fmla="*/ 536 w 1342"/>
                  <a:gd name="T101" fmla="*/ 272 h 640"/>
                  <a:gd name="T102" fmla="*/ 513 w 1342"/>
                  <a:gd name="T103" fmla="*/ 348 h 640"/>
                  <a:gd name="T104" fmla="*/ 740 w 1342"/>
                  <a:gd name="T105" fmla="*/ 501 h 640"/>
                  <a:gd name="T106" fmla="*/ 700 w 1342"/>
                  <a:gd name="T107" fmla="*/ 460 h 640"/>
                  <a:gd name="T108" fmla="*/ 781 w 1342"/>
                  <a:gd name="T109" fmla="*/ 471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42" h="640">
                    <a:moveTo>
                      <a:pt x="1122" y="31"/>
                    </a:moveTo>
                    <a:cubicBezTo>
                      <a:pt x="1168" y="91"/>
                      <a:pt x="1168" y="91"/>
                      <a:pt x="1168" y="91"/>
                    </a:cubicBezTo>
                    <a:cubicBezTo>
                      <a:pt x="1029" y="198"/>
                      <a:pt x="1029" y="198"/>
                      <a:pt x="1029" y="198"/>
                    </a:cubicBezTo>
                    <a:cubicBezTo>
                      <a:pt x="983" y="233"/>
                      <a:pt x="983" y="233"/>
                      <a:pt x="983" y="233"/>
                    </a:cubicBezTo>
                    <a:cubicBezTo>
                      <a:pt x="932" y="272"/>
                      <a:pt x="932" y="272"/>
                      <a:pt x="932" y="272"/>
                    </a:cubicBezTo>
                    <a:cubicBezTo>
                      <a:pt x="781" y="388"/>
                      <a:pt x="781" y="388"/>
                      <a:pt x="781" y="388"/>
                    </a:cubicBezTo>
                    <a:cubicBezTo>
                      <a:pt x="781" y="388"/>
                      <a:pt x="781" y="388"/>
                      <a:pt x="781" y="388"/>
                    </a:cubicBezTo>
                    <a:cubicBezTo>
                      <a:pt x="780" y="387"/>
                      <a:pt x="780" y="386"/>
                      <a:pt x="779" y="386"/>
                    </a:cubicBezTo>
                    <a:cubicBezTo>
                      <a:pt x="777" y="385"/>
                      <a:pt x="776" y="385"/>
                      <a:pt x="775" y="384"/>
                    </a:cubicBezTo>
                    <a:cubicBezTo>
                      <a:pt x="774" y="384"/>
                      <a:pt x="773" y="384"/>
                      <a:pt x="772" y="383"/>
                    </a:cubicBezTo>
                    <a:cubicBezTo>
                      <a:pt x="771" y="382"/>
                      <a:pt x="769" y="382"/>
                      <a:pt x="767" y="381"/>
                    </a:cubicBezTo>
                    <a:cubicBezTo>
                      <a:pt x="766" y="381"/>
                      <a:pt x="765" y="381"/>
                      <a:pt x="764" y="380"/>
                    </a:cubicBezTo>
                    <a:cubicBezTo>
                      <a:pt x="762" y="380"/>
                      <a:pt x="761" y="379"/>
                      <a:pt x="759" y="379"/>
                    </a:cubicBezTo>
                    <a:cubicBezTo>
                      <a:pt x="758" y="379"/>
                      <a:pt x="758" y="379"/>
                      <a:pt x="757" y="379"/>
                    </a:cubicBezTo>
                    <a:cubicBezTo>
                      <a:pt x="755" y="378"/>
                      <a:pt x="753" y="378"/>
                      <a:pt x="750" y="378"/>
                    </a:cubicBezTo>
                    <a:cubicBezTo>
                      <a:pt x="750" y="377"/>
                      <a:pt x="749" y="377"/>
                      <a:pt x="749" y="377"/>
                    </a:cubicBezTo>
                    <a:cubicBezTo>
                      <a:pt x="746" y="377"/>
                      <a:pt x="744" y="377"/>
                      <a:pt x="741" y="377"/>
                    </a:cubicBezTo>
                    <a:cubicBezTo>
                      <a:pt x="739" y="377"/>
                      <a:pt x="736" y="377"/>
                      <a:pt x="734" y="377"/>
                    </a:cubicBezTo>
                    <a:cubicBezTo>
                      <a:pt x="733" y="377"/>
                      <a:pt x="732" y="377"/>
                      <a:pt x="732" y="378"/>
                    </a:cubicBezTo>
                    <a:cubicBezTo>
                      <a:pt x="730" y="378"/>
                      <a:pt x="727" y="378"/>
                      <a:pt x="725" y="379"/>
                    </a:cubicBezTo>
                    <a:cubicBezTo>
                      <a:pt x="724" y="379"/>
                      <a:pt x="724" y="379"/>
                      <a:pt x="724" y="379"/>
                    </a:cubicBezTo>
                    <a:cubicBezTo>
                      <a:pt x="721" y="379"/>
                      <a:pt x="719" y="380"/>
                      <a:pt x="717" y="380"/>
                    </a:cubicBezTo>
                    <a:cubicBezTo>
                      <a:pt x="717" y="381"/>
                      <a:pt x="717" y="381"/>
                      <a:pt x="716" y="381"/>
                    </a:cubicBezTo>
                    <a:cubicBezTo>
                      <a:pt x="714" y="382"/>
                      <a:pt x="712" y="382"/>
                      <a:pt x="710" y="383"/>
                    </a:cubicBezTo>
                    <a:cubicBezTo>
                      <a:pt x="709" y="383"/>
                      <a:pt x="709" y="384"/>
                      <a:pt x="708" y="384"/>
                    </a:cubicBezTo>
                    <a:cubicBezTo>
                      <a:pt x="706" y="385"/>
                      <a:pt x="704" y="386"/>
                      <a:pt x="702" y="387"/>
                    </a:cubicBezTo>
                    <a:cubicBezTo>
                      <a:pt x="702" y="387"/>
                      <a:pt x="702" y="387"/>
                      <a:pt x="702" y="387"/>
                    </a:cubicBezTo>
                    <a:cubicBezTo>
                      <a:pt x="683" y="372"/>
                      <a:pt x="683" y="372"/>
                      <a:pt x="683" y="372"/>
                    </a:cubicBezTo>
                    <a:cubicBezTo>
                      <a:pt x="632" y="333"/>
                      <a:pt x="632" y="333"/>
                      <a:pt x="632" y="333"/>
                    </a:cubicBezTo>
                    <a:cubicBezTo>
                      <a:pt x="595" y="304"/>
                      <a:pt x="595" y="304"/>
                      <a:pt x="595" y="304"/>
                    </a:cubicBezTo>
                    <a:cubicBezTo>
                      <a:pt x="595" y="304"/>
                      <a:pt x="595" y="304"/>
                      <a:pt x="595" y="304"/>
                    </a:cubicBezTo>
                    <a:cubicBezTo>
                      <a:pt x="595" y="292"/>
                      <a:pt x="592" y="282"/>
                      <a:pt x="588" y="272"/>
                    </a:cubicBezTo>
                    <a:cubicBezTo>
                      <a:pt x="586" y="268"/>
                      <a:pt x="583" y="263"/>
                      <a:pt x="580" y="259"/>
                    </a:cubicBezTo>
                    <a:cubicBezTo>
                      <a:pt x="580" y="259"/>
                      <a:pt x="580" y="259"/>
                      <a:pt x="580" y="259"/>
                    </a:cubicBezTo>
                    <a:cubicBezTo>
                      <a:pt x="579" y="257"/>
                      <a:pt x="577" y="255"/>
                      <a:pt x="575" y="253"/>
                    </a:cubicBezTo>
                    <a:cubicBezTo>
                      <a:pt x="575" y="253"/>
                      <a:pt x="575" y="253"/>
                      <a:pt x="575" y="252"/>
                    </a:cubicBezTo>
                    <a:cubicBezTo>
                      <a:pt x="573" y="251"/>
                      <a:pt x="572" y="249"/>
                      <a:pt x="570" y="247"/>
                    </a:cubicBezTo>
                    <a:cubicBezTo>
                      <a:pt x="570" y="247"/>
                      <a:pt x="570" y="247"/>
                      <a:pt x="569" y="246"/>
                    </a:cubicBezTo>
                    <a:cubicBezTo>
                      <a:pt x="568" y="245"/>
                      <a:pt x="566" y="243"/>
                      <a:pt x="564" y="242"/>
                    </a:cubicBezTo>
                    <a:cubicBezTo>
                      <a:pt x="564" y="242"/>
                      <a:pt x="564" y="242"/>
                      <a:pt x="564" y="241"/>
                    </a:cubicBezTo>
                    <a:cubicBezTo>
                      <a:pt x="563" y="241"/>
                      <a:pt x="563" y="241"/>
                      <a:pt x="563" y="241"/>
                    </a:cubicBezTo>
                    <a:cubicBezTo>
                      <a:pt x="561" y="240"/>
                      <a:pt x="560" y="239"/>
                      <a:pt x="558" y="238"/>
                    </a:cubicBezTo>
                    <a:cubicBezTo>
                      <a:pt x="558" y="237"/>
                      <a:pt x="557" y="237"/>
                      <a:pt x="556" y="236"/>
                    </a:cubicBezTo>
                    <a:cubicBezTo>
                      <a:pt x="555" y="235"/>
                      <a:pt x="553" y="234"/>
                      <a:pt x="552" y="234"/>
                    </a:cubicBezTo>
                    <a:cubicBezTo>
                      <a:pt x="551" y="233"/>
                      <a:pt x="550" y="233"/>
                      <a:pt x="549" y="232"/>
                    </a:cubicBezTo>
                    <a:cubicBezTo>
                      <a:pt x="547" y="232"/>
                      <a:pt x="546" y="231"/>
                      <a:pt x="544" y="230"/>
                    </a:cubicBezTo>
                    <a:cubicBezTo>
                      <a:pt x="543" y="230"/>
                      <a:pt x="542" y="229"/>
                      <a:pt x="541" y="229"/>
                    </a:cubicBezTo>
                    <a:cubicBezTo>
                      <a:pt x="540" y="228"/>
                      <a:pt x="538" y="228"/>
                      <a:pt x="537" y="227"/>
                    </a:cubicBezTo>
                    <a:cubicBezTo>
                      <a:pt x="536" y="227"/>
                      <a:pt x="534" y="227"/>
                      <a:pt x="533" y="226"/>
                    </a:cubicBezTo>
                    <a:cubicBezTo>
                      <a:pt x="532" y="226"/>
                      <a:pt x="530" y="226"/>
                      <a:pt x="529" y="225"/>
                    </a:cubicBezTo>
                    <a:cubicBezTo>
                      <a:pt x="527" y="225"/>
                      <a:pt x="526" y="225"/>
                      <a:pt x="524" y="225"/>
                    </a:cubicBezTo>
                    <a:cubicBezTo>
                      <a:pt x="523" y="225"/>
                      <a:pt x="522" y="224"/>
                      <a:pt x="521" y="224"/>
                    </a:cubicBezTo>
                    <a:cubicBezTo>
                      <a:pt x="518" y="224"/>
                      <a:pt x="516" y="224"/>
                      <a:pt x="513" y="224"/>
                    </a:cubicBezTo>
                    <a:cubicBezTo>
                      <a:pt x="510" y="224"/>
                      <a:pt x="508" y="224"/>
                      <a:pt x="505" y="224"/>
                    </a:cubicBezTo>
                    <a:cubicBezTo>
                      <a:pt x="504" y="224"/>
                      <a:pt x="503" y="224"/>
                      <a:pt x="502" y="224"/>
                    </a:cubicBezTo>
                    <a:cubicBezTo>
                      <a:pt x="501" y="225"/>
                      <a:pt x="499" y="225"/>
                      <a:pt x="497" y="225"/>
                    </a:cubicBezTo>
                    <a:cubicBezTo>
                      <a:pt x="496" y="225"/>
                      <a:pt x="495" y="226"/>
                      <a:pt x="494" y="226"/>
                    </a:cubicBezTo>
                    <a:cubicBezTo>
                      <a:pt x="493" y="226"/>
                      <a:pt x="491" y="227"/>
                      <a:pt x="490" y="227"/>
                    </a:cubicBezTo>
                    <a:cubicBezTo>
                      <a:pt x="489" y="227"/>
                      <a:pt x="488" y="228"/>
                      <a:pt x="487" y="228"/>
                    </a:cubicBezTo>
                    <a:cubicBezTo>
                      <a:pt x="486" y="228"/>
                      <a:pt x="484" y="229"/>
                      <a:pt x="483" y="230"/>
                    </a:cubicBezTo>
                    <a:cubicBezTo>
                      <a:pt x="482" y="230"/>
                      <a:pt x="481" y="230"/>
                      <a:pt x="480" y="231"/>
                    </a:cubicBezTo>
                    <a:cubicBezTo>
                      <a:pt x="478" y="231"/>
                      <a:pt x="476" y="232"/>
                      <a:pt x="474" y="234"/>
                    </a:cubicBezTo>
                    <a:cubicBezTo>
                      <a:pt x="473" y="234"/>
                      <a:pt x="472" y="235"/>
                      <a:pt x="471" y="235"/>
                    </a:cubicBezTo>
                    <a:cubicBezTo>
                      <a:pt x="470" y="236"/>
                      <a:pt x="469" y="237"/>
                      <a:pt x="467" y="237"/>
                    </a:cubicBezTo>
                    <a:cubicBezTo>
                      <a:pt x="466" y="238"/>
                      <a:pt x="465" y="239"/>
                      <a:pt x="464" y="240"/>
                    </a:cubicBezTo>
                    <a:cubicBezTo>
                      <a:pt x="463" y="240"/>
                      <a:pt x="463" y="241"/>
                      <a:pt x="462" y="241"/>
                    </a:cubicBezTo>
                    <a:cubicBezTo>
                      <a:pt x="462" y="242"/>
                      <a:pt x="462" y="242"/>
                      <a:pt x="462" y="242"/>
                    </a:cubicBezTo>
                    <a:cubicBezTo>
                      <a:pt x="461" y="242"/>
                      <a:pt x="460" y="243"/>
                      <a:pt x="458" y="244"/>
                    </a:cubicBezTo>
                    <a:cubicBezTo>
                      <a:pt x="458" y="245"/>
                      <a:pt x="457" y="245"/>
                      <a:pt x="456" y="246"/>
                    </a:cubicBezTo>
                    <a:cubicBezTo>
                      <a:pt x="455" y="247"/>
                      <a:pt x="454" y="248"/>
                      <a:pt x="453" y="249"/>
                    </a:cubicBezTo>
                    <a:cubicBezTo>
                      <a:pt x="453" y="250"/>
                      <a:pt x="452" y="250"/>
                      <a:pt x="452" y="251"/>
                    </a:cubicBezTo>
                    <a:cubicBezTo>
                      <a:pt x="448" y="255"/>
                      <a:pt x="444" y="260"/>
                      <a:pt x="441" y="265"/>
                    </a:cubicBezTo>
                    <a:cubicBezTo>
                      <a:pt x="441" y="265"/>
                      <a:pt x="441" y="265"/>
                      <a:pt x="441" y="266"/>
                    </a:cubicBezTo>
                    <a:cubicBezTo>
                      <a:pt x="440" y="267"/>
                      <a:pt x="439" y="269"/>
                      <a:pt x="438" y="270"/>
                    </a:cubicBezTo>
                    <a:cubicBezTo>
                      <a:pt x="438" y="271"/>
                      <a:pt x="438" y="271"/>
                      <a:pt x="438" y="272"/>
                    </a:cubicBezTo>
                    <a:cubicBezTo>
                      <a:pt x="438" y="272"/>
                      <a:pt x="437" y="272"/>
                      <a:pt x="437" y="272"/>
                    </a:cubicBezTo>
                    <a:cubicBezTo>
                      <a:pt x="437" y="274"/>
                      <a:pt x="436" y="275"/>
                      <a:pt x="436" y="277"/>
                    </a:cubicBezTo>
                    <a:cubicBezTo>
                      <a:pt x="435" y="277"/>
                      <a:pt x="435" y="278"/>
                      <a:pt x="435" y="278"/>
                    </a:cubicBezTo>
                    <a:cubicBezTo>
                      <a:pt x="434" y="280"/>
                      <a:pt x="434" y="282"/>
                      <a:pt x="433" y="284"/>
                    </a:cubicBezTo>
                    <a:cubicBezTo>
                      <a:pt x="433" y="284"/>
                      <a:pt x="433" y="284"/>
                      <a:pt x="433" y="284"/>
                    </a:cubicBezTo>
                    <a:cubicBezTo>
                      <a:pt x="382" y="320"/>
                      <a:pt x="382" y="320"/>
                      <a:pt x="382" y="320"/>
                    </a:cubicBezTo>
                    <a:cubicBezTo>
                      <a:pt x="332" y="355"/>
                      <a:pt x="332" y="355"/>
                      <a:pt x="332" y="355"/>
                    </a:cubicBezTo>
                    <a:cubicBezTo>
                      <a:pt x="147" y="483"/>
                      <a:pt x="147" y="483"/>
                      <a:pt x="147" y="483"/>
                    </a:cubicBezTo>
                    <a:cubicBezTo>
                      <a:pt x="103" y="514"/>
                      <a:pt x="103" y="514"/>
                      <a:pt x="103" y="514"/>
                    </a:cubicBezTo>
                    <a:cubicBezTo>
                      <a:pt x="81" y="529"/>
                      <a:pt x="81" y="529"/>
                      <a:pt x="81" y="529"/>
                    </a:cubicBezTo>
                    <a:cubicBezTo>
                      <a:pt x="0" y="586"/>
                      <a:pt x="0" y="586"/>
                      <a:pt x="0" y="586"/>
                    </a:cubicBezTo>
                    <a:cubicBezTo>
                      <a:pt x="37" y="640"/>
                      <a:pt x="37" y="640"/>
                      <a:pt x="37" y="640"/>
                    </a:cubicBezTo>
                    <a:cubicBezTo>
                      <a:pt x="81" y="609"/>
                      <a:pt x="81" y="609"/>
                      <a:pt x="81" y="609"/>
                    </a:cubicBezTo>
                    <a:cubicBezTo>
                      <a:pt x="218" y="514"/>
                      <a:pt x="218" y="514"/>
                      <a:pt x="218" y="514"/>
                    </a:cubicBezTo>
                    <a:cubicBezTo>
                      <a:pt x="263" y="483"/>
                      <a:pt x="263" y="483"/>
                      <a:pt x="263" y="483"/>
                    </a:cubicBezTo>
                    <a:cubicBezTo>
                      <a:pt x="332" y="435"/>
                      <a:pt x="332" y="435"/>
                      <a:pt x="332" y="435"/>
                    </a:cubicBezTo>
                    <a:cubicBezTo>
                      <a:pt x="382" y="400"/>
                      <a:pt x="382" y="400"/>
                      <a:pt x="382" y="400"/>
                    </a:cubicBezTo>
                    <a:cubicBezTo>
                      <a:pt x="446" y="355"/>
                      <a:pt x="446" y="355"/>
                      <a:pt x="446" y="355"/>
                    </a:cubicBezTo>
                    <a:cubicBezTo>
                      <a:pt x="448" y="358"/>
                      <a:pt x="450" y="360"/>
                      <a:pt x="452" y="362"/>
                    </a:cubicBezTo>
                    <a:cubicBezTo>
                      <a:pt x="452" y="362"/>
                      <a:pt x="452" y="363"/>
                      <a:pt x="452" y="363"/>
                    </a:cubicBezTo>
                    <a:cubicBezTo>
                      <a:pt x="455" y="366"/>
                      <a:pt x="458" y="369"/>
                      <a:pt x="462" y="372"/>
                    </a:cubicBezTo>
                    <a:cubicBezTo>
                      <a:pt x="463" y="372"/>
                      <a:pt x="463" y="373"/>
                      <a:pt x="464" y="373"/>
                    </a:cubicBezTo>
                    <a:cubicBezTo>
                      <a:pt x="465" y="374"/>
                      <a:pt x="467" y="376"/>
                      <a:pt x="469" y="377"/>
                    </a:cubicBezTo>
                    <a:cubicBezTo>
                      <a:pt x="470" y="377"/>
                      <a:pt x="471" y="378"/>
                      <a:pt x="472" y="378"/>
                    </a:cubicBezTo>
                    <a:cubicBezTo>
                      <a:pt x="472" y="379"/>
                      <a:pt x="473" y="379"/>
                      <a:pt x="474" y="380"/>
                    </a:cubicBezTo>
                    <a:cubicBezTo>
                      <a:pt x="476" y="381"/>
                      <a:pt x="478" y="382"/>
                      <a:pt x="480" y="382"/>
                    </a:cubicBezTo>
                    <a:cubicBezTo>
                      <a:pt x="480" y="383"/>
                      <a:pt x="481" y="383"/>
                      <a:pt x="482" y="383"/>
                    </a:cubicBezTo>
                    <a:cubicBezTo>
                      <a:pt x="484" y="384"/>
                      <a:pt x="486" y="385"/>
                      <a:pt x="487" y="385"/>
                    </a:cubicBezTo>
                    <a:cubicBezTo>
                      <a:pt x="488" y="386"/>
                      <a:pt x="488" y="386"/>
                      <a:pt x="489" y="386"/>
                    </a:cubicBezTo>
                    <a:cubicBezTo>
                      <a:pt x="491" y="386"/>
                      <a:pt x="493" y="387"/>
                      <a:pt x="495" y="387"/>
                    </a:cubicBezTo>
                    <a:cubicBezTo>
                      <a:pt x="496" y="388"/>
                      <a:pt x="496" y="388"/>
                      <a:pt x="497" y="388"/>
                    </a:cubicBezTo>
                    <a:cubicBezTo>
                      <a:pt x="499" y="388"/>
                      <a:pt x="501" y="389"/>
                      <a:pt x="504" y="389"/>
                    </a:cubicBezTo>
                    <a:cubicBezTo>
                      <a:pt x="504" y="389"/>
                      <a:pt x="505" y="389"/>
                      <a:pt x="505" y="389"/>
                    </a:cubicBezTo>
                    <a:cubicBezTo>
                      <a:pt x="508" y="389"/>
                      <a:pt x="510" y="389"/>
                      <a:pt x="513" y="389"/>
                    </a:cubicBezTo>
                    <a:cubicBezTo>
                      <a:pt x="516" y="389"/>
                      <a:pt x="518" y="389"/>
                      <a:pt x="521" y="389"/>
                    </a:cubicBezTo>
                    <a:cubicBezTo>
                      <a:pt x="522" y="389"/>
                      <a:pt x="524" y="389"/>
                      <a:pt x="525" y="388"/>
                    </a:cubicBezTo>
                    <a:cubicBezTo>
                      <a:pt x="526" y="388"/>
                      <a:pt x="528" y="388"/>
                      <a:pt x="529" y="388"/>
                    </a:cubicBezTo>
                    <a:cubicBezTo>
                      <a:pt x="531" y="387"/>
                      <a:pt x="532" y="387"/>
                      <a:pt x="534" y="386"/>
                    </a:cubicBezTo>
                    <a:cubicBezTo>
                      <a:pt x="535" y="386"/>
                      <a:pt x="536" y="386"/>
                      <a:pt x="537" y="386"/>
                    </a:cubicBezTo>
                    <a:cubicBezTo>
                      <a:pt x="539" y="385"/>
                      <a:pt x="541" y="384"/>
                      <a:pt x="543" y="384"/>
                    </a:cubicBezTo>
                    <a:cubicBezTo>
                      <a:pt x="543" y="384"/>
                      <a:pt x="543" y="383"/>
                      <a:pt x="544" y="383"/>
                    </a:cubicBezTo>
                    <a:cubicBezTo>
                      <a:pt x="546" y="382"/>
                      <a:pt x="548" y="381"/>
                      <a:pt x="550" y="380"/>
                    </a:cubicBezTo>
                    <a:cubicBezTo>
                      <a:pt x="550" y="380"/>
                      <a:pt x="551" y="380"/>
                      <a:pt x="551" y="380"/>
                    </a:cubicBezTo>
                    <a:cubicBezTo>
                      <a:pt x="553" y="379"/>
                      <a:pt x="555" y="378"/>
                      <a:pt x="557" y="376"/>
                    </a:cubicBezTo>
                    <a:cubicBezTo>
                      <a:pt x="557" y="376"/>
                      <a:pt x="557" y="376"/>
                      <a:pt x="557" y="376"/>
                    </a:cubicBezTo>
                    <a:cubicBezTo>
                      <a:pt x="562" y="373"/>
                      <a:pt x="566" y="370"/>
                      <a:pt x="569" y="367"/>
                    </a:cubicBezTo>
                    <a:cubicBezTo>
                      <a:pt x="569" y="367"/>
                      <a:pt x="569" y="367"/>
                      <a:pt x="569" y="367"/>
                    </a:cubicBezTo>
                    <a:cubicBezTo>
                      <a:pt x="632" y="416"/>
                      <a:pt x="632" y="416"/>
                      <a:pt x="632" y="416"/>
                    </a:cubicBezTo>
                    <a:cubicBezTo>
                      <a:pt x="661" y="439"/>
                      <a:pt x="661" y="439"/>
                      <a:pt x="661" y="439"/>
                    </a:cubicBezTo>
                    <a:cubicBezTo>
                      <a:pt x="660" y="441"/>
                      <a:pt x="660" y="444"/>
                      <a:pt x="659" y="447"/>
                    </a:cubicBezTo>
                    <a:cubicBezTo>
                      <a:pt x="659" y="448"/>
                      <a:pt x="659" y="449"/>
                      <a:pt x="659" y="450"/>
                    </a:cubicBezTo>
                    <a:cubicBezTo>
                      <a:pt x="659" y="451"/>
                      <a:pt x="659" y="452"/>
                      <a:pt x="659" y="453"/>
                    </a:cubicBezTo>
                    <a:cubicBezTo>
                      <a:pt x="658" y="455"/>
                      <a:pt x="658" y="457"/>
                      <a:pt x="658" y="460"/>
                    </a:cubicBezTo>
                    <a:cubicBezTo>
                      <a:pt x="658" y="483"/>
                      <a:pt x="668" y="503"/>
                      <a:pt x="683" y="518"/>
                    </a:cubicBezTo>
                    <a:cubicBezTo>
                      <a:pt x="698" y="533"/>
                      <a:pt x="718" y="543"/>
                      <a:pt x="741" y="543"/>
                    </a:cubicBezTo>
                    <a:cubicBezTo>
                      <a:pt x="766" y="543"/>
                      <a:pt x="788" y="531"/>
                      <a:pt x="804" y="514"/>
                    </a:cubicBezTo>
                    <a:cubicBezTo>
                      <a:pt x="811" y="505"/>
                      <a:pt x="817" y="494"/>
                      <a:pt x="821" y="483"/>
                    </a:cubicBezTo>
                    <a:cubicBezTo>
                      <a:pt x="823" y="476"/>
                      <a:pt x="824" y="468"/>
                      <a:pt x="824" y="460"/>
                    </a:cubicBezTo>
                    <a:cubicBezTo>
                      <a:pt x="824" y="457"/>
                      <a:pt x="824" y="455"/>
                      <a:pt x="824" y="453"/>
                    </a:cubicBezTo>
                    <a:cubicBezTo>
                      <a:pt x="824" y="452"/>
                      <a:pt x="823" y="451"/>
                      <a:pt x="823" y="450"/>
                    </a:cubicBezTo>
                    <a:cubicBezTo>
                      <a:pt x="823" y="449"/>
                      <a:pt x="823" y="448"/>
                      <a:pt x="823" y="447"/>
                    </a:cubicBezTo>
                    <a:cubicBezTo>
                      <a:pt x="823" y="445"/>
                      <a:pt x="822" y="442"/>
                      <a:pt x="821" y="440"/>
                    </a:cubicBezTo>
                    <a:cubicBezTo>
                      <a:pt x="933" y="354"/>
                      <a:pt x="933" y="354"/>
                      <a:pt x="933" y="354"/>
                    </a:cubicBezTo>
                    <a:cubicBezTo>
                      <a:pt x="983" y="316"/>
                      <a:pt x="983" y="316"/>
                      <a:pt x="983" y="316"/>
                    </a:cubicBezTo>
                    <a:cubicBezTo>
                      <a:pt x="1040" y="272"/>
                      <a:pt x="1040" y="272"/>
                      <a:pt x="1040" y="272"/>
                    </a:cubicBezTo>
                    <a:cubicBezTo>
                      <a:pt x="1080" y="241"/>
                      <a:pt x="1080" y="241"/>
                      <a:pt x="1080" y="241"/>
                    </a:cubicBezTo>
                    <a:cubicBezTo>
                      <a:pt x="1208" y="143"/>
                      <a:pt x="1208" y="143"/>
                      <a:pt x="1208" y="143"/>
                    </a:cubicBezTo>
                    <a:cubicBezTo>
                      <a:pt x="1234" y="177"/>
                      <a:pt x="1234" y="177"/>
                      <a:pt x="1234" y="177"/>
                    </a:cubicBezTo>
                    <a:cubicBezTo>
                      <a:pt x="1256" y="206"/>
                      <a:pt x="1256" y="206"/>
                      <a:pt x="1256" y="206"/>
                    </a:cubicBezTo>
                    <a:cubicBezTo>
                      <a:pt x="1342" y="0"/>
                      <a:pt x="1342" y="0"/>
                      <a:pt x="1342" y="0"/>
                    </a:cubicBezTo>
                    <a:cubicBezTo>
                      <a:pt x="1121" y="29"/>
                      <a:pt x="1121" y="29"/>
                      <a:pt x="1121" y="29"/>
                    </a:cubicBezTo>
                    <a:lnTo>
                      <a:pt x="1122" y="31"/>
                    </a:lnTo>
                    <a:close/>
                    <a:moveTo>
                      <a:pt x="513" y="348"/>
                    </a:moveTo>
                    <a:cubicBezTo>
                      <a:pt x="499" y="348"/>
                      <a:pt x="487" y="341"/>
                      <a:pt x="480" y="331"/>
                    </a:cubicBezTo>
                    <a:cubicBezTo>
                      <a:pt x="475" y="325"/>
                      <a:pt x="471" y="316"/>
                      <a:pt x="471" y="307"/>
                    </a:cubicBezTo>
                    <a:cubicBezTo>
                      <a:pt x="471" y="292"/>
                      <a:pt x="479" y="280"/>
                      <a:pt x="490" y="272"/>
                    </a:cubicBezTo>
                    <a:cubicBezTo>
                      <a:pt x="496" y="268"/>
                      <a:pt x="504" y="265"/>
                      <a:pt x="513" y="265"/>
                    </a:cubicBezTo>
                    <a:cubicBezTo>
                      <a:pt x="521" y="265"/>
                      <a:pt x="529" y="268"/>
                      <a:pt x="536" y="272"/>
                    </a:cubicBezTo>
                    <a:cubicBezTo>
                      <a:pt x="547" y="280"/>
                      <a:pt x="554" y="292"/>
                      <a:pt x="554" y="307"/>
                    </a:cubicBezTo>
                    <a:cubicBezTo>
                      <a:pt x="554" y="321"/>
                      <a:pt x="547" y="333"/>
                      <a:pt x="536" y="340"/>
                    </a:cubicBezTo>
                    <a:cubicBezTo>
                      <a:pt x="529" y="345"/>
                      <a:pt x="521" y="348"/>
                      <a:pt x="513" y="348"/>
                    </a:cubicBezTo>
                    <a:close/>
                    <a:moveTo>
                      <a:pt x="741" y="501"/>
                    </a:moveTo>
                    <a:cubicBezTo>
                      <a:pt x="741" y="501"/>
                      <a:pt x="741" y="501"/>
                      <a:pt x="741" y="501"/>
                    </a:cubicBezTo>
                    <a:cubicBezTo>
                      <a:pt x="741" y="501"/>
                      <a:pt x="741" y="501"/>
                      <a:pt x="740" y="501"/>
                    </a:cubicBezTo>
                    <a:cubicBezTo>
                      <a:pt x="726" y="501"/>
                      <a:pt x="714" y="494"/>
                      <a:pt x="707" y="483"/>
                    </a:cubicBezTo>
                    <a:cubicBezTo>
                      <a:pt x="704" y="479"/>
                      <a:pt x="702" y="475"/>
                      <a:pt x="701" y="470"/>
                    </a:cubicBezTo>
                    <a:cubicBezTo>
                      <a:pt x="700" y="467"/>
                      <a:pt x="700" y="463"/>
                      <a:pt x="700" y="460"/>
                    </a:cubicBezTo>
                    <a:cubicBezTo>
                      <a:pt x="700" y="437"/>
                      <a:pt x="718" y="419"/>
                      <a:pt x="741" y="419"/>
                    </a:cubicBezTo>
                    <a:cubicBezTo>
                      <a:pt x="764" y="419"/>
                      <a:pt x="782" y="437"/>
                      <a:pt x="782" y="460"/>
                    </a:cubicBezTo>
                    <a:cubicBezTo>
                      <a:pt x="782" y="464"/>
                      <a:pt x="782" y="467"/>
                      <a:pt x="781" y="471"/>
                    </a:cubicBezTo>
                    <a:cubicBezTo>
                      <a:pt x="779" y="475"/>
                      <a:pt x="778" y="479"/>
                      <a:pt x="775" y="483"/>
                    </a:cubicBezTo>
                    <a:cubicBezTo>
                      <a:pt x="768" y="494"/>
                      <a:pt x="755" y="501"/>
                      <a:pt x="741" y="5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Segoe UI"/>
                  <a:ea typeface="+mn-ea"/>
                  <a:cs typeface="+mn-cs"/>
                </a:endParaRPr>
              </a:p>
            </p:txBody>
          </p:sp>
        </p:grpSp>
        <p:sp>
          <p:nvSpPr>
            <p:cNvPr id="194" name="Rectangle 193"/>
            <p:cNvSpPr/>
            <p:nvPr/>
          </p:nvSpPr>
          <p:spPr bwMode="auto">
            <a:xfrm>
              <a:off x="999799" y="4530351"/>
              <a:ext cx="1982520" cy="36576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91440" rIns="91440" bIns="91440"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dirty="0">
                  <a:ln>
                    <a:noFill/>
                  </a:ln>
                  <a:solidFill>
                    <a:schemeClr val="bg1"/>
                  </a:solidFill>
                  <a:effectLst/>
                  <a:uLnTx/>
                  <a:uFillTx/>
                  <a:latin typeface="Segoe UI"/>
                  <a:ea typeface="+mn-ea"/>
                  <a:cs typeface="Segoe UI Light" panose="020B0502040204020203" pitchFamily="34" charset="0"/>
                </a:rPr>
                <a:t>Excel files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IN" sz="900" b="0" i="1" u="none" strike="noStrike" kern="1200" cap="none" spc="0" normalizeH="0" baseline="0" noProof="0" dirty="0">
                  <a:ln>
                    <a:noFill/>
                  </a:ln>
                  <a:solidFill>
                    <a:schemeClr val="bg1"/>
                  </a:solidFill>
                  <a:effectLst/>
                  <a:uLnTx/>
                  <a:uFillTx/>
                  <a:latin typeface="Segoe UI"/>
                  <a:ea typeface="+mn-ea"/>
                  <a:cs typeface="Segoe UI Light" panose="020B0502040204020203" pitchFamily="34" charset="0"/>
                </a:rPr>
                <a:t>Workbook data / data models</a:t>
              </a:r>
            </a:p>
          </p:txBody>
        </p:sp>
        <p:sp>
          <p:nvSpPr>
            <p:cNvPr id="195" name="Oval 194"/>
            <p:cNvSpPr/>
            <p:nvPr/>
          </p:nvSpPr>
          <p:spPr bwMode="auto">
            <a:xfrm>
              <a:off x="644325" y="4530351"/>
              <a:ext cx="365760" cy="365760"/>
            </a:xfrm>
            <a:prstGeom prst="ellipse">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2400" b="0" i="0" u="none" strike="noStrike" kern="1200" cap="none" spc="0" normalizeH="0" baseline="0" noProof="0" dirty="0" err="1">
                <a:ln>
                  <a:noFill/>
                </a:ln>
                <a:solidFill>
                  <a:schemeClr val="bg1"/>
                </a:solidFill>
                <a:effectLst/>
                <a:uLnTx/>
                <a:uFillTx/>
                <a:latin typeface="Segoe UI"/>
                <a:ea typeface="Segoe UI" pitchFamily="34" charset="0"/>
                <a:cs typeface="Segoe UI" pitchFamily="34" charset="0"/>
              </a:endParaRPr>
            </a:p>
          </p:txBody>
        </p:sp>
        <p:cxnSp>
          <p:nvCxnSpPr>
            <p:cNvPr id="196" name="Straight Connector 195"/>
            <p:cNvCxnSpPr/>
            <p:nvPr/>
          </p:nvCxnSpPr>
          <p:spPr>
            <a:xfrm>
              <a:off x="975189" y="4961879"/>
              <a:ext cx="1891470" cy="0"/>
            </a:xfrm>
            <a:prstGeom prst="line">
              <a:avLst/>
            </a:prstGeom>
            <a:grpFill/>
            <a:ln w="12700" cap="rnd">
              <a:solidFill>
                <a:schemeClr val="accent5"/>
              </a:solidFill>
              <a:prstDash val="sysDot"/>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197" name="Oval 196"/>
            <p:cNvSpPr/>
            <p:nvPr/>
          </p:nvSpPr>
          <p:spPr bwMode="auto">
            <a:xfrm>
              <a:off x="644325" y="5038902"/>
              <a:ext cx="365760" cy="365760"/>
            </a:xfrm>
            <a:prstGeom prst="ellipse">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2400" b="0" i="0" u="none" strike="noStrike" kern="1200" cap="none" spc="0" normalizeH="0" baseline="0" noProof="0" dirty="0" err="1">
                <a:ln>
                  <a:noFill/>
                </a:ln>
                <a:solidFill>
                  <a:schemeClr val="bg1"/>
                </a:solidFill>
                <a:effectLst/>
                <a:uLnTx/>
                <a:uFillTx/>
                <a:latin typeface="Segoe UI"/>
                <a:ea typeface="Segoe UI" pitchFamily="34" charset="0"/>
                <a:cs typeface="Segoe UI" pitchFamily="34" charset="0"/>
              </a:endParaRPr>
            </a:p>
          </p:txBody>
        </p:sp>
        <p:sp>
          <p:nvSpPr>
            <p:cNvPr id="198" name="Rectangle 197"/>
            <p:cNvSpPr/>
            <p:nvPr/>
          </p:nvSpPr>
          <p:spPr bwMode="auto">
            <a:xfrm>
              <a:off x="999799" y="5038902"/>
              <a:ext cx="1982520" cy="36576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91440" rIns="91440" bIns="91440"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dirty="0">
                  <a:ln>
                    <a:noFill/>
                  </a:ln>
                  <a:solidFill>
                    <a:schemeClr val="bg1"/>
                  </a:solidFill>
                  <a:effectLst/>
                  <a:uLnTx/>
                  <a:uFillTx/>
                  <a:latin typeface="Segoe UI"/>
                  <a:ea typeface="+mn-ea"/>
                  <a:cs typeface="Segoe UI Light" panose="020B0502040204020203" pitchFamily="34" charset="0"/>
                </a:rPr>
                <a:t>Power BI Desktop files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IN" sz="900" b="0" i="1" u="none" strike="noStrike" kern="1200" cap="none" spc="0" normalizeH="0" baseline="0" noProof="0" dirty="0">
                  <a:ln>
                    <a:noFill/>
                  </a:ln>
                  <a:solidFill>
                    <a:schemeClr val="bg1"/>
                  </a:solidFill>
                  <a:effectLst/>
                  <a:uLnTx/>
                  <a:uFillTx/>
                  <a:latin typeface="Segoe UI"/>
                  <a:ea typeface="+mn-ea"/>
                  <a:cs typeface="Segoe UI Light" panose="020B0502040204020203" pitchFamily="34" charset="0"/>
                </a:rPr>
                <a:t>Data from files, databases, Azure, and other sources</a:t>
              </a:r>
            </a:p>
          </p:txBody>
        </p:sp>
        <p:sp>
          <p:nvSpPr>
            <p:cNvPr id="199" name="Isosceles Triangle 198"/>
            <p:cNvSpPr/>
            <p:nvPr/>
          </p:nvSpPr>
          <p:spPr bwMode="auto">
            <a:xfrm rot="5400000">
              <a:off x="1882570" y="3755652"/>
              <a:ext cx="2964025" cy="333997"/>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91440" rIns="91440" bIns="91440"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1" u="none" strike="noStrike" kern="1200" cap="none" spc="0" normalizeH="0" baseline="0" noProof="0" dirty="0">
                <a:ln>
                  <a:noFill/>
                </a:ln>
                <a:solidFill>
                  <a:schemeClr val="bg1"/>
                </a:solidFill>
                <a:effectLst/>
                <a:uLnTx/>
                <a:uFillTx/>
                <a:latin typeface="Segoe UI"/>
                <a:ea typeface="+mn-ea"/>
                <a:cs typeface="Segoe UI Light" panose="020B0502040204020203" pitchFamily="34" charset="0"/>
              </a:endParaRPr>
            </a:p>
          </p:txBody>
        </p:sp>
        <p:grpSp>
          <p:nvGrpSpPr>
            <p:cNvPr id="200" name="Group 199"/>
            <p:cNvGrpSpPr/>
            <p:nvPr/>
          </p:nvGrpSpPr>
          <p:grpSpPr>
            <a:xfrm>
              <a:off x="4306193" y="5441922"/>
              <a:ext cx="1333108" cy="274320"/>
              <a:chOff x="4306193" y="5441922"/>
              <a:chExt cx="1333108" cy="274320"/>
            </a:xfrm>
            <a:grpFill/>
          </p:grpSpPr>
          <p:sp>
            <p:nvSpPr>
              <p:cNvPr id="254" name="TextBox 293"/>
              <p:cNvSpPr txBox="1"/>
              <p:nvPr/>
            </p:nvSpPr>
            <p:spPr>
              <a:xfrm>
                <a:off x="4675832" y="5472564"/>
                <a:ext cx="963469" cy="215444"/>
              </a:xfrm>
              <a:prstGeom prst="rect">
                <a:avLst/>
              </a:prstGeom>
              <a:grpFill/>
              <a:ln>
                <a:noFill/>
              </a:ln>
            </p:spPr>
            <p:txBody>
              <a:bodyPr wrap="none" lIns="0" tIns="0" rIns="0" bIns="0" rtlCol="0" anchor="ctr">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Segoe UI"/>
                    <a:ea typeface="Segoe UI" pitchFamily="34" charset="0"/>
                    <a:cs typeface="Segoe UI" pitchFamily="34" charset="0"/>
                  </a:rPr>
                  <a:t>Data refresh</a:t>
                </a:r>
              </a:p>
            </p:txBody>
          </p:sp>
          <p:sp>
            <p:nvSpPr>
              <p:cNvPr id="255" name="Freeform 254"/>
              <p:cNvSpPr>
                <a:spLocks/>
              </p:cNvSpPr>
              <p:nvPr/>
            </p:nvSpPr>
            <p:spPr bwMode="black">
              <a:xfrm>
                <a:off x="4306193" y="5441922"/>
                <a:ext cx="274320" cy="274320"/>
              </a:xfrm>
              <a:custGeom>
                <a:avLst/>
                <a:gdLst>
                  <a:gd name="T0" fmla="*/ 61 w 70"/>
                  <a:gd name="T1" fmla="*/ 11 h 71"/>
                  <a:gd name="T2" fmla="*/ 60 w 70"/>
                  <a:gd name="T3" fmla="*/ 11 h 71"/>
                  <a:gd name="T4" fmla="*/ 53 w 70"/>
                  <a:gd name="T5" fmla="*/ 18 h 71"/>
                  <a:gd name="T6" fmla="*/ 53 w 70"/>
                  <a:gd name="T7" fmla="*/ 19 h 71"/>
                  <a:gd name="T8" fmla="*/ 53 w 70"/>
                  <a:gd name="T9" fmla="*/ 19 h 71"/>
                  <a:gd name="T10" fmla="*/ 60 w 70"/>
                  <a:gd name="T11" fmla="*/ 35 h 71"/>
                  <a:gd name="T12" fmla="*/ 35 w 70"/>
                  <a:gd name="T13" fmla="*/ 60 h 71"/>
                  <a:gd name="T14" fmla="*/ 10 w 70"/>
                  <a:gd name="T15" fmla="*/ 36 h 71"/>
                  <a:gd name="T16" fmla="*/ 16 w 70"/>
                  <a:gd name="T17" fmla="*/ 21 h 71"/>
                  <a:gd name="T18" fmla="*/ 18 w 70"/>
                  <a:gd name="T19" fmla="*/ 18 h 71"/>
                  <a:gd name="T20" fmla="*/ 25 w 70"/>
                  <a:gd name="T21" fmla="*/ 26 h 71"/>
                  <a:gd name="T22" fmla="*/ 30 w 70"/>
                  <a:gd name="T23" fmla="*/ 0 h 71"/>
                  <a:gd name="T24" fmla="*/ 4 w 70"/>
                  <a:gd name="T25" fmla="*/ 2 h 71"/>
                  <a:gd name="T26" fmla="*/ 11 w 70"/>
                  <a:gd name="T27" fmla="*/ 10 h 71"/>
                  <a:gd name="T28" fmla="*/ 9 w 70"/>
                  <a:gd name="T29" fmla="*/ 12 h 71"/>
                  <a:gd name="T30" fmla="*/ 0 w 70"/>
                  <a:gd name="T31" fmla="*/ 36 h 71"/>
                  <a:gd name="T32" fmla="*/ 35 w 70"/>
                  <a:gd name="T33" fmla="*/ 71 h 71"/>
                  <a:gd name="T34" fmla="*/ 35 w 70"/>
                  <a:gd name="T35" fmla="*/ 71 h 71"/>
                  <a:gd name="T36" fmla="*/ 70 w 70"/>
                  <a:gd name="T37" fmla="*/ 35 h 71"/>
                  <a:gd name="T38" fmla="*/ 61 w 70"/>
                  <a:gd name="T39" fmla="*/ 1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0" h="71">
                    <a:moveTo>
                      <a:pt x="61" y="11"/>
                    </a:moveTo>
                    <a:cubicBezTo>
                      <a:pt x="60" y="11"/>
                      <a:pt x="60" y="11"/>
                      <a:pt x="60" y="11"/>
                    </a:cubicBezTo>
                    <a:cubicBezTo>
                      <a:pt x="53" y="18"/>
                      <a:pt x="53" y="18"/>
                      <a:pt x="53" y="18"/>
                    </a:cubicBezTo>
                    <a:cubicBezTo>
                      <a:pt x="53" y="19"/>
                      <a:pt x="53" y="19"/>
                      <a:pt x="53" y="19"/>
                    </a:cubicBezTo>
                    <a:cubicBezTo>
                      <a:pt x="53" y="19"/>
                      <a:pt x="53" y="19"/>
                      <a:pt x="53" y="19"/>
                    </a:cubicBezTo>
                    <a:cubicBezTo>
                      <a:pt x="57" y="23"/>
                      <a:pt x="60" y="29"/>
                      <a:pt x="60" y="35"/>
                    </a:cubicBezTo>
                    <a:cubicBezTo>
                      <a:pt x="60" y="49"/>
                      <a:pt x="49" y="60"/>
                      <a:pt x="35" y="60"/>
                    </a:cubicBezTo>
                    <a:cubicBezTo>
                      <a:pt x="22" y="60"/>
                      <a:pt x="11" y="49"/>
                      <a:pt x="10" y="36"/>
                    </a:cubicBezTo>
                    <a:cubicBezTo>
                      <a:pt x="10" y="30"/>
                      <a:pt x="12" y="25"/>
                      <a:pt x="16" y="21"/>
                    </a:cubicBezTo>
                    <a:cubicBezTo>
                      <a:pt x="18" y="18"/>
                      <a:pt x="18" y="18"/>
                      <a:pt x="18" y="18"/>
                    </a:cubicBezTo>
                    <a:cubicBezTo>
                      <a:pt x="25" y="26"/>
                      <a:pt x="25" y="26"/>
                      <a:pt x="25" y="26"/>
                    </a:cubicBezTo>
                    <a:cubicBezTo>
                      <a:pt x="30" y="0"/>
                      <a:pt x="30" y="0"/>
                      <a:pt x="30" y="0"/>
                    </a:cubicBezTo>
                    <a:cubicBezTo>
                      <a:pt x="4" y="2"/>
                      <a:pt x="4" y="2"/>
                      <a:pt x="4" y="2"/>
                    </a:cubicBezTo>
                    <a:cubicBezTo>
                      <a:pt x="11" y="10"/>
                      <a:pt x="11" y="10"/>
                      <a:pt x="11" y="10"/>
                    </a:cubicBezTo>
                    <a:cubicBezTo>
                      <a:pt x="9" y="12"/>
                      <a:pt x="9" y="12"/>
                      <a:pt x="9" y="12"/>
                    </a:cubicBezTo>
                    <a:cubicBezTo>
                      <a:pt x="3" y="19"/>
                      <a:pt x="0" y="27"/>
                      <a:pt x="0" y="36"/>
                    </a:cubicBezTo>
                    <a:cubicBezTo>
                      <a:pt x="0" y="55"/>
                      <a:pt x="16" y="71"/>
                      <a:pt x="35" y="71"/>
                    </a:cubicBezTo>
                    <a:cubicBezTo>
                      <a:pt x="35" y="71"/>
                      <a:pt x="35" y="71"/>
                      <a:pt x="35" y="71"/>
                    </a:cubicBezTo>
                    <a:cubicBezTo>
                      <a:pt x="55" y="71"/>
                      <a:pt x="70" y="55"/>
                      <a:pt x="70" y="35"/>
                    </a:cubicBezTo>
                    <a:cubicBezTo>
                      <a:pt x="70" y="26"/>
                      <a:pt x="67" y="18"/>
                      <a:pt x="61" y="11"/>
                    </a:cubicBezTo>
                  </a:path>
                </a:pathLst>
              </a:custGeom>
              <a:grpFill/>
              <a:ln>
                <a:noFill/>
              </a:ln>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chemeClr val="bg1"/>
                  </a:solidFill>
                  <a:effectLst/>
                  <a:uLnTx/>
                  <a:uFillTx/>
                  <a:latin typeface="Segoe UI"/>
                  <a:ea typeface="+mn-ea"/>
                  <a:cs typeface="+mn-cs"/>
                </a:endParaRPr>
              </a:p>
            </p:txBody>
          </p:sp>
        </p:grpSp>
        <p:grpSp>
          <p:nvGrpSpPr>
            <p:cNvPr id="201" name="Group 200"/>
            <p:cNvGrpSpPr/>
            <p:nvPr/>
          </p:nvGrpSpPr>
          <p:grpSpPr>
            <a:xfrm>
              <a:off x="4306193" y="3788016"/>
              <a:ext cx="1442048" cy="268606"/>
              <a:chOff x="4306193" y="3788016"/>
              <a:chExt cx="1442048" cy="268606"/>
            </a:xfrm>
            <a:grpFill/>
          </p:grpSpPr>
          <p:sp>
            <p:nvSpPr>
              <p:cNvPr id="252" name="TextBox 293"/>
              <p:cNvSpPr txBox="1"/>
              <p:nvPr/>
            </p:nvSpPr>
            <p:spPr>
              <a:xfrm>
                <a:off x="4675832" y="3818658"/>
                <a:ext cx="1072409" cy="215444"/>
              </a:xfrm>
              <a:prstGeom prst="rect">
                <a:avLst/>
              </a:prstGeom>
              <a:grpFill/>
              <a:ln>
                <a:noFill/>
              </a:ln>
            </p:spPr>
            <p:txBody>
              <a:bodyPr wrap="none" lIns="0" tIns="0" rIns="0" bIns="0" rtlCol="0" anchor="ctr">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Segoe UI"/>
                    <a:ea typeface="Segoe UI" pitchFamily="34" charset="0"/>
                    <a:cs typeface="Segoe UI" pitchFamily="34" charset="0"/>
                  </a:rPr>
                  <a:t>Visualizations</a:t>
                </a:r>
                <a:endParaRPr kumimoji="0" lang="en-US" sz="1200" b="0" i="0" u="none" strike="noStrike" kern="1200" cap="none" spc="0" normalizeH="0" baseline="0" noProof="0" dirty="0">
                  <a:ln>
                    <a:noFill/>
                  </a:ln>
                  <a:solidFill>
                    <a:schemeClr val="bg1"/>
                  </a:solidFill>
                  <a:effectLst/>
                  <a:uLnTx/>
                  <a:uFillTx/>
                  <a:latin typeface="Segoe UI"/>
                  <a:ea typeface="Segoe UI" pitchFamily="34" charset="0"/>
                  <a:cs typeface="Segoe UI" pitchFamily="34" charset="0"/>
                </a:endParaRPr>
              </a:p>
            </p:txBody>
          </p:sp>
          <p:sp>
            <p:nvSpPr>
              <p:cNvPr id="253" name="Freeform 252"/>
              <p:cNvSpPr>
                <a:spLocks noChangeAspect="1"/>
              </p:cNvSpPr>
              <p:nvPr/>
            </p:nvSpPr>
            <p:spPr bwMode="black">
              <a:xfrm>
                <a:off x="4306193" y="3788016"/>
                <a:ext cx="274320" cy="268606"/>
              </a:xfrm>
              <a:custGeom>
                <a:avLst/>
                <a:gdLst>
                  <a:gd name="connsiteX0" fmla="*/ 3713863 w 4893730"/>
                  <a:gd name="connsiteY0" fmla="*/ 2130808 h 4791777"/>
                  <a:gd name="connsiteX1" fmla="*/ 4426142 w 4893730"/>
                  <a:gd name="connsiteY1" fmla="*/ 2130808 h 4791777"/>
                  <a:gd name="connsiteX2" fmla="*/ 4598071 w 4893730"/>
                  <a:gd name="connsiteY2" fmla="*/ 2301547 h 4791777"/>
                  <a:gd name="connsiteX3" fmla="*/ 4598071 w 4893730"/>
                  <a:gd name="connsiteY3" fmla="*/ 3886978 h 4791777"/>
                  <a:gd name="connsiteX4" fmla="*/ 4426142 w 4893730"/>
                  <a:gd name="connsiteY4" fmla="*/ 4057717 h 4791777"/>
                  <a:gd name="connsiteX5" fmla="*/ 3713863 w 4893730"/>
                  <a:gd name="connsiteY5" fmla="*/ 4057717 h 4791777"/>
                  <a:gd name="connsiteX6" fmla="*/ 3517372 w 4893730"/>
                  <a:gd name="connsiteY6" fmla="*/ 3886978 h 4791777"/>
                  <a:gd name="connsiteX7" fmla="*/ 3517372 w 4893730"/>
                  <a:gd name="connsiteY7" fmla="*/ 2301547 h 4791777"/>
                  <a:gd name="connsiteX8" fmla="*/ 3713863 w 4893730"/>
                  <a:gd name="connsiteY8" fmla="*/ 2130808 h 4791777"/>
                  <a:gd name="connsiteX9" fmla="*/ 904368 w 4893730"/>
                  <a:gd name="connsiteY9" fmla="*/ 1223432 h 4791777"/>
                  <a:gd name="connsiteX10" fmla="*/ 1609930 w 4893730"/>
                  <a:gd name="connsiteY10" fmla="*/ 1223432 h 4791777"/>
                  <a:gd name="connsiteX11" fmla="*/ 1804567 w 4893730"/>
                  <a:gd name="connsiteY11" fmla="*/ 1394467 h 4791777"/>
                  <a:gd name="connsiteX12" fmla="*/ 1804567 w 4893730"/>
                  <a:gd name="connsiteY12" fmla="*/ 3886683 h 4791777"/>
                  <a:gd name="connsiteX13" fmla="*/ 1609930 w 4893730"/>
                  <a:gd name="connsiteY13" fmla="*/ 4057717 h 4791777"/>
                  <a:gd name="connsiteX14" fmla="*/ 904368 w 4893730"/>
                  <a:gd name="connsiteY14" fmla="*/ 4057717 h 4791777"/>
                  <a:gd name="connsiteX15" fmla="*/ 734060 w 4893730"/>
                  <a:gd name="connsiteY15" fmla="*/ 3886683 h 4791777"/>
                  <a:gd name="connsiteX16" fmla="*/ 734060 w 4893730"/>
                  <a:gd name="connsiteY16" fmla="*/ 1394467 h 4791777"/>
                  <a:gd name="connsiteX17" fmla="*/ 904368 w 4893730"/>
                  <a:gd name="connsiteY17" fmla="*/ 1223432 h 4791777"/>
                  <a:gd name="connsiteX18" fmla="*/ 2325453 w 4893730"/>
                  <a:gd name="connsiteY18" fmla="*/ 316050 h 4791777"/>
                  <a:gd name="connsiteX19" fmla="*/ 3031014 w 4893730"/>
                  <a:gd name="connsiteY19" fmla="*/ 316050 h 4791777"/>
                  <a:gd name="connsiteX20" fmla="*/ 3201322 w 4893730"/>
                  <a:gd name="connsiteY20" fmla="*/ 487238 h 4791777"/>
                  <a:gd name="connsiteX21" fmla="*/ 3201322 w 4893730"/>
                  <a:gd name="connsiteY21" fmla="*/ 3886530 h 4791777"/>
                  <a:gd name="connsiteX22" fmla="*/ 3031014 w 4893730"/>
                  <a:gd name="connsiteY22" fmla="*/ 4057717 h 4791777"/>
                  <a:gd name="connsiteX23" fmla="*/ 2325453 w 4893730"/>
                  <a:gd name="connsiteY23" fmla="*/ 4057717 h 4791777"/>
                  <a:gd name="connsiteX24" fmla="*/ 2130815 w 4893730"/>
                  <a:gd name="connsiteY24" fmla="*/ 3886530 h 4791777"/>
                  <a:gd name="connsiteX25" fmla="*/ 2130815 w 4893730"/>
                  <a:gd name="connsiteY25" fmla="*/ 487238 h 4791777"/>
                  <a:gd name="connsiteX26" fmla="*/ 2325453 w 4893730"/>
                  <a:gd name="connsiteY26" fmla="*/ 316050 h 4791777"/>
                  <a:gd name="connsiteX27" fmla="*/ 269155 w 4893730"/>
                  <a:gd name="connsiteY27" fmla="*/ 0 h 4791777"/>
                  <a:gd name="connsiteX28" fmla="*/ 538311 w 4893730"/>
                  <a:gd name="connsiteY28" fmla="*/ 268927 h 4791777"/>
                  <a:gd name="connsiteX29" fmla="*/ 538311 w 4893730"/>
                  <a:gd name="connsiteY29" fmla="*/ 4253925 h 4791777"/>
                  <a:gd name="connsiteX30" fmla="*/ 4624575 w 4893730"/>
                  <a:gd name="connsiteY30" fmla="*/ 4253925 h 4791777"/>
                  <a:gd name="connsiteX31" fmla="*/ 4893730 w 4893730"/>
                  <a:gd name="connsiteY31" fmla="*/ 4522851 h 4791777"/>
                  <a:gd name="connsiteX32" fmla="*/ 4624575 w 4893730"/>
                  <a:gd name="connsiteY32" fmla="*/ 4791777 h 4791777"/>
                  <a:gd name="connsiteX33" fmla="*/ 269155 w 4893730"/>
                  <a:gd name="connsiteY33" fmla="*/ 4791777 h 4791777"/>
                  <a:gd name="connsiteX34" fmla="*/ 0 w 4893730"/>
                  <a:gd name="connsiteY34" fmla="*/ 4522851 h 4791777"/>
                  <a:gd name="connsiteX35" fmla="*/ 0 w 4893730"/>
                  <a:gd name="connsiteY35" fmla="*/ 268927 h 4791777"/>
                  <a:gd name="connsiteX36" fmla="*/ 269155 w 4893730"/>
                  <a:gd name="connsiteY36" fmla="*/ 0 h 4791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893730" h="4791777">
                    <a:moveTo>
                      <a:pt x="3713863" y="2130808"/>
                    </a:moveTo>
                    <a:cubicBezTo>
                      <a:pt x="3713863" y="2130808"/>
                      <a:pt x="3713863" y="2130808"/>
                      <a:pt x="4426142" y="2130808"/>
                    </a:cubicBezTo>
                    <a:cubicBezTo>
                      <a:pt x="4524387" y="2130808"/>
                      <a:pt x="4598071" y="2203982"/>
                      <a:pt x="4598071" y="2301547"/>
                    </a:cubicBezTo>
                    <a:cubicBezTo>
                      <a:pt x="4598071" y="2301547"/>
                      <a:pt x="4598071" y="2301547"/>
                      <a:pt x="4598071" y="3886978"/>
                    </a:cubicBezTo>
                    <a:cubicBezTo>
                      <a:pt x="4598071" y="3984543"/>
                      <a:pt x="4524387" y="4057717"/>
                      <a:pt x="4426142" y="4057717"/>
                    </a:cubicBezTo>
                    <a:cubicBezTo>
                      <a:pt x="4426142" y="4057717"/>
                      <a:pt x="4426142" y="4057717"/>
                      <a:pt x="3713863" y="4057717"/>
                    </a:cubicBezTo>
                    <a:cubicBezTo>
                      <a:pt x="3615618" y="4057717"/>
                      <a:pt x="3517372" y="3984543"/>
                      <a:pt x="3517372" y="3886978"/>
                    </a:cubicBezTo>
                    <a:cubicBezTo>
                      <a:pt x="3517372" y="3886978"/>
                      <a:pt x="3517372" y="3886978"/>
                      <a:pt x="3517372" y="2301547"/>
                    </a:cubicBezTo>
                    <a:cubicBezTo>
                      <a:pt x="3517372" y="2203982"/>
                      <a:pt x="3615618" y="2130808"/>
                      <a:pt x="3713863" y="2130808"/>
                    </a:cubicBezTo>
                    <a:close/>
                    <a:moveTo>
                      <a:pt x="904368" y="1223432"/>
                    </a:moveTo>
                    <a:cubicBezTo>
                      <a:pt x="904368" y="1223432"/>
                      <a:pt x="904368" y="1223432"/>
                      <a:pt x="1609930" y="1223432"/>
                    </a:cubicBezTo>
                    <a:cubicBezTo>
                      <a:pt x="1731578" y="1223432"/>
                      <a:pt x="1804567" y="1296733"/>
                      <a:pt x="1804567" y="1394467"/>
                    </a:cubicBezTo>
                    <a:cubicBezTo>
                      <a:pt x="1804567" y="1394467"/>
                      <a:pt x="1804567" y="1394467"/>
                      <a:pt x="1804567" y="3886683"/>
                    </a:cubicBezTo>
                    <a:cubicBezTo>
                      <a:pt x="1804567" y="3984417"/>
                      <a:pt x="1731578" y="4057717"/>
                      <a:pt x="1609930" y="4057717"/>
                    </a:cubicBezTo>
                    <a:cubicBezTo>
                      <a:pt x="1609930" y="4057717"/>
                      <a:pt x="1609930" y="4057717"/>
                      <a:pt x="904368" y="4057717"/>
                    </a:cubicBezTo>
                    <a:cubicBezTo>
                      <a:pt x="807049" y="4057717"/>
                      <a:pt x="734060" y="3984417"/>
                      <a:pt x="734060" y="3886683"/>
                    </a:cubicBezTo>
                    <a:cubicBezTo>
                      <a:pt x="734060" y="3886683"/>
                      <a:pt x="734060" y="3886683"/>
                      <a:pt x="734060" y="1394467"/>
                    </a:cubicBezTo>
                    <a:cubicBezTo>
                      <a:pt x="734060" y="1296733"/>
                      <a:pt x="807049" y="1223432"/>
                      <a:pt x="904368" y="1223432"/>
                    </a:cubicBezTo>
                    <a:close/>
                    <a:moveTo>
                      <a:pt x="2325453" y="316050"/>
                    </a:moveTo>
                    <a:cubicBezTo>
                      <a:pt x="2325453" y="316050"/>
                      <a:pt x="2325453" y="316050"/>
                      <a:pt x="3031014" y="316050"/>
                    </a:cubicBezTo>
                    <a:cubicBezTo>
                      <a:pt x="3128333" y="316050"/>
                      <a:pt x="3201322" y="389416"/>
                      <a:pt x="3201322" y="487238"/>
                    </a:cubicBezTo>
                    <a:cubicBezTo>
                      <a:pt x="3201322" y="487238"/>
                      <a:pt x="3201322" y="487238"/>
                      <a:pt x="3201322" y="3886530"/>
                    </a:cubicBezTo>
                    <a:cubicBezTo>
                      <a:pt x="3201322" y="3984351"/>
                      <a:pt x="3128333" y="4057717"/>
                      <a:pt x="3031014" y="4057717"/>
                    </a:cubicBezTo>
                    <a:cubicBezTo>
                      <a:pt x="3031014" y="4057717"/>
                      <a:pt x="3031014" y="4057717"/>
                      <a:pt x="2325453" y="4057717"/>
                    </a:cubicBezTo>
                    <a:cubicBezTo>
                      <a:pt x="2203804" y="4057717"/>
                      <a:pt x="2130815" y="3984351"/>
                      <a:pt x="2130815" y="3886530"/>
                    </a:cubicBezTo>
                    <a:cubicBezTo>
                      <a:pt x="2130815" y="3886530"/>
                      <a:pt x="2130815" y="3886530"/>
                      <a:pt x="2130815" y="487238"/>
                    </a:cubicBezTo>
                    <a:cubicBezTo>
                      <a:pt x="2130815" y="389416"/>
                      <a:pt x="2203804" y="316050"/>
                      <a:pt x="2325453" y="316050"/>
                    </a:cubicBezTo>
                    <a:close/>
                    <a:moveTo>
                      <a:pt x="269155" y="0"/>
                    </a:moveTo>
                    <a:cubicBezTo>
                      <a:pt x="415967" y="0"/>
                      <a:pt x="538311" y="122239"/>
                      <a:pt x="538311" y="268927"/>
                    </a:cubicBezTo>
                    <a:cubicBezTo>
                      <a:pt x="538311" y="268927"/>
                      <a:pt x="538311" y="268927"/>
                      <a:pt x="538311" y="4253925"/>
                    </a:cubicBezTo>
                    <a:cubicBezTo>
                      <a:pt x="538311" y="4253925"/>
                      <a:pt x="538311" y="4253925"/>
                      <a:pt x="4624575" y="4253925"/>
                    </a:cubicBezTo>
                    <a:cubicBezTo>
                      <a:pt x="4771387" y="4253925"/>
                      <a:pt x="4893730" y="4376164"/>
                      <a:pt x="4893730" y="4522851"/>
                    </a:cubicBezTo>
                    <a:cubicBezTo>
                      <a:pt x="4893730" y="4669538"/>
                      <a:pt x="4771387" y="4791777"/>
                      <a:pt x="4624575" y="4791777"/>
                    </a:cubicBezTo>
                    <a:cubicBezTo>
                      <a:pt x="4624575" y="4791777"/>
                      <a:pt x="4624575" y="4791777"/>
                      <a:pt x="269155" y="4791777"/>
                    </a:cubicBezTo>
                    <a:cubicBezTo>
                      <a:pt x="122344" y="4791777"/>
                      <a:pt x="0" y="4669538"/>
                      <a:pt x="0" y="4522851"/>
                    </a:cubicBezTo>
                    <a:cubicBezTo>
                      <a:pt x="0" y="4522851"/>
                      <a:pt x="0" y="4522851"/>
                      <a:pt x="0" y="268927"/>
                    </a:cubicBezTo>
                    <a:cubicBezTo>
                      <a:pt x="0" y="122239"/>
                      <a:pt x="122344" y="0"/>
                      <a:pt x="269155"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48" tIns="109719" rIns="137148" bIns="109719"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699261"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chemeClr val="bg1"/>
                  </a:solidFill>
                  <a:effectLst/>
                  <a:uLnTx/>
                  <a:uFillTx/>
                  <a:latin typeface="Segoe UI"/>
                  <a:ea typeface="Segoe UI" pitchFamily="34" charset="0"/>
                  <a:cs typeface="Segoe UI" pitchFamily="34" charset="0"/>
                </a:endParaRPr>
              </a:p>
            </p:txBody>
          </p:sp>
        </p:grpSp>
        <p:grpSp>
          <p:nvGrpSpPr>
            <p:cNvPr id="202" name="Group 201"/>
            <p:cNvGrpSpPr/>
            <p:nvPr/>
          </p:nvGrpSpPr>
          <p:grpSpPr>
            <a:xfrm>
              <a:off x="4305597" y="3236714"/>
              <a:ext cx="1646867" cy="274320"/>
              <a:chOff x="4305597" y="3236714"/>
              <a:chExt cx="1646867" cy="274320"/>
            </a:xfrm>
            <a:grpFill/>
          </p:grpSpPr>
          <p:sp>
            <p:nvSpPr>
              <p:cNvPr id="250" name="TextBox 293"/>
              <p:cNvSpPr txBox="1"/>
              <p:nvPr/>
            </p:nvSpPr>
            <p:spPr>
              <a:xfrm>
                <a:off x="4675832" y="3268771"/>
                <a:ext cx="1276632" cy="215444"/>
              </a:xfrm>
              <a:prstGeom prst="rect">
                <a:avLst/>
              </a:prstGeom>
              <a:grpFill/>
              <a:ln>
                <a:noFill/>
              </a:ln>
            </p:spPr>
            <p:txBody>
              <a:bodyPr wrap="none" lIns="0" tIns="0" rIns="0" bIns="0" rtlCol="0" anchor="ctr">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Segoe UI"/>
                    <a:ea typeface="Segoe UI" pitchFamily="34" charset="0"/>
                    <a:cs typeface="Segoe UI" pitchFamily="34" charset="0"/>
                  </a:rPr>
                  <a:t>Live dashboards</a:t>
                </a:r>
              </a:p>
            </p:txBody>
          </p:sp>
          <p:sp>
            <p:nvSpPr>
              <p:cNvPr id="251" name="Freeform 250"/>
              <p:cNvSpPr>
                <a:spLocks noChangeAspect="1" noEditPoints="1"/>
              </p:cNvSpPr>
              <p:nvPr/>
            </p:nvSpPr>
            <p:spPr bwMode="black">
              <a:xfrm>
                <a:off x="4305597" y="3236714"/>
                <a:ext cx="275513" cy="274320"/>
              </a:xfrm>
              <a:custGeom>
                <a:avLst/>
                <a:gdLst>
                  <a:gd name="T0" fmla="*/ 402 w 1088"/>
                  <a:gd name="T1" fmla="*/ 588 h 1090"/>
                  <a:gd name="T2" fmla="*/ 502 w 1088"/>
                  <a:gd name="T3" fmla="*/ 688 h 1090"/>
                  <a:gd name="T4" fmla="*/ 502 w 1088"/>
                  <a:gd name="T5" fmla="*/ 989 h 1090"/>
                  <a:gd name="T6" fmla="*/ 402 w 1088"/>
                  <a:gd name="T7" fmla="*/ 1090 h 1090"/>
                  <a:gd name="T8" fmla="*/ 100 w 1088"/>
                  <a:gd name="T9" fmla="*/ 1090 h 1090"/>
                  <a:gd name="T10" fmla="*/ 0 w 1088"/>
                  <a:gd name="T11" fmla="*/ 989 h 1090"/>
                  <a:gd name="T12" fmla="*/ 0 w 1088"/>
                  <a:gd name="T13" fmla="*/ 688 h 1090"/>
                  <a:gd name="T14" fmla="*/ 100 w 1088"/>
                  <a:gd name="T15" fmla="*/ 588 h 1090"/>
                  <a:gd name="T16" fmla="*/ 402 w 1088"/>
                  <a:gd name="T17" fmla="*/ 588 h 1090"/>
                  <a:gd name="T18" fmla="*/ 402 w 1088"/>
                  <a:gd name="T19" fmla="*/ 588 h 1090"/>
                  <a:gd name="T20" fmla="*/ 402 w 1088"/>
                  <a:gd name="T21" fmla="*/ 2 h 1090"/>
                  <a:gd name="T22" fmla="*/ 402 w 1088"/>
                  <a:gd name="T23" fmla="*/ 2 h 1090"/>
                  <a:gd name="T24" fmla="*/ 100 w 1088"/>
                  <a:gd name="T25" fmla="*/ 2 h 1090"/>
                  <a:gd name="T26" fmla="*/ 0 w 1088"/>
                  <a:gd name="T27" fmla="*/ 103 h 1090"/>
                  <a:gd name="T28" fmla="*/ 0 w 1088"/>
                  <a:gd name="T29" fmla="*/ 403 h 1090"/>
                  <a:gd name="T30" fmla="*/ 100 w 1088"/>
                  <a:gd name="T31" fmla="*/ 504 h 1090"/>
                  <a:gd name="T32" fmla="*/ 402 w 1088"/>
                  <a:gd name="T33" fmla="*/ 504 h 1090"/>
                  <a:gd name="T34" fmla="*/ 502 w 1088"/>
                  <a:gd name="T35" fmla="*/ 403 h 1090"/>
                  <a:gd name="T36" fmla="*/ 502 w 1088"/>
                  <a:gd name="T37" fmla="*/ 103 h 1090"/>
                  <a:gd name="T38" fmla="*/ 402 w 1088"/>
                  <a:gd name="T39" fmla="*/ 2 h 1090"/>
                  <a:gd name="T40" fmla="*/ 966 w 1088"/>
                  <a:gd name="T41" fmla="*/ 0 h 1090"/>
                  <a:gd name="T42" fmla="*/ 1088 w 1088"/>
                  <a:gd name="T43" fmla="*/ 121 h 1090"/>
                  <a:gd name="T44" fmla="*/ 1088 w 1088"/>
                  <a:gd name="T45" fmla="*/ 383 h 1090"/>
                  <a:gd name="T46" fmla="*/ 966 w 1088"/>
                  <a:gd name="T47" fmla="*/ 504 h 1090"/>
                  <a:gd name="T48" fmla="*/ 704 w 1088"/>
                  <a:gd name="T49" fmla="*/ 504 h 1090"/>
                  <a:gd name="T50" fmla="*/ 583 w 1088"/>
                  <a:gd name="T51" fmla="*/ 383 h 1090"/>
                  <a:gd name="T52" fmla="*/ 583 w 1088"/>
                  <a:gd name="T53" fmla="*/ 121 h 1090"/>
                  <a:gd name="T54" fmla="*/ 704 w 1088"/>
                  <a:gd name="T55" fmla="*/ 0 h 1090"/>
                  <a:gd name="T56" fmla="*/ 966 w 1088"/>
                  <a:gd name="T57" fmla="*/ 0 h 1090"/>
                  <a:gd name="T58" fmla="*/ 1020 w 1088"/>
                  <a:gd name="T59" fmla="*/ 383 h 1090"/>
                  <a:gd name="T60" fmla="*/ 1020 w 1088"/>
                  <a:gd name="T61" fmla="*/ 383 h 1090"/>
                  <a:gd name="T62" fmla="*/ 1020 w 1088"/>
                  <a:gd name="T63" fmla="*/ 121 h 1090"/>
                  <a:gd name="T64" fmla="*/ 966 w 1088"/>
                  <a:gd name="T65" fmla="*/ 67 h 1090"/>
                  <a:gd name="T66" fmla="*/ 704 w 1088"/>
                  <a:gd name="T67" fmla="*/ 67 h 1090"/>
                  <a:gd name="T68" fmla="*/ 650 w 1088"/>
                  <a:gd name="T69" fmla="*/ 121 h 1090"/>
                  <a:gd name="T70" fmla="*/ 650 w 1088"/>
                  <a:gd name="T71" fmla="*/ 383 h 1090"/>
                  <a:gd name="T72" fmla="*/ 704 w 1088"/>
                  <a:gd name="T73" fmla="*/ 437 h 1090"/>
                  <a:gd name="T74" fmla="*/ 966 w 1088"/>
                  <a:gd name="T75" fmla="*/ 437 h 1090"/>
                  <a:gd name="T76" fmla="*/ 1020 w 1088"/>
                  <a:gd name="T77" fmla="*/ 383 h 1090"/>
                  <a:gd name="T78" fmla="*/ 584 w 1088"/>
                  <a:gd name="T79" fmla="*/ 688 h 1090"/>
                  <a:gd name="T80" fmla="*/ 584 w 1088"/>
                  <a:gd name="T81" fmla="*/ 688 h 1090"/>
                  <a:gd name="T82" fmla="*/ 584 w 1088"/>
                  <a:gd name="T83" fmla="*/ 989 h 1090"/>
                  <a:gd name="T84" fmla="*/ 686 w 1088"/>
                  <a:gd name="T85" fmla="*/ 1090 h 1090"/>
                  <a:gd name="T86" fmla="*/ 987 w 1088"/>
                  <a:gd name="T87" fmla="*/ 1090 h 1090"/>
                  <a:gd name="T88" fmla="*/ 1088 w 1088"/>
                  <a:gd name="T89" fmla="*/ 989 h 1090"/>
                  <a:gd name="T90" fmla="*/ 1088 w 1088"/>
                  <a:gd name="T91" fmla="*/ 688 h 1090"/>
                  <a:gd name="T92" fmla="*/ 987 w 1088"/>
                  <a:gd name="T93" fmla="*/ 588 h 1090"/>
                  <a:gd name="T94" fmla="*/ 686 w 1088"/>
                  <a:gd name="T95" fmla="*/ 588 h 1090"/>
                  <a:gd name="T96" fmla="*/ 584 w 1088"/>
                  <a:gd name="T97" fmla="*/ 688 h 10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088" h="1090">
                    <a:moveTo>
                      <a:pt x="402" y="588"/>
                    </a:moveTo>
                    <a:cubicBezTo>
                      <a:pt x="469" y="588"/>
                      <a:pt x="502" y="621"/>
                      <a:pt x="502" y="688"/>
                    </a:cubicBezTo>
                    <a:cubicBezTo>
                      <a:pt x="502" y="989"/>
                      <a:pt x="502" y="989"/>
                      <a:pt x="502" y="989"/>
                    </a:cubicBezTo>
                    <a:cubicBezTo>
                      <a:pt x="502" y="1056"/>
                      <a:pt x="469" y="1090"/>
                      <a:pt x="402" y="1090"/>
                    </a:cubicBezTo>
                    <a:cubicBezTo>
                      <a:pt x="100" y="1090"/>
                      <a:pt x="100" y="1090"/>
                      <a:pt x="100" y="1090"/>
                    </a:cubicBezTo>
                    <a:cubicBezTo>
                      <a:pt x="33" y="1090"/>
                      <a:pt x="0" y="1056"/>
                      <a:pt x="0" y="989"/>
                    </a:cubicBezTo>
                    <a:cubicBezTo>
                      <a:pt x="0" y="688"/>
                      <a:pt x="0" y="688"/>
                      <a:pt x="0" y="688"/>
                    </a:cubicBezTo>
                    <a:cubicBezTo>
                      <a:pt x="0" y="621"/>
                      <a:pt x="33" y="588"/>
                      <a:pt x="100" y="588"/>
                    </a:cubicBezTo>
                    <a:cubicBezTo>
                      <a:pt x="402" y="588"/>
                      <a:pt x="402" y="588"/>
                      <a:pt x="402" y="588"/>
                    </a:cubicBezTo>
                    <a:cubicBezTo>
                      <a:pt x="402" y="588"/>
                      <a:pt x="402" y="588"/>
                      <a:pt x="402" y="588"/>
                    </a:cubicBezTo>
                    <a:close/>
                    <a:moveTo>
                      <a:pt x="402" y="2"/>
                    </a:moveTo>
                    <a:cubicBezTo>
                      <a:pt x="402" y="2"/>
                      <a:pt x="402" y="2"/>
                      <a:pt x="402" y="2"/>
                    </a:cubicBezTo>
                    <a:cubicBezTo>
                      <a:pt x="100" y="2"/>
                      <a:pt x="100" y="2"/>
                      <a:pt x="100" y="2"/>
                    </a:cubicBezTo>
                    <a:cubicBezTo>
                      <a:pt x="33" y="2"/>
                      <a:pt x="0" y="36"/>
                      <a:pt x="0" y="103"/>
                    </a:cubicBezTo>
                    <a:cubicBezTo>
                      <a:pt x="0" y="103"/>
                      <a:pt x="0" y="103"/>
                      <a:pt x="0" y="403"/>
                    </a:cubicBezTo>
                    <a:cubicBezTo>
                      <a:pt x="0" y="471"/>
                      <a:pt x="33" y="504"/>
                      <a:pt x="100" y="504"/>
                    </a:cubicBezTo>
                    <a:cubicBezTo>
                      <a:pt x="100" y="504"/>
                      <a:pt x="100" y="504"/>
                      <a:pt x="402" y="504"/>
                    </a:cubicBezTo>
                    <a:cubicBezTo>
                      <a:pt x="469" y="504"/>
                      <a:pt x="502" y="471"/>
                      <a:pt x="502" y="403"/>
                    </a:cubicBezTo>
                    <a:cubicBezTo>
                      <a:pt x="502" y="403"/>
                      <a:pt x="502" y="403"/>
                      <a:pt x="502" y="103"/>
                    </a:cubicBezTo>
                    <a:cubicBezTo>
                      <a:pt x="502" y="36"/>
                      <a:pt x="469" y="2"/>
                      <a:pt x="402" y="2"/>
                    </a:cubicBezTo>
                    <a:close/>
                    <a:moveTo>
                      <a:pt x="966" y="0"/>
                    </a:moveTo>
                    <a:cubicBezTo>
                      <a:pt x="1048" y="0"/>
                      <a:pt x="1088" y="40"/>
                      <a:pt x="1088" y="121"/>
                    </a:cubicBezTo>
                    <a:cubicBezTo>
                      <a:pt x="1088" y="121"/>
                      <a:pt x="1088" y="121"/>
                      <a:pt x="1088" y="383"/>
                    </a:cubicBezTo>
                    <a:cubicBezTo>
                      <a:pt x="1088" y="464"/>
                      <a:pt x="1048" y="504"/>
                      <a:pt x="966" y="504"/>
                    </a:cubicBezTo>
                    <a:cubicBezTo>
                      <a:pt x="966" y="504"/>
                      <a:pt x="966" y="504"/>
                      <a:pt x="704" y="504"/>
                    </a:cubicBezTo>
                    <a:cubicBezTo>
                      <a:pt x="623" y="504"/>
                      <a:pt x="583" y="464"/>
                      <a:pt x="583" y="383"/>
                    </a:cubicBezTo>
                    <a:cubicBezTo>
                      <a:pt x="583" y="383"/>
                      <a:pt x="583" y="383"/>
                      <a:pt x="583" y="121"/>
                    </a:cubicBezTo>
                    <a:cubicBezTo>
                      <a:pt x="583" y="40"/>
                      <a:pt x="623" y="0"/>
                      <a:pt x="704" y="0"/>
                    </a:cubicBezTo>
                    <a:cubicBezTo>
                      <a:pt x="704" y="0"/>
                      <a:pt x="704" y="0"/>
                      <a:pt x="966" y="0"/>
                    </a:cubicBezTo>
                    <a:close/>
                    <a:moveTo>
                      <a:pt x="1020" y="383"/>
                    </a:moveTo>
                    <a:cubicBezTo>
                      <a:pt x="1020" y="383"/>
                      <a:pt x="1020" y="383"/>
                      <a:pt x="1020" y="383"/>
                    </a:cubicBezTo>
                    <a:cubicBezTo>
                      <a:pt x="1020" y="121"/>
                      <a:pt x="1020" y="121"/>
                      <a:pt x="1020" y="121"/>
                    </a:cubicBezTo>
                    <a:cubicBezTo>
                      <a:pt x="1020" y="85"/>
                      <a:pt x="1002" y="67"/>
                      <a:pt x="966" y="67"/>
                    </a:cubicBezTo>
                    <a:cubicBezTo>
                      <a:pt x="966" y="67"/>
                      <a:pt x="966" y="67"/>
                      <a:pt x="704" y="67"/>
                    </a:cubicBezTo>
                    <a:cubicBezTo>
                      <a:pt x="668" y="67"/>
                      <a:pt x="650" y="85"/>
                      <a:pt x="650" y="121"/>
                    </a:cubicBezTo>
                    <a:cubicBezTo>
                      <a:pt x="650" y="121"/>
                      <a:pt x="650" y="121"/>
                      <a:pt x="650" y="383"/>
                    </a:cubicBezTo>
                    <a:cubicBezTo>
                      <a:pt x="650" y="419"/>
                      <a:pt x="668" y="437"/>
                      <a:pt x="704" y="437"/>
                    </a:cubicBezTo>
                    <a:cubicBezTo>
                      <a:pt x="704" y="437"/>
                      <a:pt x="704" y="437"/>
                      <a:pt x="966" y="437"/>
                    </a:cubicBezTo>
                    <a:cubicBezTo>
                      <a:pt x="1002" y="437"/>
                      <a:pt x="1020" y="419"/>
                      <a:pt x="1020" y="383"/>
                    </a:cubicBezTo>
                    <a:close/>
                    <a:moveTo>
                      <a:pt x="584" y="688"/>
                    </a:moveTo>
                    <a:cubicBezTo>
                      <a:pt x="584" y="688"/>
                      <a:pt x="584" y="688"/>
                      <a:pt x="584" y="688"/>
                    </a:cubicBezTo>
                    <a:cubicBezTo>
                      <a:pt x="584" y="989"/>
                      <a:pt x="584" y="989"/>
                      <a:pt x="584" y="989"/>
                    </a:cubicBezTo>
                    <a:cubicBezTo>
                      <a:pt x="584" y="1056"/>
                      <a:pt x="619" y="1090"/>
                      <a:pt x="686" y="1090"/>
                    </a:cubicBezTo>
                    <a:cubicBezTo>
                      <a:pt x="686" y="1090"/>
                      <a:pt x="686" y="1090"/>
                      <a:pt x="987" y="1090"/>
                    </a:cubicBezTo>
                    <a:cubicBezTo>
                      <a:pt x="1054" y="1090"/>
                      <a:pt x="1088" y="1056"/>
                      <a:pt x="1088" y="989"/>
                    </a:cubicBezTo>
                    <a:cubicBezTo>
                      <a:pt x="1088" y="989"/>
                      <a:pt x="1088" y="989"/>
                      <a:pt x="1088" y="688"/>
                    </a:cubicBezTo>
                    <a:cubicBezTo>
                      <a:pt x="1088" y="621"/>
                      <a:pt x="1054" y="588"/>
                      <a:pt x="987" y="588"/>
                    </a:cubicBezTo>
                    <a:cubicBezTo>
                      <a:pt x="987" y="588"/>
                      <a:pt x="987" y="588"/>
                      <a:pt x="686" y="588"/>
                    </a:cubicBezTo>
                    <a:cubicBezTo>
                      <a:pt x="619" y="588"/>
                      <a:pt x="584" y="621"/>
                      <a:pt x="584" y="688"/>
                    </a:cubicBezTo>
                    <a:close/>
                  </a:path>
                </a:pathLst>
              </a:custGeom>
              <a:grpFill/>
              <a:ln>
                <a:noFill/>
              </a:ln>
            </p:spPr>
            <p:txBody>
              <a:bodyPr vert="horz" wrap="square" lIns="68574" tIns="34287" rIns="68574" bIns="34287"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chemeClr val="bg1"/>
                  </a:solidFill>
                  <a:effectLst/>
                  <a:uLnTx/>
                  <a:uFillTx/>
                  <a:latin typeface="Segoe UI"/>
                  <a:ea typeface="+mn-ea"/>
                  <a:cs typeface="+mn-cs"/>
                </a:endParaRPr>
              </a:p>
            </p:txBody>
          </p:sp>
        </p:grpSp>
        <p:grpSp>
          <p:nvGrpSpPr>
            <p:cNvPr id="203" name="Group 202"/>
            <p:cNvGrpSpPr/>
            <p:nvPr/>
          </p:nvGrpSpPr>
          <p:grpSpPr>
            <a:xfrm>
              <a:off x="4306193" y="2634382"/>
              <a:ext cx="1497576" cy="290409"/>
              <a:chOff x="4306193" y="2634382"/>
              <a:chExt cx="1497576" cy="290409"/>
            </a:xfrm>
            <a:grpFill/>
          </p:grpSpPr>
          <p:sp>
            <p:nvSpPr>
              <p:cNvPr id="248" name="Freeform 247"/>
              <p:cNvSpPr>
                <a:spLocks noChangeAspect="1"/>
              </p:cNvSpPr>
              <p:nvPr/>
            </p:nvSpPr>
            <p:spPr bwMode="black">
              <a:xfrm>
                <a:off x="4306193" y="2634382"/>
                <a:ext cx="274320" cy="290409"/>
              </a:xfrm>
              <a:custGeom>
                <a:avLst/>
                <a:gdLst>
                  <a:gd name="connsiteX0" fmla="*/ 59957 w 546268"/>
                  <a:gd name="connsiteY0" fmla="*/ 369868 h 578307"/>
                  <a:gd name="connsiteX1" fmla="*/ 257006 w 546268"/>
                  <a:gd name="connsiteY1" fmla="*/ 484264 h 578307"/>
                  <a:gd name="connsiteX2" fmla="*/ 257707 w 546268"/>
                  <a:gd name="connsiteY2" fmla="*/ 484264 h 578307"/>
                  <a:gd name="connsiteX3" fmla="*/ 273135 w 546268"/>
                  <a:gd name="connsiteY3" fmla="*/ 488475 h 578307"/>
                  <a:gd name="connsiteX4" fmla="*/ 289263 w 546268"/>
                  <a:gd name="connsiteY4" fmla="*/ 484264 h 578307"/>
                  <a:gd name="connsiteX5" fmla="*/ 487013 w 546268"/>
                  <a:gd name="connsiteY5" fmla="*/ 369868 h 578307"/>
                  <a:gd name="connsiteX6" fmla="*/ 538204 w 546268"/>
                  <a:gd name="connsiteY6" fmla="*/ 399344 h 578307"/>
                  <a:gd name="connsiteX7" fmla="*/ 545217 w 546268"/>
                  <a:gd name="connsiteY7" fmla="*/ 407766 h 578307"/>
                  <a:gd name="connsiteX8" fmla="*/ 545217 w 546268"/>
                  <a:gd name="connsiteY8" fmla="*/ 418995 h 578307"/>
                  <a:gd name="connsiteX9" fmla="*/ 538204 w 546268"/>
                  <a:gd name="connsiteY9" fmla="*/ 427417 h 578307"/>
                  <a:gd name="connsiteX10" fmla="*/ 280848 w 546268"/>
                  <a:gd name="connsiteY10" fmla="*/ 576202 h 578307"/>
                  <a:gd name="connsiteX11" fmla="*/ 273135 w 546268"/>
                  <a:gd name="connsiteY11" fmla="*/ 578307 h 578307"/>
                  <a:gd name="connsiteX12" fmla="*/ 265421 w 546268"/>
                  <a:gd name="connsiteY12" fmla="*/ 576202 h 578307"/>
                  <a:gd name="connsiteX13" fmla="*/ 8065 w 546268"/>
                  <a:gd name="connsiteY13" fmla="*/ 427417 h 578307"/>
                  <a:gd name="connsiteX14" fmla="*/ 1052 w 546268"/>
                  <a:gd name="connsiteY14" fmla="*/ 418995 h 578307"/>
                  <a:gd name="connsiteX15" fmla="*/ 1052 w 546268"/>
                  <a:gd name="connsiteY15" fmla="*/ 407766 h 578307"/>
                  <a:gd name="connsiteX16" fmla="*/ 8065 w 546268"/>
                  <a:gd name="connsiteY16" fmla="*/ 399344 h 578307"/>
                  <a:gd name="connsiteX17" fmla="*/ 59957 w 546268"/>
                  <a:gd name="connsiteY17" fmla="*/ 369868 h 578307"/>
                  <a:gd name="connsiteX18" fmla="*/ 59957 w 546268"/>
                  <a:gd name="connsiteY18" fmla="*/ 245100 h 578307"/>
                  <a:gd name="connsiteX19" fmla="*/ 257006 w 546268"/>
                  <a:gd name="connsiteY19" fmla="*/ 359394 h 578307"/>
                  <a:gd name="connsiteX20" fmla="*/ 257707 w 546268"/>
                  <a:gd name="connsiteY20" fmla="*/ 359394 h 578307"/>
                  <a:gd name="connsiteX21" fmla="*/ 273135 w 546268"/>
                  <a:gd name="connsiteY21" fmla="*/ 362900 h 578307"/>
                  <a:gd name="connsiteX22" fmla="*/ 289263 w 546268"/>
                  <a:gd name="connsiteY22" fmla="*/ 359394 h 578307"/>
                  <a:gd name="connsiteX23" fmla="*/ 487013 w 546268"/>
                  <a:gd name="connsiteY23" fmla="*/ 245100 h 578307"/>
                  <a:gd name="connsiteX24" fmla="*/ 538204 w 546268"/>
                  <a:gd name="connsiteY24" fmla="*/ 274550 h 578307"/>
                  <a:gd name="connsiteX25" fmla="*/ 545217 w 546268"/>
                  <a:gd name="connsiteY25" fmla="*/ 282964 h 578307"/>
                  <a:gd name="connsiteX26" fmla="*/ 545217 w 546268"/>
                  <a:gd name="connsiteY26" fmla="*/ 294183 h 578307"/>
                  <a:gd name="connsiteX27" fmla="*/ 538204 w 546268"/>
                  <a:gd name="connsiteY27" fmla="*/ 302598 h 578307"/>
                  <a:gd name="connsiteX28" fmla="*/ 280848 w 546268"/>
                  <a:gd name="connsiteY28" fmla="*/ 451250 h 578307"/>
                  <a:gd name="connsiteX29" fmla="*/ 273135 w 546268"/>
                  <a:gd name="connsiteY29" fmla="*/ 452652 h 578307"/>
                  <a:gd name="connsiteX30" fmla="*/ 265421 w 546268"/>
                  <a:gd name="connsiteY30" fmla="*/ 451250 h 578307"/>
                  <a:gd name="connsiteX31" fmla="*/ 8065 w 546268"/>
                  <a:gd name="connsiteY31" fmla="*/ 302598 h 578307"/>
                  <a:gd name="connsiteX32" fmla="*/ 1052 w 546268"/>
                  <a:gd name="connsiteY32" fmla="*/ 294183 h 578307"/>
                  <a:gd name="connsiteX33" fmla="*/ 1052 w 546268"/>
                  <a:gd name="connsiteY33" fmla="*/ 282964 h 578307"/>
                  <a:gd name="connsiteX34" fmla="*/ 8065 w 546268"/>
                  <a:gd name="connsiteY34" fmla="*/ 274550 h 578307"/>
                  <a:gd name="connsiteX35" fmla="*/ 59957 w 546268"/>
                  <a:gd name="connsiteY35" fmla="*/ 245100 h 578307"/>
                  <a:gd name="connsiteX36" fmla="*/ 273135 w 546268"/>
                  <a:gd name="connsiteY36" fmla="*/ 0 h 578307"/>
                  <a:gd name="connsiteX37" fmla="*/ 280848 w 546268"/>
                  <a:gd name="connsiteY37" fmla="*/ 2803 h 578307"/>
                  <a:gd name="connsiteX38" fmla="*/ 538204 w 546268"/>
                  <a:gd name="connsiteY38" fmla="*/ 151352 h 578307"/>
                  <a:gd name="connsiteX39" fmla="*/ 545217 w 546268"/>
                  <a:gd name="connsiteY39" fmla="*/ 159761 h 578307"/>
                  <a:gd name="connsiteX40" fmla="*/ 545217 w 546268"/>
                  <a:gd name="connsiteY40" fmla="*/ 170271 h 578307"/>
                  <a:gd name="connsiteX41" fmla="*/ 538204 w 546268"/>
                  <a:gd name="connsiteY41" fmla="*/ 178680 h 578307"/>
                  <a:gd name="connsiteX42" fmla="*/ 280848 w 546268"/>
                  <a:gd name="connsiteY42" fmla="*/ 327930 h 578307"/>
                  <a:gd name="connsiteX43" fmla="*/ 277342 w 546268"/>
                  <a:gd name="connsiteY43" fmla="*/ 329331 h 578307"/>
                  <a:gd name="connsiteX44" fmla="*/ 273135 w 546268"/>
                  <a:gd name="connsiteY44" fmla="*/ 331433 h 578307"/>
                  <a:gd name="connsiteX45" fmla="*/ 268927 w 546268"/>
                  <a:gd name="connsiteY45" fmla="*/ 329331 h 578307"/>
                  <a:gd name="connsiteX46" fmla="*/ 265421 w 546268"/>
                  <a:gd name="connsiteY46" fmla="*/ 327930 h 578307"/>
                  <a:gd name="connsiteX47" fmla="*/ 8065 w 546268"/>
                  <a:gd name="connsiteY47" fmla="*/ 178680 h 578307"/>
                  <a:gd name="connsiteX48" fmla="*/ 1052 w 546268"/>
                  <a:gd name="connsiteY48" fmla="*/ 170271 h 578307"/>
                  <a:gd name="connsiteX49" fmla="*/ 1052 w 546268"/>
                  <a:gd name="connsiteY49" fmla="*/ 159761 h 578307"/>
                  <a:gd name="connsiteX50" fmla="*/ 8065 w 546268"/>
                  <a:gd name="connsiteY50" fmla="*/ 151352 h 578307"/>
                  <a:gd name="connsiteX51" fmla="*/ 265421 w 546268"/>
                  <a:gd name="connsiteY51" fmla="*/ 2803 h 578307"/>
                  <a:gd name="connsiteX52" fmla="*/ 273135 w 546268"/>
                  <a:gd name="connsiteY52" fmla="*/ 0 h 578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546268" h="578307">
                    <a:moveTo>
                      <a:pt x="59957" y="369868"/>
                    </a:moveTo>
                    <a:lnTo>
                      <a:pt x="257006" y="484264"/>
                    </a:lnTo>
                    <a:cubicBezTo>
                      <a:pt x="257707" y="484264"/>
                      <a:pt x="257707" y="484264"/>
                      <a:pt x="257707" y="484264"/>
                    </a:cubicBezTo>
                    <a:cubicBezTo>
                      <a:pt x="261915" y="487071"/>
                      <a:pt x="267525" y="488475"/>
                      <a:pt x="273135" y="488475"/>
                    </a:cubicBezTo>
                    <a:cubicBezTo>
                      <a:pt x="278744" y="488475"/>
                      <a:pt x="284354" y="487071"/>
                      <a:pt x="289263" y="484264"/>
                    </a:cubicBezTo>
                    <a:cubicBezTo>
                      <a:pt x="487013" y="369868"/>
                      <a:pt x="487013" y="369868"/>
                      <a:pt x="487013" y="369868"/>
                    </a:cubicBezTo>
                    <a:cubicBezTo>
                      <a:pt x="538204" y="399344"/>
                      <a:pt x="538204" y="399344"/>
                      <a:pt x="538204" y="399344"/>
                    </a:cubicBezTo>
                    <a:cubicBezTo>
                      <a:pt x="541710" y="401450"/>
                      <a:pt x="543814" y="404257"/>
                      <a:pt x="545217" y="407766"/>
                    </a:cubicBezTo>
                    <a:cubicBezTo>
                      <a:pt x="546619" y="411275"/>
                      <a:pt x="546619" y="415486"/>
                      <a:pt x="545217" y="418995"/>
                    </a:cubicBezTo>
                    <a:cubicBezTo>
                      <a:pt x="543814" y="422504"/>
                      <a:pt x="541710" y="425312"/>
                      <a:pt x="538204" y="427417"/>
                    </a:cubicBezTo>
                    <a:cubicBezTo>
                      <a:pt x="280848" y="576202"/>
                      <a:pt x="280848" y="576202"/>
                      <a:pt x="280848" y="576202"/>
                    </a:cubicBezTo>
                    <a:cubicBezTo>
                      <a:pt x="278744" y="577605"/>
                      <a:pt x="275939" y="578307"/>
                      <a:pt x="273135" y="578307"/>
                    </a:cubicBezTo>
                    <a:cubicBezTo>
                      <a:pt x="270330" y="578307"/>
                      <a:pt x="267525" y="577605"/>
                      <a:pt x="265421" y="576202"/>
                    </a:cubicBezTo>
                    <a:cubicBezTo>
                      <a:pt x="8065" y="427417"/>
                      <a:pt x="8065" y="427417"/>
                      <a:pt x="8065" y="427417"/>
                    </a:cubicBezTo>
                    <a:cubicBezTo>
                      <a:pt x="4559" y="425312"/>
                      <a:pt x="2455" y="422504"/>
                      <a:pt x="1052" y="418995"/>
                    </a:cubicBezTo>
                    <a:cubicBezTo>
                      <a:pt x="-350" y="415486"/>
                      <a:pt x="-350" y="411275"/>
                      <a:pt x="1052" y="407766"/>
                    </a:cubicBezTo>
                    <a:cubicBezTo>
                      <a:pt x="2455" y="404257"/>
                      <a:pt x="4559" y="401450"/>
                      <a:pt x="8065" y="399344"/>
                    </a:cubicBezTo>
                    <a:cubicBezTo>
                      <a:pt x="59957" y="369868"/>
                      <a:pt x="59957" y="369868"/>
                      <a:pt x="59957" y="369868"/>
                    </a:cubicBezTo>
                    <a:close/>
                    <a:moveTo>
                      <a:pt x="59957" y="245100"/>
                    </a:moveTo>
                    <a:cubicBezTo>
                      <a:pt x="257006" y="359394"/>
                      <a:pt x="257006" y="359394"/>
                      <a:pt x="257006" y="359394"/>
                    </a:cubicBezTo>
                    <a:cubicBezTo>
                      <a:pt x="257707" y="359394"/>
                      <a:pt x="257707" y="359394"/>
                      <a:pt x="257707" y="359394"/>
                    </a:cubicBezTo>
                    <a:cubicBezTo>
                      <a:pt x="261915" y="362199"/>
                      <a:pt x="267525" y="362900"/>
                      <a:pt x="273135" y="362900"/>
                    </a:cubicBezTo>
                    <a:cubicBezTo>
                      <a:pt x="278744" y="362900"/>
                      <a:pt x="284354" y="362199"/>
                      <a:pt x="289263" y="359394"/>
                    </a:cubicBezTo>
                    <a:cubicBezTo>
                      <a:pt x="487013" y="245100"/>
                      <a:pt x="487013" y="245100"/>
                      <a:pt x="487013" y="245100"/>
                    </a:cubicBezTo>
                    <a:cubicBezTo>
                      <a:pt x="538204" y="274550"/>
                      <a:pt x="538204" y="274550"/>
                      <a:pt x="538204" y="274550"/>
                    </a:cubicBezTo>
                    <a:cubicBezTo>
                      <a:pt x="541710" y="276654"/>
                      <a:pt x="543814" y="279459"/>
                      <a:pt x="545217" y="282964"/>
                    </a:cubicBezTo>
                    <a:cubicBezTo>
                      <a:pt x="546619" y="286470"/>
                      <a:pt x="546619" y="289976"/>
                      <a:pt x="545217" y="294183"/>
                    </a:cubicBezTo>
                    <a:cubicBezTo>
                      <a:pt x="543814" y="296988"/>
                      <a:pt x="541710" y="299793"/>
                      <a:pt x="538204" y="302598"/>
                    </a:cubicBezTo>
                    <a:cubicBezTo>
                      <a:pt x="280848" y="451250"/>
                      <a:pt x="280848" y="451250"/>
                      <a:pt x="280848" y="451250"/>
                    </a:cubicBezTo>
                    <a:cubicBezTo>
                      <a:pt x="278744" y="451951"/>
                      <a:pt x="275939" y="452652"/>
                      <a:pt x="273135" y="452652"/>
                    </a:cubicBezTo>
                    <a:cubicBezTo>
                      <a:pt x="270330" y="452652"/>
                      <a:pt x="267525" y="451951"/>
                      <a:pt x="265421" y="451250"/>
                    </a:cubicBezTo>
                    <a:cubicBezTo>
                      <a:pt x="8065" y="302598"/>
                      <a:pt x="8065" y="302598"/>
                      <a:pt x="8065" y="302598"/>
                    </a:cubicBezTo>
                    <a:cubicBezTo>
                      <a:pt x="4559" y="299793"/>
                      <a:pt x="2455" y="296988"/>
                      <a:pt x="1052" y="294183"/>
                    </a:cubicBezTo>
                    <a:cubicBezTo>
                      <a:pt x="-350" y="289976"/>
                      <a:pt x="-350" y="286470"/>
                      <a:pt x="1052" y="282964"/>
                    </a:cubicBezTo>
                    <a:cubicBezTo>
                      <a:pt x="2455" y="279459"/>
                      <a:pt x="4559" y="276654"/>
                      <a:pt x="8065" y="274550"/>
                    </a:cubicBezTo>
                    <a:cubicBezTo>
                      <a:pt x="59957" y="245100"/>
                      <a:pt x="59957" y="245100"/>
                      <a:pt x="59957" y="245100"/>
                    </a:cubicBezTo>
                    <a:close/>
                    <a:moveTo>
                      <a:pt x="273135" y="0"/>
                    </a:moveTo>
                    <a:cubicBezTo>
                      <a:pt x="275939" y="0"/>
                      <a:pt x="278744" y="701"/>
                      <a:pt x="280848" y="2803"/>
                    </a:cubicBezTo>
                    <a:cubicBezTo>
                      <a:pt x="538204" y="151352"/>
                      <a:pt x="538204" y="151352"/>
                      <a:pt x="538204" y="151352"/>
                    </a:cubicBezTo>
                    <a:cubicBezTo>
                      <a:pt x="541710" y="153454"/>
                      <a:pt x="543814" y="156257"/>
                      <a:pt x="545217" y="159761"/>
                    </a:cubicBezTo>
                    <a:cubicBezTo>
                      <a:pt x="546619" y="163264"/>
                      <a:pt x="546619" y="166768"/>
                      <a:pt x="545217" y="170271"/>
                    </a:cubicBezTo>
                    <a:cubicBezTo>
                      <a:pt x="543814" y="173775"/>
                      <a:pt x="541710" y="176578"/>
                      <a:pt x="538204" y="178680"/>
                    </a:cubicBezTo>
                    <a:cubicBezTo>
                      <a:pt x="280848" y="327930"/>
                      <a:pt x="280848" y="327930"/>
                      <a:pt x="280848" y="327930"/>
                    </a:cubicBezTo>
                    <a:cubicBezTo>
                      <a:pt x="280147" y="327930"/>
                      <a:pt x="278744" y="328630"/>
                      <a:pt x="277342" y="329331"/>
                    </a:cubicBezTo>
                    <a:cubicBezTo>
                      <a:pt x="273135" y="331433"/>
                      <a:pt x="273135" y="331433"/>
                      <a:pt x="273135" y="331433"/>
                    </a:cubicBezTo>
                    <a:cubicBezTo>
                      <a:pt x="268927" y="329331"/>
                      <a:pt x="268927" y="329331"/>
                      <a:pt x="268927" y="329331"/>
                    </a:cubicBezTo>
                    <a:cubicBezTo>
                      <a:pt x="267525" y="328630"/>
                      <a:pt x="266122" y="327930"/>
                      <a:pt x="265421" y="327930"/>
                    </a:cubicBezTo>
                    <a:cubicBezTo>
                      <a:pt x="8065" y="178680"/>
                      <a:pt x="8065" y="178680"/>
                      <a:pt x="8065" y="178680"/>
                    </a:cubicBezTo>
                    <a:cubicBezTo>
                      <a:pt x="4559" y="176578"/>
                      <a:pt x="2455" y="173775"/>
                      <a:pt x="1052" y="170271"/>
                    </a:cubicBezTo>
                    <a:cubicBezTo>
                      <a:pt x="-350" y="166768"/>
                      <a:pt x="-350" y="163264"/>
                      <a:pt x="1052" y="159761"/>
                    </a:cubicBezTo>
                    <a:cubicBezTo>
                      <a:pt x="2455" y="156257"/>
                      <a:pt x="4559" y="153454"/>
                      <a:pt x="8065" y="151352"/>
                    </a:cubicBezTo>
                    <a:cubicBezTo>
                      <a:pt x="265421" y="2803"/>
                      <a:pt x="265421" y="2803"/>
                      <a:pt x="265421" y="2803"/>
                    </a:cubicBezTo>
                    <a:cubicBezTo>
                      <a:pt x="267525" y="701"/>
                      <a:pt x="270330" y="0"/>
                      <a:pt x="273135"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71177" tIns="56942" rIns="71177" bIns="56942"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362895" rtl="0" eaLnBrk="1" fontAlgn="base" latinLnBrk="0" hangingPunct="1">
                  <a:lnSpc>
                    <a:spcPct val="90000"/>
                  </a:lnSpc>
                  <a:spcBef>
                    <a:spcPct val="0"/>
                  </a:spcBef>
                  <a:spcAft>
                    <a:spcPct val="0"/>
                  </a:spcAft>
                  <a:buClrTx/>
                  <a:buSzTx/>
                  <a:buFontTx/>
                  <a:buNone/>
                  <a:tabLst/>
                  <a:defRPr/>
                </a:pPr>
                <a:endParaRPr kumimoji="0" lang="en-US" sz="934" b="0" i="0" u="none" strike="noStrike" kern="1200" cap="none" spc="0" normalizeH="0" baseline="0" noProof="0" dirty="0">
                  <a:ln>
                    <a:noFill/>
                  </a:ln>
                  <a:solidFill>
                    <a:schemeClr val="bg1"/>
                  </a:solidFill>
                  <a:effectLst/>
                  <a:uLnTx/>
                  <a:uFillTx/>
                  <a:latin typeface="Segoe UI"/>
                  <a:ea typeface="Segoe UI" pitchFamily="34" charset="0"/>
                  <a:cs typeface="Segoe UI" pitchFamily="34" charset="0"/>
                </a:endParaRPr>
              </a:p>
            </p:txBody>
          </p:sp>
          <p:sp>
            <p:nvSpPr>
              <p:cNvPr id="249" name="TextBox 293"/>
              <p:cNvSpPr txBox="1"/>
              <p:nvPr/>
            </p:nvSpPr>
            <p:spPr>
              <a:xfrm>
                <a:off x="4675832" y="2664610"/>
                <a:ext cx="1127937" cy="215444"/>
              </a:xfrm>
              <a:prstGeom prst="rect">
                <a:avLst/>
              </a:prstGeom>
              <a:grpFill/>
              <a:ln>
                <a:noFill/>
              </a:ln>
            </p:spPr>
            <p:txBody>
              <a:bodyPr wrap="none" lIns="0" tIns="0" rIns="0" bIns="0" rtlCol="0" anchor="ctr">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Segoe UI"/>
                    <a:ea typeface="Segoe UI" pitchFamily="34" charset="0"/>
                    <a:cs typeface="Segoe UI" pitchFamily="34" charset="0"/>
                  </a:rPr>
                  <a:t>Content packs</a:t>
                </a:r>
              </a:p>
            </p:txBody>
          </p:sp>
        </p:grpSp>
        <p:sp>
          <p:nvSpPr>
            <p:cNvPr id="204" name="Left Bracket 203"/>
            <p:cNvSpPr/>
            <p:nvPr/>
          </p:nvSpPr>
          <p:spPr>
            <a:xfrm>
              <a:off x="4133759" y="2811399"/>
              <a:ext cx="170037" cy="2994038"/>
            </a:xfrm>
            <a:prstGeom prst="leftBracket">
              <a:avLst/>
            </a:prstGeom>
            <a:grpFill/>
            <a:ln w="22225">
              <a:solidFill>
                <a:schemeClr val="tx1"/>
              </a:solidFill>
              <a:prstDash val="sysDash"/>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Segoe UI"/>
                <a:ea typeface="+mn-ea"/>
                <a:cs typeface="+mn-cs"/>
              </a:endParaRPr>
            </a:p>
          </p:txBody>
        </p:sp>
        <p:grpSp>
          <p:nvGrpSpPr>
            <p:cNvPr id="206" name="Group 205"/>
            <p:cNvGrpSpPr/>
            <p:nvPr/>
          </p:nvGrpSpPr>
          <p:grpSpPr>
            <a:xfrm>
              <a:off x="9011801" y="2658719"/>
              <a:ext cx="2258229" cy="274320"/>
              <a:chOff x="9011801" y="2831439"/>
              <a:chExt cx="2258229" cy="274320"/>
            </a:xfrm>
            <a:grpFill/>
          </p:grpSpPr>
          <p:sp>
            <p:nvSpPr>
              <p:cNvPr id="246" name="TextBox 293"/>
              <p:cNvSpPr txBox="1"/>
              <p:nvPr/>
            </p:nvSpPr>
            <p:spPr>
              <a:xfrm>
                <a:off x="9381693" y="2847432"/>
                <a:ext cx="1888337" cy="215444"/>
              </a:xfrm>
              <a:prstGeom prst="rect">
                <a:avLst/>
              </a:prstGeom>
              <a:grpFill/>
              <a:ln>
                <a:noFill/>
              </a:ln>
            </p:spPr>
            <p:txBody>
              <a:bodyPr wrap="none" lIns="0" tIns="0" rIns="0" bIns="0" rtlCol="0" anchor="ctr">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Segoe UI"/>
                    <a:ea typeface="Segoe UI" pitchFamily="34" charset="0"/>
                    <a:cs typeface="Segoe UI" pitchFamily="34" charset="0"/>
                  </a:rPr>
                  <a:t>Sharing &amp; collaboration</a:t>
                </a:r>
              </a:p>
            </p:txBody>
          </p:sp>
          <p:sp>
            <p:nvSpPr>
              <p:cNvPr id="247" name="Freeform 246"/>
              <p:cNvSpPr>
                <a:spLocks noChangeAspect="1"/>
              </p:cNvSpPr>
              <p:nvPr/>
            </p:nvSpPr>
            <p:spPr bwMode="black">
              <a:xfrm>
                <a:off x="9011801" y="2831439"/>
                <a:ext cx="312642" cy="274320"/>
              </a:xfrm>
              <a:custGeom>
                <a:avLst/>
                <a:gdLst/>
                <a:ahLst/>
                <a:cxnLst/>
                <a:rect l="l" t="t" r="r" b="b"/>
                <a:pathLst>
                  <a:path w="4740335" h="4048081">
                    <a:moveTo>
                      <a:pt x="3683614" y="1098549"/>
                    </a:moveTo>
                    <a:cubicBezTo>
                      <a:pt x="3683654" y="1098549"/>
                      <a:pt x="3689354" y="1098549"/>
                      <a:pt x="4502870" y="1098549"/>
                    </a:cubicBezTo>
                    <a:cubicBezTo>
                      <a:pt x="4633477" y="1098549"/>
                      <a:pt x="4740335" y="1205183"/>
                      <a:pt x="4740335" y="1335514"/>
                    </a:cubicBezTo>
                    <a:cubicBezTo>
                      <a:pt x="4740335" y="1335569"/>
                      <a:pt x="4740335" y="1343335"/>
                      <a:pt x="4740335" y="2449249"/>
                    </a:cubicBezTo>
                    <a:cubicBezTo>
                      <a:pt x="4740335" y="2579580"/>
                      <a:pt x="4633477" y="2686214"/>
                      <a:pt x="4502870" y="2686214"/>
                    </a:cubicBezTo>
                    <a:cubicBezTo>
                      <a:pt x="4502870" y="2686253"/>
                      <a:pt x="4502870" y="2691777"/>
                      <a:pt x="4502870" y="3480046"/>
                    </a:cubicBezTo>
                    <a:cubicBezTo>
                      <a:pt x="4502870" y="3610377"/>
                      <a:pt x="4396011" y="3717011"/>
                      <a:pt x="4265405" y="3717011"/>
                    </a:cubicBezTo>
                    <a:cubicBezTo>
                      <a:pt x="4265376" y="3717011"/>
                      <a:pt x="4262133" y="3717011"/>
                      <a:pt x="3909206" y="3717011"/>
                    </a:cubicBezTo>
                    <a:cubicBezTo>
                      <a:pt x="3790473" y="3717011"/>
                      <a:pt x="3683614" y="3610377"/>
                      <a:pt x="3683614" y="3480046"/>
                    </a:cubicBezTo>
                    <a:cubicBezTo>
                      <a:pt x="3683614" y="3480010"/>
                      <a:pt x="3683614" y="3474701"/>
                      <a:pt x="3683614" y="2686214"/>
                    </a:cubicBezTo>
                    <a:cubicBezTo>
                      <a:pt x="3553008" y="2686214"/>
                      <a:pt x="3446148" y="2579580"/>
                      <a:pt x="3446148" y="2449249"/>
                    </a:cubicBezTo>
                    <a:cubicBezTo>
                      <a:pt x="3446148" y="2449192"/>
                      <a:pt x="3446148" y="2441288"/>
                      <a:pt x="3446148" y="1335514"/>
                    </a:cubicBezTo>
                    <a:cubicBezTo>
                      <a:pt x="3446148" y="1205183"/>
                      <a:pt x="3553008" y="1098549"/>
                      <a:pt x="3683614" y="1098549"/>
                    </a:cubicBezTo>
                    <a:close/>
                    <a:moveTo>
                      <a:pt x="236546" y="1098549"/>
                    </a:moveTo>
                    <a:cubicBezTo>
                      <a:pt x="236570" y="1098549"/>
                      <a:pt x="240947" y="1098549"/>
                      <a:pt x="1052628" y="1098549"/>
                    </a:cubicBezTo>
                    <a:cubicBezTo>
                      <a:pt x="1182728" y="1098549"/>
                      <a:pt x="1289174" y="1205183"/>
                      <a:pt x="1289174" y="1335514"/>
                    </a:cubicBezTo>
                    <a:cubicBezTo>
                      <a:pt x="1289174" y="1335532"/>
                      <a:pt x="1289174" y="1340039"/>
                      <a:pt x="1289174" y="2449249"/>
                    </a:cubicBezTo>
                    <a:cubicBezTo>
                      <a:pt x="1289174" y="2579580"/>
                      <a:pt x="1182728" y="2686214"/>
                      <a:pt x="1052628" y="2686214"/>
                    </a:cubicBezTo>
                    <a:cubicBezTo>
                      <a:pt x="1052628" y="2686235"/>
                      <a:pt x="1052628" y="2690268"/>
                      <a:pt x="1052628" y="3480046"/>
                    </a:cubicBezTo>
                    <a:cubicBezTo>
                      <a:pt x="1052628" y="3610377"/>
                      <a:pt x="946183" y="3717011"/>
                      <a:pt x="827910" y="3717011"/>
                    </a:cubicBezTo>
                    <a:cubicBezTo>
                      <a:pt x="827894" y="3717011"/>
                      <a:pt x="825508" y="3717011"/>
                      <a:pt x="473091" y="3717011"/>
                    </a:cubicBezTo>
                    <a:cubicBezTo>
                      <a:pt x="342991" y="3717011"/>
                      <a:pt x="236546" y="3610377"/>
                      <a:pt x="236546" y="3480046"/>
                    </a:cubicBezTo>
                    <a:cubicBezTo>
                      <a:pt x="236546" y="3480026"/>
                      <a:pt x="236546" y="3476021"/>
                      <a:pt x="236546" y="2686214"/>
                    </a:cubicBezTo>
                    <a:cubicBezTo>
                      <a:pt x="106446" y="2686214"/>
                      <a:pt x="0" y="2579580"/>
                      <a:pt x="0" y="2449249"/>
                    </a:cubicBezTo>
                    <a:cubicBezTo>
                      <a:pt x="0" y="2449230"/>
                      <a:pt x="0" y="2444630"/>
                      <a:pt x="0" y="1335514"/>
                    </a:cubicBezTo>
                    <a:cubicBezTo>
                      <a:pt x="0" y="1205183"/>
                      <a:pt x="106446" y="1098549"/>
                      <a:pt x="236546" y="1098549"/>
                    </a:cubicBezTo>
                    <a:close/>
                    <a:moveTo>
                      <a:pt x="1895194" y="993211"/>
                    </a:moveTo>
                    <a:cubicBezTo>
                      <a:pt x="1895245" y="993211"/>
                      <a:pt x="1902161" y="993211"/>
                      <a:pt x="2845141" y="993211"/>
                    </a:cubicBezTo>
                    <a:cubicBezTo>
                      <a:pt x="2999507" y="993211"/>
                      <a:pt x="3130125" y="1123457"/>
                      <a:pt x="3130125" y="1277385"/>
                    </a:cubicBezTo>
                    <a:cubicBezTo>
                      <a:pt x="3130125" y="1277420"/>
                      <a:pt x="3130125" y="1284134"/>
                      <a:pt x="3130125" y="2568008"/>
                    </a:cubicBezTo>
                    <a:cubicBezTo>
                      <a:pt x="3130125" y="2721936"/>
                      <a:pt x="2999507" y="2852182"/>
                      <a:pt x="2845141" y="2852182"/>
                    </a:cubicBezTo>
                    <a:cubicBezTo>
                      <a:pt x="2845141" y="2852231"/>
                      <a:pt x="2845141" y="2858826"/>
                      <a:pt x="2845141" y="3763907"/>
                    </a:cubicBezTo>
                    <a:cubicBezTo>
                      <a:pt x="2845141" y="3917835"/>
                      <a:pt x="2726398" y="4048081"/>
                      <a:pt x="2572031" y="4048081"/>
                    </a:cubicBezTo>
                    <a:cubicBezTo>
                      <a:pt x="2571992" y="4048081"/>
                      <a:pt x="2568051" y="4048081"/>
                      <a:pt x="2168304" y="4048081"/>
                    </a:cubicBezTo>
                    <a:cubicBezTo>
                      <a:pt x="2013937" y="4048081"/>
                      <a:pt x="1895194" y="3917835"/>
                      <a:pt x="1895194" y="3763907"/>
                    </a:cubicBezTo>
                    <a:cubicBezTo>
                      <a:pt x="1895194" y="3763858"/>
                      <a:pt x="1895194" y="3757193"/>
                      <a:pt x="1895194" y="2852182"/>
                    </a:cubicBezTo>
                    <a:cubicBezTo>
                      <a:pt x="1740828" y="2852182"/>
                      <a:pt x="1610210" y="2721936"/>
                      <a:pt x="1610210" y="2568008"/>
                    </a:cubicBezTo>
                    <a:cubicBezTo>
                      <a:pt x="1610210" y="2567966"/>
                      <a:pt x="1610210" y="2560581"/>
                      <a:pt x="1610210" y="1277385"/>
                    </a:cubicBezTo>
                    <a:cubicBezTo>
                      <a:pt x="1610210" y="1123457"/>
                      <a:pt x="1740828" y="993211"/>
                      <a:pt x="1895194" y="993211"/>
                    </a:cubicBezTo>
                    <a:close/>
                    <a:moveTo>
                      <a:pt x="4093246" y="245790"/>
                    </a:moveTo>
                    <a:cubicBezTo>
                      <a:pt x="4306565" y="245790"/>
                      <a:pt x="4479495" y="420965"/>
                      <a:pt x="4479495" y="637055"/>
                    </a:cubicBezTo>
                    <a:cubicBezTo>
                      <a:pt x="4479495" y="853145"/>
                      <a:pt x="4306565" y="1028320"/>
                      <a:pt x="4093246" y="1028320"/>
                    </a:cubicBezTo>
                    <a:cubicBezTo>
                      <a:pt x="3879927" y="1028320"/>
                      <a:pt x="3706997" y="853145"/>
                      <a:pt x="3706997" y="637055"/>
                    </a:cubicBezTo>
                    <a:cubicBezTo>
                      <a:pt x="3706997" y="420965"/>
                      <a:pt x="3879927" y="245790"/>
                      <a:pt x="4093246" y="245790"/>
                    </a:cubicBezTo>
                    <a:close/>
                    <a:moveTo>
                      <a:pt x="644584" y="245790"/>
                    </a:moveTo>
                    <a:cubicBezTo>
                      <a:pt x="856519" y="245790"/>
                      <a:pt x="1028326" y="420965"/>
                      <a:pt x="1028326" y="637055"/>
                    </a:cubicBezTo>
                    <a:cubicBezTo>
                      <a:pt x="1028326" y="853145"/>
                      <a:pt x="856519" y="1028320"/>
                      <a:pt x="644584" y="1028320"/>
                    </a:cubicBezTo>
                    <a:cubicBezTo>
                      <a:pt x="432649" y="1028320"/>
                      <a:pt x="260842" y="853145"/>
                      <a:pt x="260842" y="637055"/>
                    </a:cubicBezTo>
                    <a:cubicBezTo>
                      <a:pt x="260842" y="420965"/>
                      <a:pt x="432649" y="245790"/>
                      <a:pt x="644584" y="245790"/>
                    </a:cubicBezTo>
                    <a:close/>
                    <a:moveTo>
                      <a:pt x="2367657" y="0"/>
                    </a:moveTo>
                    <a:cubicBezTo>
                      <a:pt x="2616992" y="0"/>
                      <a:pt x="2819118" y="203249"/>
                      <a:pt x="2819118" y="453969"/>
                    </a:cubicBezTo>
                    <a:cubicBezTo>
                      <a:pt x="2819118" y="704689"/>
                      <a:pt x="2616992" y="907938"/>
                      <a:pt x="2367657" y="907938"/>
                    </a:cubicBezTo>
                    <a:cubicBezTo>
                      <a:pt x="2118322" y="907938"/>
                      <a:pt x="1916196" y="704689"/>
                      <a:pt x="1916196" y="453969"/>
                    </a:cubicBezTo>
                    <a:cubicBezTo>
                      <a:pt x="1916196" y="203249"/>
                      <a:pt x="2118322" y="0"/>
                      <a:pt x="2367657" y="0"/>
                    </a:cubicBezTo>
                    <a:close/>
                  </a:path>
                </a:pathLst>
              </a:custGeom>
              <a:grp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horz" wrap="square" lIns="137148" tIns="109719" rIns="137148" bIns="109719"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699261"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chemeClr val="bg1"/>
                  </a:solidFill>
                  <a:effectLst/>
                  <a:uLnTx/>
                  <a:uFillTx/>
                  <a:latin typeface="Segoe UI"/>
                  <a:ea typeface="Segoe UI" pitchFamily="34" charset="0"/>
                  <a:cs typeface="Segoe UI" pitchFamily="34" charset="0"/>
                </a:endParaRPr>
              </a:p>
            </p:txBody>
          </p:sp>
        </p:grpSp>
        <p:grpSp>
          <p:nvGrpSpPr>
            <p:cNvPr id="207" name="Group 206"/>
            <p:cNvGrpSpPr/>
            <p:nvPr/>
          </p:nvGrpSpPr>
          <p:grpSpPr>
            <a:xfrm>
              <a:off x="6395967" y="2662299"/>
              <a:ext cx="2224537" cy="232779"/>
              <a:chOff x="6395967" y="2662299"/>
              <a:chExt cx="2224537" cy="232779"/>
            </a:xfrm>
            <a:grpFill/>
          </p:grpSpPr>
          <p:sp>
            <p:nvSpPr>
              <p:cNvPr id="244" name="TextBox 293"/>
              <p:cNvSpPr txBox="1"/>
              <p:nvPr/>
            </p:nvSpPr>
            <p:spPr>
              <a:xfrm>
                <a:off x="6744221" y="2679634"/>
                <a:ext cx="1876283" cy="215444"/>
              </a:xfrm>
              <a:prstGeom prst="rect">
                <a:avLst/>
              </a:prstGeom>
              <a:grpFill/>
              <a:ln>
                <a:noFill/>
              </a:ln>
            </p:spPr>
            <p:txBody>
              <a:bodyPr wrap="none" lIns="0" tIns="0" rIns="0" bIns="0" rtlCol="0" anchor="ctr">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Segoe UI"/>
                    <a:ea typeface="Segoe UI" pitchFamily="34" charset="0"/>
                    <a:cs typeface="Segoe UI" pitchFamily="34" charset="0"/>
                  </a:rPr>
                  <a:t>Natural language query</a:t>
                </a:r>
              </a:p>
            </p:txBody>
          </p:sp>
          <p:sp>
            <p:nvSpPr>
              <p:cNvPr id="245" name="Oval Callout 244"/>
              <p:cNvSpPr/>
              <p:nvPr/>
            </p:nvSpPr>
            <p:spPr bwMode="auto">
              <a:xfrm>
                <a:off x="6395967" y="2662299"/>
                <a:ext cx="274320" cy="228600"/>
              </a:xfrm>
              <a:prstGeom prst="wedgeEllipseCallout">
                <a:avLst>
                  <a:gd name="adj1" fmla="val -59325"/>
                  <a:gd name="adj2" fmla="val 71225"/>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800" b="1" i="0" u="none" strike="noStrike" kern="1200" cap="none" spc="0" normalizeH="0" baseline="0" noProof="0" dirty="0">
                  <a:ln>
                    <a:noFill/>
                  </a:ln>
                  <a:solidFill>
                    <a:schemeClr val="bg1"/>
                  </a:solidFill>
                  <a:effectLst/>
                  <a:uLnTx/>
                  <a:uFillTx/>
                  <a:latin typeface="Segoe UI"/>
                  <a:ea typeface="Segoe UI" pitchFamily="34" charset="0"/>
                  <a:cs typeface="Segoe UI" pitchFamily="34" charset="0"/>
                </a:endParaRPr>
              </a:p>
            </p:txBody>
          </p:sp>
        </p:grpSp>
        <p:grpSp>
          <p:nvGrpSpPr>
            <p:cNvPr id="208" name="Group 207"/>
            <p:cNvGrpSpPr/>
            <p:nvPr/>
          </p:nvGrpSpPr>
          <p:grpSpPr>
            <a:xfrm>
              <a:off x="4306193" y="4364674"/>
              <a:ext cx="983781" cy="311845"/>
              <a:chOff x="4306193" y="4364674"/>
              <a:chExt cx="983781" cy="311845"/>
            </a:xfrm>
            <a:grpFill/>
          </p:grpSpPr>
          <p:sp>
            <p:nvSpPr>
              <p:cNvPr id="242" name="TextBox 293"/>
              <p:cNvSpPr txBox="1"/>
              <p:nvPr/>
            </p:nvSpPr>
            <p:spPr>
              <a:xfrm>
                <a:off x="4675832" y="4391568"/>
                <a:ext cx="614142" cy="215444"/>
              </a:xfrm>
              <a:prstGeom prst="rect">
                <a:avLst/>
              </a:prstGeom>
              <a:grpFill/>
              <a:ln>
                <a:noFill/>
              </a:ln>
            </p:spPr>
            <p:txBody>
              <a:bodyPr wrap="none" lIns="0" tIns="0" rIns="0" bIns="0" rtlCol="0" anchor="ctr">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Segoe UI"/>
                    <a:ea typeface="Segoe UI" pitchFamily="34" charset="0"/>
                    <a:cs typeface="Segoe UI" pitchFamily="34" charset="0"/>
                  </a:rPr>
                  <a:t>Reports</a:t>
                </a:r>
                <a:endParaRPr kumimoji="0" lang="en-US" sz="1200" b="0" i="0" u="none" strike="noStrike" kern="1200" cap="none" spc="0" normalizeH="0" baseline="0" noProof="0" dirty="0">
                  <a:ln>
                    <a:noFill/>
                  </a:ln>
                  <a:solidFill>
                    <a:schemeClr val="bg1"/>
                  </a:solidFill>
                  <a:effectLst/>
                  <a:uLnTx/>
                  <a:uFillTx/>
                  <a:latin typeface="Segoe UI"/>
                  <a:ea typeface="Segoe UI" pitchFamily="34" charset="0"/>
                  <a:cs typeface="Segoe UI" pitchFamily="34" charset="0"/>
                </a:endParaRPr>
              </a:p>
            </p:txBody>
          </p:sp>
          <p:sp>
            <p:nvSpPr>
              <p:cNvPr id="243" name="Flowchart: Document 242"/>
              <p:cNvSpPr/>
              <p:nvPr/>
            </p:nvSpPr>
            <p:spPr bwMode="auto">
              <a:xfrm>
                <a:off x="4306193" y="4364674"/>
                <a:ext cx="274320" cy="311845"/>
              </a:xfrm>
              <a:prstGeom prst="flowChartDocument">
                <a:avLst/>
              </a:prstGeom>
              <a:grp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bg1"/>
                  </a:solidFill>
                  <a:effectLst/>
                  <a:uLnTx/>
                  <a:uFillTx/>
                  <a:latin typeface="Segoe UI"/>
                  <a:ea typeface="Segoe UI" pitchFamily="34" charset="0"/>
                  <a:cs typeface="Segoe UI" pitchFamily="34" charset="0"/>
                </a:endParaRPr>
              </a:p>
            </p:txBody>
          </p:sp>
        </p:grpSp>
        <p:grpSp>
          <p:nvGrpSpPr>
            <p:cNvPr id="209" name="Group 208"/>
            <p:cNvGrpSpPr/>
            <p:nvPr/>
          </p:nvGrpSpPr>
          <p:grpSpPr>
            <a:xfrm>
              <a:off x="3979430" y="4771518"/>
              <a:ext cx="1376075" cy="572464"/>
              <a:chOff x="3979430" y="4771518"/>
              <a:chExt cx="1376075" cy="572464"/>
            </a:xfrm>
            <a:grpFill/>
          </p:grpSpPr>
          <p:sp>
            <p:nvSpPr>
              <p:cNvPr id="240" name="TextBox 293"/>
              <p:cNvSpPr txBox="1"/>
              <p:nvPr/>
            </p:nvSpPr>
            <p:spPr>
              <a:xfrm>
                <a:off x="4675832" y="4921262"/>
                <a:ext cx="679673" cy="215444"/>
              </a:xfrm>
              <a:prstGeom prst="rect">
                <a:avLst/>
              </a:prstGeom>
              <a:grpFill/>
              <a:ln>
                <a:noFill/>
              </a:ln>
            </p:spPr>
            <p:txBody>
              <a:bodyPr wrap="none" lIns="0" tIns="0" rIns="0" bIns="0" rtlCol="0" anchor="ctr">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Segoe UI"/>
                    <a:ea typeface="Segoe UI" pitchFamily="34" charset="0"/>
                    <a:cs typeface="Segoe UI" pitchFamily="34" charset="0"/>
                  </a:rPr>
                  <a:t>Datasets</a:t>
                </a:r>
              </a:p>
            </p:txBody>
          </p:sp>
          <p:sp>
            <p:nvSpPr>
              <p:cNvPr id="241" name="TextBox 12"/>
              <p:cNvSpPr txBox="1"/>
              <p:nvPr/>
            </p:nvSpPr>
            <p:spPr>
              <a:xfrm>
                <a:off x="3979430" y="4771518"/>
                <a:ext cx="927847" cy="572464"/>
              </a:xfrm>
              <a:prstGeom prst="rect">
                <a:avLst/>
              </a:prstGeom>
              <a:grpFill/>
              <a:ln>
                <a:noFill/>
              </a:ln>
            </p:spPr>
            <p:txBody>
              <a:bodyPr wrap="square" lIns="182880" tIns="146304" rIns="182880" bIns="146304"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chemeClr val="bg1"/>
                    </a:solidFill>
                    <a:effectLst/>
                    <a:uLnTx/>
                    <a:uFillTx/>
                    <a:latin typeface="Segoe UI"/>
                    <a:ea typeface="+mn-ea"/>
                    <a:cs typeface="+mn-cs"/>
                  </a:rPr>
                  <a:t>01001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chemeClr val="bg1"/>
                    </a:solidFill>
                    <a:effectLst/>
                    <a:uLnTx/>
                    <a:uFillTx/>
                    <a:latin typeface="Segoe UI"/>
                    <a:ea typeface="+mn-ea"/>
                    <a:cs typeface="+mn-cs"/>
                  </a:rPr>
                  <a:t>10101</a:t>
                </a:r>
              </a:p>
            </p:txBody>
          </p:sp>
        </p:grpSp>
        <p:grpSp>
          <p:nvGrpSpPr>
            <p:cNvPr id="211" name="Group 210"/>
            <p:cNvGrpSpPr/>
            <p:nvPr/>
          </p:nvGrpSpPr>
          <p:grpSpPr>
            <a:xfrm>
              <a:off x="6246060" y="3119603"/>
              <a:ext cx="5059237" cy="2459479"/>
              <a:chOff x="7018864" y="2257415"/>
              <a:chExt cx="5059237" cy="2459479"/>
            </a:xfrm>
            <a:grpFill/>
          </p:grpSpPr>
          <p:grpSp>
            <p:nvGrpSpPr>
              <p:cNvPr id="221" name="Group 220"/>
              <p:cNvGrpSpPr/>
              <p:nvPr/>
            </p:nvGrpSpPr>
            <p:grpSpPr>
              <a:xfrm>
                <a:off x="7018864" y="2257415"/>
                <a:ext cx="5059237" cy="2459479"/>
                <a:chOff x="7018864" y="2257415"/>
                <a:chExt cx="5059237" cy="2459479"/>
              </a:xfrm>
              <a:grpFill/>
            </p:grpSpPr>
            <p:grpSp>
              <p:nvGrpSpPr>
                <p:cNvPr id="223" name="Group 222"/>
                <p:cNvGrpSpPr>
                  <a:grpSpLocks noChangeAspect="1"/>
                </p:cNvGrpSpPr>
                <p:nvPr/>
              </p:nvGrpSpPr>
              <p:grpSpPr>
                <a:xfrm>
                  <a:off x="10432192" y="2257415"/>
                  <a:ext cx="548641" cy="1042085"/>
                  <a:chOff x="10286449" y="1529656"/>
                  <a:chExt cx="917410" cy="1742525"/>
                </a:xfrm>
                <a:grpFill/>
              </p:grpSpPr>
              <p:sp>
                <p:nvSpPr>
                  <p:cNvPr id="236" name="Rounded Rectangle 235"/>
                  <p:cNvSpPr/>
                  <p:nvPr/>
                </p:nvSpPr>
                <p:spPr bwMode="auto">
                  <a:xfrm>
                    <a:off x="10493458" y="1529656"/>
                    <a:ext cx="489183" cy="1739862"/>
                  </a:xfrm>
                  <a:prstGeom prst="round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solidFill>
                        <a:schemeClr val="bg1"/>
                      </a:solidFill>
                      <a:effectLst/>
                      <a:uLnTx/>
                      <a:uFillTx/>
                      <a:latin typeface="Segoe UI"/>
                      <a:ea typeface="Segoe UI" pitchFamily="34" charset="0"/>
                      <a:cs typeface="Segoe UI" pitchFamily="34" charset="0"/>
                    </a:endParaRPr>
                  </a:p>
                </p:txBody>
              </p:sp>
              <p:pic>
                <p:nvPicPr>
                  <p:cNvPr id="237" name="Picture 236"/>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10372236" y="1690687"/>
                    <a:ext cx="745838" cy="1344992"/>
                  </a:xfrm>
                  <a:prstGeom prst="rect">
                    <a:avLst/>
                  </a:prstGeom>
                  <a:grpFill/>
                  <a:ln>
                    <a:noFill/>
                  </a:ln>
                </p:spPr>
              </p:pic>
              <p:pic>
                <p:nvPicPr>
                  <p:cNvPr id="238" name="Picture 237"/>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10372230" y="1818052"/>
                    <a:ext cx="745838" cy="1112933"/>
                  </a:xfrm>
                  <a:prstGeom prst="rect">
                    <a:avLst/>
                  </a:prstGeom>
                  <a:grpFill/>
                </p:spPr>
              </p:pic>
              <p:sp>
                <p:nvSpPr>
                  <p:cNvPr id="239" name="Rounded Rectangle 223"/>
                  <p:cNvSpPr/>
                  <p:nvPr/>
                </p:nvSpPr>
                <p:spPr bwMode="auto">
                  <a:xfrm>
                    <a:off x="10286449" y="1529656"/>
                    <a:ext cx="917410" cy="1742525"/>
                  </a:xfrm>
                  <a:custGeom>
                    <a:avLst/>
                    <a:gdLst/>
                    <a:ahLst/>
                    <a:cxnLst/>
                    <a:rect l="l" t="t" r="r" b="b"/>
                    <a:pathLst>
                      <a:path w="3657600" h="6434945">
                        <a:moveTo>
                          <a:pt x="1828801" y="5761924"/>
                        </a:moveTo>
                        <a:cubicBezTo>
                          <a:pt x="1694209" y="5761924"/>
                          <a:pt x="1585101" y="5871032"/>
                          <a:pt x="1585101" y="6005624"/>
                        </a:cubicBezTo>
                        <a:cubicBezTo>
                          <a:pt x="1585101" y="6140216"/>
                          <a:pt x="1694209" y="6249324"/>
                          <a:pt x="1828801" y="6249324"/>
                        </a:cubicBezTo>
                        <a:cubicBezTo>
                          <a:pt x="1963393" y="6249324"/>
                          <a:pt x="2072501" y="6140216"/>
                          <a:pt x="2072501" y="6005624"/>
                        </a:cubicBezTo>
                        <a:cubicBezTo>
                          <a:pt x="2072501" y="5871032"/>
                          <a:pt x="1963393" y="5761924"/>
                          <a:pt x="1828801" y="5761924"/>
                        </a:cubicBezTo>
                        <a:close/>
                        <a:moveTo>
                          <a:pt x="367260" y="607233"/>
                        </a:moveTo>
                        <a:lnTo>
                          <a:pt x="367260" y="5543030"/>
                        </a:lnTo>
                        <a:lnTo>
                          <a:pt x="3290341" y="5543030"/>
                        </a:lnTo>
                        <a:lnTo>
                          <a:pt x="3290341" y="607233"/>
                        </a:lnTo>
                        <a:close/>
                        <a:moveTo>
                          <a:pt x="1097280" y="257182"/>
                        </a:moveTo>
                        <a:cubicBezTo>
                          <a:pt x="1072030" y="257182"/>
                          <a:pt x="1051560" y="277652"/>
                          <a:pt x="1051560" y="302902"/>
                        </a:cubicBezTo>
                        <a:cubicBezTo>
                          <a:pt x="1051560" y="328152"/>
                          <a:pt x="1072030" y="348622"/>
                          <a:pt x="1097280" y="348622"/>
                        </a:cubicBezTo>
                        <a:lnTo>
                          <a:pt x="2560320" y="348622"/>
                        </a:lnTo>
                        <a:cubicBezTo>
                          <a:pt x="2585570" y="348622"/>
                          <a:pt x="2606040" y="328152"/>
                          <a:pt x="2606040" y="302902"/>
                        </a:cubicBezTo>
                        <a:cubicBezTo>
                          <a:pt x="2606040" y="277652"/>
                          <a:pt x="2585570" y="257182"/>
                          <a:pt x="2560320" y="257182"/>
                        </a:cubicBezTo>
                        <a:close/>
                        <a:moveTo>
                          <a:pt x="609612" y="0"/>
                        </a:moveTo>
                        <a:lnTo>
                          <a:pt x="3047988" y="0"/>
                        </a:lnTo>
                        <a:cubicBezTo>
                          <a:pt x="3384667" y="0"/>
                          <a:pt x="3657600" y="272933"/>
                          <a:pt x="3657600" y="609612"/>
                        </a:cubicBezTo>
                        <a:lnTo>
                          <a:pt x="3657600" y="5825333"/>
                        </a:lnTo>
                        <a:cubicBezTo>
                          <a:pt x="3657600" y="6162012"/>
                          <a:pt x="3384667" y="6434945"/>
                          <a:pt x="3047988" y="6434945"/>
                        </a:cubicBezTo>
                        <a:lnTo>
                          <a:pt x="609612" y="6434945"/>
                        </a:lnTo>
                        <a:cubicBezTo>
                          <a:pt x="272933" y="6434945"/>
                          <a:pt x="0" y="6162012"/>
                          <a:pt x="0" y="5825333"/>
                        </a:cubicBezTo>
                        <a:lnTo>
                          <a:pt x="0" y="609612"/>
                        </a:lnTo>
                        <a:cubicBezTo>
                          <a:pt x="0" y="272933"/>
                          <a:pt x="272933" y="0"/>
                          <a:pt x="609612" y="0"/>
                        </a:cubicBezTo>
                        <a:close/>
                      </a:path>
                    </a:pathLst>
                  </a:custGeom>
                  <a:grp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49" normalizeH="0" baseline="0" noProof="0" dirty="0" err="1">
                      <a:ln>
                        <a:noFill/>
                      </a:ln>
                      <a:solidFill>
                        <a:schemeClr val="bg1"/>
                      </a:solidFill>
                      <a:effectLst/>
                      <a:uLnTx/>
                      <a:uFillTx/>
                      <a:latin typeface="Segoe UI"/>
                      <a:ea typeface="Segoe UI" pitchFamily="34" charset="0"/>
                      <a:cs typeface="Segoe UI" pitchFamily="34" charset="0"/>
                    </a:endParaRPr>
                  </a:p>
                </p:txBody>
              </p:sp>
            </p:grpSp>
            <p:sp>
              <p:nvSpPr>
                <p:cNvPr id="224" name="Freeform 223"/>
                <p:cNvSpPr>
                  <a:spLocks noChangeAspect="1" noEditPoints="1"/>
                </p:cNvSpPr>
                <p:nvPr/>
              </p:nvSpPr>
              <p:spPr bwMode="auto">
                <a:xfrm>
                  <a:off x="7018864" y="2534980"/>
                  <a:ext cx="3840480" cy="2181914"/>
                </a:xfrm>
                <a:custGeom>
                  <a:avLst/>
                  <a:gdLst>
                    <a:gd name="T0" fmla="*/ 340 w 400"/>
                    <a:gd name="T1" fmla="*/ 0 h 214"/>
                    <a:gd name="T2" fmla="*/ 61 w 400"/>
                    <a:gd name="T3" fmla="*/ 0 h 214"/>
                    <a:gd name="T4" fmla="*/ 51 w 400"/>
                    <a:gd name="T5" fmla="*/ 10 h 214"/>
                    <a:gd name="T6" fmla="*/ 51 w 400"/>
                    <a:gd name="T7" fmla="*/ 181 h 214"/>
                    <a:gd name="T8" fmla="*/ 61 w 400"/>
                    <a:gd name="T9" fmla="*/ 191 h 214"/>
                    <a:gd name="T10" fmla="*/ 340 w 400"/>
                    <a:gd name="T11" fmla="*/ 191 h 214"/>
                    <a:gd name="T12" fmla="*/ 350 w 400"/>
                    <a:gd name="T13" fmla="*/ 181 h 214"/>
                    <a:gd name="T14" fmla="*/ 350 w 400"/>
                    <a:gd name="T15" fmla="*/ 10 h 214"/>
                    <a:gd name="T16" fmla="*/ 340 w 400"/>
                    <a:gd name="T17" fmla="*/ 0 h 214"/>
                    <a:gd name="T18" fmla="*/ 337 w 400"/>
                    <a:gd name="T19" fmla="*/ 179 h 214"/>
                    <a:gd name="T20" fmla="*/ 64 w 400"/>
                    <a:gd name="T21" fmla="*/ 179 h 214"/>
                    <a:gd name="T22" fmla="*/ 64 w 400"/>
                    <a:gd name="T23" fmla="*/ 11 h 214"/>
                    <a:gd name="T24" fmla="*/ 337 w 400"/>
                    <a:gd name="T25" fmla="*/ 11 h 214"/>
                    <a:gd name="T26" fmla="*/ 337 w 400"/>
                    <a:gd name="T27" fmla="*/ 179 h 214"/>
                    <a:gd name="T28" fmla="*/ 228 w 400"/>
                    <a:gd name="T29" fmla="*/ 198 h 214"/>
                    <a:gd name="T30" fmla="*/ 228 w 400"/>
                    <a:gd name="T31" fmla="*/ 200 h 214"/>
                    <a:gd name="T32" fmla="*/ 224 w 400"/>
                    <a:gd name="T33" fmla="*/ 203 h 214"/>
                    <a:gd name="T34" fmla="*/ 177 w 400"/>
                    <a:gd name="T35" fmla="*/ 203 h 214"/>
                    <a:gd name="T36" fmla="*/ 173 w 400"/>
                    <a:gd name="T37" fmla="*/ 200 h 214"/>
                    <a:gd name="T38" fmla="*/ 173 w 400"/>
                    <a:gd name="T39" fmla="*/ 198 h 214"/>
                    <a:gd name="T40" fmla="*/ 0 w 400"/>
                    <a:gd name="T41" fmla="*/ 198 h 214"/>
                    <a:gd name="T42" fmla="*/ 0 w 400"/>
                    <a:gd name="T43" fmla="*/ 208 h 214"/>
                    <a:gd name="T44" fmla="*/ 13 w 400"/>
                    <a:gd name="T45" fmla="*/ 214 h 214"/>
                    <a:gd name="T46" fmla="*/ 13 w 400"/>
                    <a:gd name="T47" fmla="*/ 214 h 214"/>
                    <a:gd name="T48" fmla="*/ 387 w 400"/>
                    <a:gd name="T49" fmla="*/ 214 h 214"/>
                    <a:gd name="T50" fmla="*/ 387 w 400"/>
                    <a:gd name="T51" fmla="*/ 214 h 214"/>
                    <a:gd name="T52" fmla="*/ 400 w 400"/>
                    <a:gd name="T53" fmla="*/ 208 h 214"/>
                    <a:gd name="T54" fmla="*/ 400 w 400"/>
                    <a:gd name="T55" fmla="*/ 198 h 214"/>
                    <a:gd name="T56" fmla="*/ 228 w 400"/>
                    <a:gd name="T57" fmla="*/ 198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00" h="214">
                      <a:moveTo>
                        <a:pt x="340" y="0"/>
                      </a:moveTo>
                      <a:cubicBezTo>
                        <a:pt x="61" y="0"/>
                        <a:pt x="61" y="0"/>
                        <a:pt x="61" y="0"/>
                      </a:cubicBezTo>
                      <a:cubicBezTo>
                        <a:pt x="56" y="0"/>
                        <a:pt x="51" y="4"/>
                        <a:pt x="51" y="10"/>
                      </a:cubicBezTo>
                      <a:cubicBezTo>
                        <a:pt x="51" y="181"/>
                        <a:pt x="51" y="181"/>
                        <a:pt x="51" y="181"/>
                      </a:cubicBezTo>
                      <a:cubicBezTo>
                        <a:pt x="51" y="187"/>
                        <a:pt x="56" y="191"/>
                        <a:pt x="61" y="191"/>
                      </a:cubicBezTo>
                      <a:cubicBezTo>
                        <a:pt x="340" y="191"/>
                        <a:pt x="340" y="191"/>
                        <a:pt x="340" y="191"/>
                      </a:cubicBezTo>
                      <a:cubicBezTo>
                        <a:pt x="346" y="191"/>
                        <a:pt x="350" y="187"/>
                        <a:pt x="350" y="181"/>
                      </a:cubicBezTo>
                      <a:cubicBezTo>
                        <a:pt x="350" y="10"/>
                        <a:pt x="350" y="10"/>
                        <a:pt x="350" y="10"/>
                      </a:cubicBezTo>
                      <a:cubicBezTo>
                        <a:pt x="350" y="4"/>
                        <a:pt x="346" y="0"/>
                        <a:pt x="340" y="0"/>
                      </a:cubicBezTo>
                      <a:close/>
                      <a:moveTo>
                        <a:pt x="337" y="179"/>
                      </a:moveTo>
                      <a:cubicBezTo>
                        <a:pt x="64" y="179"/>
                        <a:pt x="64" y="179"/>
                        <a:pt x="64" y="179"/>
                      </a:cubicBezTo>
                      <a:cubicBezTo>
                        <a:pt x="64" y="11"/>
                        <a:pt x="64" y="11"/>
                        <a:pt x="64" y="11"/>
                      </a:cubicBezTo>
                      <a:cubicBezTo>
                        <a:pt x="337" y="11"/>
                        <a:pt x="337" y="11"/>
                        <a:pt x="337" y="11"/>
                      </a:cubicBezTo>
                      <a:cubicBezTo>
                        <a:pt x="337" y="179"/>
                        <a:pt x="337" y="179"/>
                        <a:pt x="337" y="179"/>
                      </a:cubicBezTo>
                      <a:close/>
                      <a:moveTo>
                        <a:pt x="228" y="198"/>
                      </a:moveTo>
                      <a:cubicBezTo>
                        <a:pt x="228" y="200"/>
                        <a:pt x="228" y="200"/>
                        <a:pt x="228" y="200"/>
                      </a:cubicBezTo>
                      <a:cubicBezTo>
                        <a:pt x="228" y="202"/>
                        <a:pt x="226" y="203"/>
                        <a:pt x="224" y="203"/>
                      </a:cubicBezTo>
                      <a:cubicBezTo>
                        <a:pt x="177" y="203"/>
                        <a:pt x="177" y="203"/>
                        <a:pt x="177" y="203"/>
                      </a:cubicBezTo>
                      <a:cubicBezTo>
                        <a:pt x="175" y="203"/>
                        <a:pt x="173" y="202"/>
                        <a:pt x="173" y="200"/>
                      </a:cubicBezTo>
                      <a:cubicBezTo>
                        <a:pt x="173" y="198"/>
                        <a:pt x="173" y="198"/>
                        <a:pt x="173" y="198"/>
                      </a:cubicBezTo>
                      <a:cubicBezTo>
                        <a:pt x="0" y="198"/>
                        <a:pt x="0" y="198"/>
                        <a:pt x="0" y="198"/>
                      </a:cubicBezTo>
                      <a:cubicBezTo>
                        <a:pt x="0" y="208"/>
                        <a:pt x="0" y="208"/>
                        <a:pt x="0" y="208"/>
                      </a:cubicBezTo>
                      <a:cubicBezTo>
                        <a:pt x="0" y="208"/>
                        <a:pt x="9" y="214"/>
                        <a:pt x="13" y="214"/>
                      </a:cubicBezTo>
                      <a:cubicBezTo>
                        <a:pt x="13" y="214"/>
                        <a:pt x="13" y="214"/>
                        <a:pt x="13" y="214"/>
                      </a:cubicBezTo>
                      <a:cubicBezTo>
                        <a:pt x="387" y="214"/>
                        <a:pt x="387" y="214"/>
                        <a:pt x="387" y="214"/>
                      </a:cubicBezTo>
                      <a:cubicBezTo>
                        <a:pt x="387" y="214"/>
                        <a:pt x="387" y="214"/>
                        <a:pt x="387" y="214"/>
                      </a:cubicBezTo>
                      <a:cubicBezTo>
                        <a:pt x="391" y="214"/>
                        <a:pt x="400" y="208"/>
                        <a:pt x="400" y="208"/>
                      </a:cubicBezTo>
                      <a:cubicBezTo>
                        <a:pt x="400" y="198"/>
                        <a:pt x="400" y="198"/>
                        <a:pt x="400" y="198"/>
                      </a:cubicBezTo>
                      <a:lnTo>
                        <a:pt x="228" y="198"/>
                      </a:lnTo>
                      <a:close/>
                    </a:path>
                  </a:pathLst>
                </a:custGeom>
                <a:grpFill/>
                <a:ln w="9525">
                  <a:solidFill>
                    <a:schemeClr val="bg1"/>
                  </a:solidFill>
                </a:ln>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chemeClr val="bg1"/>
                    </a:solidFill>
                    <a:effectLst/>
                    <a:uLnTx/>
                    <a:uFillTx/>
                    <a:latin typeface="Segoe UI"/>
                    <a:ea typeface="+mn-ea"/>
                    <a:cs typeface="+mn-cs"/>
                  </a:endParaRPr>
                </a:p>
              </p:txBody>
            </p:sp>
            <p:grpSp>
              <p:nvGrpSpPr>
                <p:cNvPr id="225" name="Group 224"/>
                <p:cNvGrpSpPr>
                  <a:grpSpLocks noChangeAspect="1"/>
                </p:cNvGrpSpPr>
                <p:nvPr/>
              </p:nvGrpSpPr>
              <p:grpSpPr>
                <a:xfrm>
                  <a:off x="10432181" y="3352369"/>
                  <a:ext cx="1645920" cy="1132186"/>
                  <a:chOff x="1117586" y="1978512"/>
                  <a:chExt cx="2372574" cy="1629558"/>
                </a:xfrm>
                <a:grpFill/>
              </p:grpSpPr>
              <p:pic>
                <p:nvPicPr>
                  <p:cNvPr id="226" name="Picture 225"/>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1309718" y="2130700"/>
                    <a:ext cx="1845671" cy="1326874"/>
                  </a:xfrm>
                  <a:prstGeom prst="rect">
                    <a:avLst/>
                  </a:prstGeom>
                  <a:grpFill/>
                  <a:ln>
                    <a:noFill/>
                  </a:ln>
                </p:spPr>
              </p:pic>
              <p:grpSp>
                <p:nvGrpSpPr>
                  <p:cNvPr id="229" name="Group 228"/>
                  <p:cNvGrpSpPr/>
                  <p:nvPr/>
                </p:nvGrpSpPr>
                <p:grpSpPr>
                  <a:xfrm>
                    <a:off x="1307936" y="2212479"/>
                    <a:ext cx="1844519" cy="1136088"/>
                    <a:chOff x="1276066" y="3677905"/>
                    <a:chExt cx="2524835" cy="1555113"/>
                  </a:xfrm>
                  <a:grpFill/>
                </p:grpSpPr>
                <p:pic>
                  <p:nvPicPr>
                    <p:cNvPr id="234" name="Picture 233"/>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1276066" y="3677905"/>
                      <a:ext cx="2524835" cy="1555113"/>
                    </a:xfrm>
                    <a:prstGeom prst="rect">
                      <a:avLst/>
                    </a:prstGeom>
                    <a:grpFill/>
                  </p:spPr>
                </p:pic>
                <p:pic>
                  <p:nvPicPr>
                    <p:cNvPr id="235" name="Picture 234"/>
                    <p:cNvPicPr>
                      <a:picLocks noChangeAspect="1"/>
                    </p:cNvPicPr>
                    <p:nvPr/>
                  </p:nvPicPr>
                  <p:blipFill rotWithShape="1">
                    <a:blip r:embed="rId7" cstate="print">
                      <a:extLst>
                        <a:ext uri="{28A0092B-C50C-407E-A947-70E740481C1C}">
                          <a14:useLocalDpi xmlns:a14="http://schemas.microsoft.com/office/drawing/2010/main" val="0"/>
                        </a:ext>
                      </a:extLst>
                    </a:blip>
                    <a:srcRect/>
                    <a:stretch/>
                  </p:blipFill>
                  <p:spPr>
                    <a:xfrm>
                      <a:off x="2524585" y="4449793"/>
                      <a:ext cx="1269242" cy="783225"/>
                    </a:xfrm>
                    <a:prstGeom prst="rect">
                      <a:avLst/>
                    </a:prstGeom>
                    <a:grpFill/>
                  </p:spPr>
                </p:pic>
              </p:grpSp>
              <p:grpSp>
                <p:nvGrpSpPr>
                  <p:cNvPr id="230" name="Group 229"/>
                  <p:cNvGrpSpPr/>
                  <p:nvPr/>
                </p:nvGrpSpPr>
                <p:grpSpPr>
                  <a:xfrm>
                    <a:off x="1117586" y="1978512"/>
                    <a:ext cx="2372574" cy="1629558"/>
                    <a:chOff x="1117586" y="1978512"/>
                    <a:chExt cx="2372574" cy="1629558"/>
                  </a:xfrm>
                  <a:grpFill/>
                </p:grpSpPr>
                <p:sp>
                  <p:nvSpPr>
                    <p:cNvPr id="231" name="Rounded Rectangle 89"/>
                    <p:cNvSpPr>
                      <a:spLocks noChangeAspect="1"/>
                    </p:cNvSpPr>
                    <p:nvPr/>
                  </p:nvSpPr>
                  <p:spPr bwMode="auto">
                    <a:xfrm rot="16200000">
                      <a:off x="1489094" y="1607004"/>
                      <a:ext cx="1629558" cy="2372574"/>
                    </a:xfrm>
                    <a:custGeom>
                      <a:avLst/>
                      <a:gdLst/>
                      <a:ahLst/>
                      <a:cxnLst/>
                      <a:rect l="l" t="t" r="r" b="b"/>
                      <a:pathLst>
                        <a:path w="3265981" h="3654426">
                          <a:moveTo>
                            <a:pt x="2686301" y="3311991"/>
                          </a:moveTo>
                          <a:cubicBezTo>
                            <a:pt x="2647724" y="3311991"/>
                            <a:pt x="2616451" y="3343264"/>
                            <a:pt x="2616451" y="3381841"/>
                          </a:cubicBezTo>
                          <a:cubicBezTo>
                            <a:pt x="2616451" y="3420417"/>
                            <a:pt x="2647724" y="3451690"/>
                            <a:pt x="2686301" y="3451690"/>
                          </a:cubicBezTo>
                          <a:lnTo>
                            <a:pt x="2698749" y="3451691"/>
                          </a:lnTo>
                          <a:cubicBezTo>
                            <a:pt x="2737326" y="3451691"/>
                            <a:pt x="2768599" y="3420418"/>
                            <a:pt x="2768599" y="3381841"/>
                          </a:cubicBezTo>
                          <a:lnTo>
                            <a:pt x="2768600" y="3381841"/>
                          </a:lnTo>
                          <a:cubicBezTo>
                            <a:pt x="2768600" y="3343264"/>
                            <a:pt x="2737327" y="3311991"/>
                            <a:pt x="2698750" y="3311991"/>
                          </a:cubicBezTo>
                          <a:close/>
                          <a:moveTo>
                            <a:pt x="2477370" y="3311991"/>
                          </a:moveTo>
                          <a:cubicBezTo>
                            <a:pt x="2438793" y="3311991"/>
                            <a:pt x="2407520" y="3343264"/>
                            <a:pt x="2407520" y="3381841"/>
                          </a:cubicBezTo>
                          <a:cubicBezTo>
                            <a:pt x="2407520" y="3420417"/>
                            <a:pt x="2438793" y="3451690"/>
                            <a:pt x="2477370" y="3451690"/>
                          </a:cubicBezTo>
                          <a:lnTo>
                            <a:pt x="2490960" y="3451691"/>
                          </a:lnTo>
                          <a:cubicBezTo>
                            <a:pt x="2529537" y="3451691"/>
                            <a:pt x="2560810" y="3420418"/>
                            <a:pt x="2560810" y="3381841"/>
                          </a:cubicBezTo>
                          <a:lnTo>
                            <a:pt x="2560811" y="3381841"/>
                          </a:lnTo>
                          <a:cubicBezTo>
                            <a:pt x="2560811" y="3343264"/>
                            <a:pt x="2529538" y="3311991"/>
                            <a:pt x="2490961" y="3311991"/>
                          </a:cubicBezTo>
                          <a:close/>
                          <a:moveTo>
                            <a:pt x="1951037" y="3311991"/>
                          </a:moveTo>
                          <a:cubicBezTo>
                            <a:pt x="1912460" y="3311991"/>
                            <a:pt x="1881187" y="3343264"/>
                            <a:pt x="1881187" y="3381841"/>
                          </a:cubicBezTo>
                          <a:cubicBezTo>
                            <a:pt x="1881187" y="3420417"/>
                            <a:pt x="1912460" y="3451690"/>
                            <a:pt x="1951037" y="3451690"/>
                          </a:cubicBezTo>
                          <a:lnTo>
                            <a:pt x="2282030" y="3451691"/>
                          </a:lnTo>
                          <a:cubicBezTo>
                            <a:pt x="2320607" y="3451691"/>
                            <a:pt x="2351880" y="3420418"/>
                            <a:pt x="2351880" y="3381841"/>
                          </a:cubicBezTo>
                          <a:lnTo>
                            <a:pt x="2351881" y="3381841"/>
                          </a:lnTo>
                          <a:cubicBezTo>
                            <a:pt x="2351881" y="3343264"/>
                            <a:pt x="2320608" y="3311991"/>
                            <a:pt x="2282031" y="3311991"/>
                          </a:cubicBezTo>
                          <a:close/>
                          <a:moveTo>
                            <a:pt x="299489" y="299430"/>
                          </a:moveTo>
                          <a:lnTo>
                            <a:pt x="299489" y="3141056"/>
                          </a:lnTo>
                          <a:lnTo>
                            <a:pt x="2966489" y="3141056"/>
                          </a:lnTo>
                          <a:lnTo>
                            <a:pt x="2966489" y="299430"/>
                          </a:lnTo>
                          <a:close/>
                          <a:moveTo>
                            <a:pt x="134787" y="0"/>
                          </a:moveTo>
                          <a:lnTo>
                            <a:pt x="3131194" y="0"/>
                          </a:lnTo>
                          <a:cubicBezTo>
                            <a:pt x="3205635" y="0"/>
                            <a:pt x="3265981" y="60346"/>
                            <a:pt x="3265981" y="134787"/>
                          </a:cubicBezTo>
                          <a:lnTo>
                            <a:pt x="3265981" y="3519639"/>
                          </a:lnTo>
                          <a:cubicBezTo>
                            <a:pt x="3265981" y="3594080"/>
                            <a:pt x="3205635" y="3654426"/>
                            <a:pt x="3131194" y="3654426"/>
                          </a:cubicBezTo>
                          <a:lnTo>
                            <a:pt x="134787" y="3654426"/>
                          </a:lnTo>
                          <a:cubicBezTo>
                            <a:pt x="60346" y="3654426"/>
                            <a:pt x="0" y="3594080"/>
                            <a:pt x="0" y="3519639"/>
                          </a:cubicBezTo>
                          <a:lnTo>
                            <a:pt x="0" y="134787"/>
                          </a:lnTo>
                          <a:cubicBezTo>
                            <a:pt x="0" y="60346"/>
                            <a:pt x="60346" y="0"/>
                            <a:pt x="134787" y="0"/>
                          </a:cubicBezTo>
                          <a:close/>
                        </a:path>
                      </a:pathLst>
                    </a:custGeom>
                    <a:grp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49" normalizeH="0" baseline="0" noProof="0" dirty="0" err="1">
                        <a:ln>
                          <a:noFill/>
                        </a:ln>
                        <a:solidFill>
                          <a:schemeClr val="bg1"/>
                        </a:solidFill>
                        <a:effectLst/>
                        <a:uLnTx/>
                        <a:uFillTx/>
                        <a:latin typeface="Segoe UI"/>
                        <a:ea typeface="Segoe UI" pitchFamily="34" charset="0"/>
                        <a:cs typeface="Segoe UI" pitchFamily="34" charset="0"/>
                      </a:endParaRPr>
                    </a:p>
                  </p:txBody>
                </p:sp>
                <p:sp>
                  <p:nvSpPr>
                    <p:cNvPr id="232" name="Rectangle 231"/>
                    <p:cNvSpPr/>
                    <p:nvPr/>
                  </p:nvSpPr>
                  <p:spPr bwMode="auto">
                    <a:xfrm>
                      <a:off x="3172854" y="2198842"/>
                      <a:ext cx="307998" cy="80875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solidFill>
                          <a:schemeClr val="bg1"/>
                        </a:solidFill>
                        <a:effectLst/>
                        <a:uLnTx/>
                        <a:uFillTx/>
                        <a:latin typeface="Segoe UI"/>
                        <a:ea typeface="Segoe UI" pitchFamily="34" charset="0"/>
                        <a:cs typeface="Segoe UI" pitchFamily="34" charset="0"/>
                      </a:endParaRPr>
                    </a:p>
                  </p:txBody>
                </p:sp>
                <p:pic>
                  <p:nvPicPr>
                    <p:cNvPr id="233" name="Picture 232"/>
                    <p:cNvPicPr>
                      <a:picLocks noChangeAspect="1"/>
                    </p:cNvPicPr>
                    <p:nvPr/>
                  </p:nvPicPr>
                  <p:blipFill>
                    <a:blip r:embed="rId8" cstate="print">
                      <a:biLevel thresh="25000"/>
                      <a:extLst>
                        <a:ext uri="{28A0092B-C50C-407E-A947-70E740481C1C}">
                          <a14:useLocalDpi xmlns:a14="http://schemas.microsoft.com/office/drawing/2010/main" val="0"/>
                        </a:ext>
                      </a:extLst>
                    </a:blip>
                    <a:stretch>
                      <a:fillRect/>
                    </a:stretch>
                  </p:blipFill>
                  <p:spPr>
                    <a:xfrm>
                      <a:off x="3229523" y="2739186"/>
                      <a:ext cx="195334" cy="108208"/>
                    </a:xfrm>
                    <a:prstGeom prst="rect">
                      <a:avLst/>
                    </a:prstGeom>
                    <a:grpFill/>
                  </p:spPr>
                </p:pic>
              </p:grpSp>
            </p:grpSp>
          </p:grpSp>
          <p:pic>
            <p:nvPicPr>
              <p:cNvPr id="222" name="Picture 221"/>
              <p:cNvPicPr>
                <a:picLocks noChangeAspect="1"/>
              </p:cNvPicPr>
              <p:nvPr/>
            </p:nvPicPr>
            <p:blipFill>
              <a:blip r:embed="rId9"/>
              <a:stretch>
                <a:fillRect/>
              </a:stretch>
            </p:blipFill>
            <p:spPr>
              <a:xfrm>
                <a:off x="7626151" y="2638675"/>
                <a:ext cx="2647950" cy="1733550"/>
              </a:xfrm>
              <a:prstGeom prst="rect">
                <a:avLst/>
              </a:prstGeom>
              <a:grpFill/>
            </p:spPr>
          </p:pic>
        </p:grpSp>
        <p:grpSp>
          <p:nvGrpSpPr>
            <p:cNvPr id="212" name="Group 211"/>
            <p:cNvGrpSpPr/>
            <p:nvPr/>
          </p:nvGrpSpPr>
          <p:grpSpPr>
            <a:xfrm>
              <a:off x="744537" y="5112957"/>
              <a:ext cx="190429" cy="198314"/>
              <a:chOff x="11472827" y="4545788"/>
              <a:chExt cx="280728" cy="284825"/>
            </a:xfrm>
            <a:grpFill/>
          </p:grpSpPr>
          <p:sp>
            <p:nvSpPr>
              <p:cNvPr id="214" name="Rounded Rectangle 213"/>
              <p:cNvSpPr/>
              <p:nvPr/>
            </p:nvSpPr>
            <p:spPr bwMode="auto">
              <a:xfrm>
                <a:off x="11472827" y="4699141"/>
                <a:ext cx="35603" cy="80649"/>
              </a:xfrm>
              <a:prstGeom prst="roundRect">
                <a:avLst>
                  <a:gd name="adj" fmla="val 5000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000" b="1" i="0" u="none" strike="noStrike" kern="1200" cap="none" spc="0" normalizeH="0" baseline="0" noProof="0" dirty="0">
                  <a:ln>
                    <a:noFill/>
                  </a:ln>
                  <a:solidFill>
                    <a:schemeClr val="bg1"/>
                  </a:solidFill>
                  <a:effectLst/>
                  <a:uLnTx/>
                  <a:uFillTx/>
                  <a:latin typeface="Segoe UI Light"/>
                  <a:ea typeface="Segoe UI" pitchFamily="34" charset="0"/>
                  <a:cs typeface="Segoe UI" pitchFamily="34" charset="0"/>
                </a:endParaRPr>
              </a:p>
            </p:txBody>
          </p:sp>
          <p:sp>
            <p:nvSpPr>
              <p:cNvPr id="215" name="Rounded Rectangle 214"/>
              <p:cNvSpPr/>
              <p:nvPr/>
            </p:nvSpPr>
            <p:spPr bwMode="auto">
              <a:xfrm>
                <a:off x="11527518" y="4680314"/>
                <a:ext cx="35603" cy="111152"/>
              </a:xfrm>
              <a:prstGeom prst="roundRect">
                <a:avLst>
                  <a:gd name="adj" fmla="val 5000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000" b="1" i="0" u="none" strike="noStrike" kern="1200" cap="none" spc="0" normalizeH="0" baseline="0" noProof="0" dirty="0">
                  <a:ln>
                    <a:noFill/>
                  </a:ln>
                  <a:solidFill>
                    <a:schemeClr val="bg1"/>
                  </a:solidFill>
                  <a:effectLst/>
                  <a:uLnTx/>
                  <a:uFillTx/>
                  <a:latin typeface="Segoe UI Light"/>
                  <a:ea typeface="Segoe UI" pitchFamily="34" charset="0"/>
                  <a:cs typeface="Segoe UI" pitchFamily="34" charset="0"/>
                </a:endParaRPr>
              </a:p>
            </p:txBody>
          </p:sp>
          <p:sp>
            <p:nvSpPr>
              <p:cNvPr id="216" name="Rounded Rectangle 215"/>
              <p:cNvSpPr/>
              <p:nvPr/>
            </p:nvSpPr>
            <p:spPr bwMode="auto">
              <a:xfrm>
                <a:off x="11581398" y="4660852"/>
                <a:ext cx="35603" cy="151148"/>
              </a:xfrm>
              <a:prstGeom prst="roundRect">
                <a:avLst>
                  <a:gd name="adj" fmla="val 5000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000" b="1" i="0" u="none" strike="noStrike" kern="1200" cap="none" spc="0" normalizeH="0" baseline="0" noProof="0" dirty="0">
                  <a:ln>
                    <a:noFill/>
                  </a:ln>
                  <a:solidFill>
                    <a:schemeClr val="bg1"/>
                  </a:solidFill>
                  <a:effectLst/>
                  <a:uLnTx/>
                  <a:uFillTx/>
                  <a:latin typeface="Segoe UI Light"/>
                  <a:ea typeface="Segoe UI" pitchFamily="34" charset="0"/>
                  <a:cs typeface="Segoe UI" pitchFamily="34" charset="0"/>
                </a:endParaRPr>
              </a:p>
            </p:txBody>
          </p:sp>
          <p:sp>
            <p:nvSpPr>
              <p:cNvPr id="217" name="Rounded Rectangle 216"/>
              <p:cNvSpPr/>
              <p:nvPr/>
            </p:nvSpPr>
            <p:spPr bwMode="auto">
              <a:xfrm>
                <a:off x="11637498" y="4643936"/>
                <a:ext cx="35603" cy="186677"/>
              </a:xfrm>
              <a:prstGeom prst="roundRect">
                <a:avLst>
                  <a:gd name="adj" fmla="val 5000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000" b="1" i="0" u="none" strike="noStrike" kern="1200" cap="none" spc="0" normalizeH="0" baseline="0" noProof="0" dirty="0">
                  <a:ln>
                    <a:noFill/>
                  </a:ln>
                  <a:solidFill>
                    <a:schemeClr val="bg1"/>
                  </a:solidFill>
                  <a:effectLst/>
                  <a:uLnTx/>
                  <a:uFillTx/>
                  <a:latin typeface="Segoe UI Light"/>
                  <a:ea typeface="Segoe UI" pitchFamily="34" charset="0"/>
                  <a:cs typeface="Segoe UI" pitchFamily="34" charset="0"/>
                </a:endParaRPr>
              </a:p>
            </p:txBody>
          </p:sp>
          <p:sp>
            <p:nvSpPr>
              <p:cNvPr id="218" name="Freeform 217"/>
              <p:cNvSpPr/>
              <p:nvPr/>
            </p:nvSpPr>
            <p:spPr bwMode="auto">
              <a:xfrm>
                <a:off x="11487149" y="4545788"/>
                <a:ext cx="266406" cy="257746"/>
              </a:xfrm>
              <a:custGeom>
                <a:avLst/>
                <a:gdLst>
                  <a:gd name="connsiteX0" fmla="*/ 0 w 1136625"/>
                  <a:gd name="connsiteY0" fmla="*/ 528239 h 1114767"/>
                  <a:gd name="connsiteX1" fmla="*/ 0 w 1136625"/>
                  <a:gd name="connsiteY1" fmla="*/ 105648 h 1114767"/>
                  <a:gd name="connsiteX2" fmla="*/ 204010 w 1136625"/>
                  <a:gd name="connsiteY2" fmla="*/ 0 h 1114767"/>
                  <a:gd name="connsiteX3" fmla="*/ 983618 w 1136625"/>
                  <a:gd name="connsiteY3" fmla="*/ 247726 h 1114767"/>
                  <a:gd name="connsiteX4" fmla="*/ 1136625 w 1136625"/>
                  <a:gd name="connsiteY4" fmla="*/ 429877 h 1114767"/>
                  <a:gd name="connsiteX5" fmla="*/ 1136625 w 1136625"/>
                  <a:gd name="connsiteY5" fmla="*/ 958116 h 1114767"/>
                  <a:gd name="connsiteX6" fmla="*/ 987261 w 1136625"/>
                  <a:gd name="connsiteY6" fmla="*/ 1114767 h 1114767"/>
                  <a:gd name="connsiteX7" fmla="*/ 881613 w 1136625"/>
                  <a:gd name="connsiteY7" fmla="*/ 1052835 h 1114767"/>
                  <a:gd name="connsiteX0" fmla="*/ 0 w 1136625"/>
                  <a:gd name="connsiteY0" fmla="*/ 542295 h 1128823"/>
                  <a:gd name="connsiteX1" fmla="*/ 0 w 1136625"/>
                  <a:gd name="connsiteY1" fmla="*/ 119704 h 1128823"/>
                  <a:gd name="connsiteX2" fmla="*/ 204010 w 1136625"/>
                  <a:gd name="connsiteY2" fmla="*/ 14056 h 1128823"/>
                  <a:gd name="connsiteX3" fmla="*/ 983618 w 1136625"/>
                  <a:gd name="connsiteY3" fmla="*/ 261782 h 1128823"/>
                  <a:gd name="connsiteX4" fmla="*/ 1136625 w 1136625"/>
                  <a:gd name="connsiteY4" fmla="*/ 443933 h 1128823"/>
                  <a:gd name="connsiteX5" fmla="*/ 1136625 w 1136625"/>
                  <a:gd name="connsiteY5" fmla="*/ 972172 h 1128823"/>
                  <a:gd name="connsiteX6" fmla="*/ 987261 w 1136625"/>
                  <a:gd name="connsiteY6" fmla="*/ 1128823 h 1128823"/>
                  <a:gd name="connsiteX7" fmla="*/ 881613 w 1136625"/>
                  <a:gd name="connsiteY7" fmla="*/ 1066891 h 1128823"/>
                  <a:gd name="connsiteX0" fmla="*/ 10 w 1136635"/>
                  <a:gd name="connsiteY0" fmla="*/ 546990 h 1133518"/>
                  <a:gd name="connsiteX1" fmla="*/ 10 w 1136635"/>
                  <a:gd name="connsiteY1" fmla="*/ 124399 h 1133518"/>
                  <a:gd name="connsiteX2" fmla="*/ 204020 w 1136635"/>
                  <a:gd name="connsiteY2" fmla="*/ 18751 h 1133518"/>
                  <a:gd name="connsiteX3" fmla="*/ 983628 w 1136635"/>
                  <a:gd name="connsiteY3" fmla="*/ 266477 h 1133518"/>
                  <a:gd name="connsiteX4" fmla="*/ 1136635 w 1136635"/>
                  <a:gd name="connsiteY4" fmla="*/ 448628 h 1133518"/>
                  <a:gd name="connsiteX5" fmla="*/ 1136635 w 1136635"/>
                  <a:gd name="connsiteY5" fmla="*/ 976867 h 1133518"/>
                  <a:gd name="connsiteX6" fmla="*/ 987271 w 1136635"/>
                  <a:gd name="connsiteY6" fmla="*/ 1133518 h 1133518"/>
                  <a:gd name="connsiteX7" fmla="*/ 881623 w 1136635"/>
                  <a:gd name="connsiteY7" fmla="*/ 1071586 h 1133518"/>
                  <a:gd name="connsiteX0" fmla="*/ 10 w 1136635"/>
                  <a:gd name="connsiteY0" fmla="*/ 546990 h 1133518"/>
                  <a:gd name="connsiteX1" fmla="*/ 10 w 1136635"/>
                  <a:gd name="connsiteY1" fmla="*/ 124399 h 1133518"/>
                  <a:gd name="connsiteX2" fmla="*/ 204020 w 1136635"/>
                  <a:gd name="connsiteY2" fmla="*/ 18751 h 1133518"/>
                  <a:gd name="connsiteX3" fmla="*/ 983628 w 1136635"/>
                  <a:gd name="connsiteY3" fmla="*/ 266477 h 1133518"/>
                  <a:gd name="connsiteX4" fmla="*/ 1136635 w 1136635"/>
                  <a:gd name="connsiteY4" fmla="*/ 448628 h 1133518"/>
                  <a:gd name="connsiteX5" fmla="*/ 1136635 w 1136635"/>
                  <a:gd name="connsiteY5" fmla="*/ 976867 h 1133518"/>
                  <a:gd name="connsiteX6" fmla="*/ 987271 w 1136635"/>
                  <a:gd name="connsiteY6" fmla="*/ 1133518 h 1133518"/>
                  <a:gd name="connsiteX7" fmla="*/ 881623 w 1136635"/>
                  <a:gd name="connsiteY7" fmla="*/ 1071586 h 1133518"/>
                  <a:gd name="connsiteX0" fmla="*/ 10 w 1136635"/>
                  <a:gd name="connsiteY0" fmla="*/ 546990 h 1133518"/>
                  <a:gd name="connsiteX1" fmla="*/ 10 w 1136635"/>
                  <a:gd name="connsiteY1" fmla="*/ 124399 h 1133518"/>
                  <a:gd name="connsiteX2" fmla="*/ 204020 w 1136635"/>
                  <a:gd name="connsiteY2" fmla="*/ 18751 h 1133518"/>
                  <a:gd name="connsiteX3" fmla="*/ 983628 w 1136635"/>
                  <a:gd name="connsiteY3" fmla="*/ 266477 h 1133518"/>
                  <a:gd name="connsiteX4" fmla="*/ 1136635 w 1136635"/>
                  <a:gd name="connsiteY4" fmla="*/ 448628 h 1133518"/>
                  <a:gd name="connsiteX5" fmla="*/ 1136635 w 1136635"/>
                  <a:gd name="connsiteY5" fmla="*/ 976867 h 1133518"/>
                  <a:gd name="connsiteX6" fmla="*/ 987271 w 1136635"/>
                  <a:gd name="connsiteY6" fmla="*/ 1133518 h 1133518"/>
                  <a:gd name="connsiteX7" fmla="*/ 881623 w 1136635"/>
                  <a:gd name="connsiteY7" fmla="*/ 1071586 h 1133518"/>
                  <a:gd name="connsiteX0" fmla="*/ 10 w 1137407"/>
                  <a:gd name="connsiteY0" fmla="*/ 546990 h 1133518"/>
                  <a:gd name="connsiteX1" fmla="*/ 10 w 1137407"/>
                  <a:gd name="connsiteY1" fmla="*/ 124399 h 1133518"/>
                  <a:gd name="connsiteX2" fmla="*/ 204020 w 1137407"/>
                  <a:gd name="connsiteY2" fmla="*/ 18751 h 1133518"/>
                  <a:gd name="connsiteX3" fmla="*/ 983628 w 1137407"/>
                  <a:gd name="connsiteY3" fmla="*/ 266477 h 1133518"/>
                  <a:gd name="connsiteX4" fmla="*/ 1136635 w 1137407"/>
                  <a:gd name="connsiteY4" fmla="*/ 448628 h 1133518"/>
                  <a:gd name="connsiteX5" fmla="*/ 1136635 w 1137407"/>
                  <a:gd name="connsiteY5" fmla="*/ 976867 h 1133518"/>
                  <a:gd name="connsiteX6" fmla="*/ 987271 w 1137407"/>
                  <a:gd name="connsiteY6" fmla="*/ 1133518 h 1133518"/>
                  <a:gd name="connsiteX7" fmla="*/ 881623 w 1137407"/>
                  <a:gd name="connsiteY7" fmla="*/ 1071586 h 1133518"/>
                  <a:gd name="connsiteX0" fmla="*/ 10 w 1137407"/>
                  <a:gd name="connsiteY0" fmla="*/ 546990 h 1133518"/>
                  <a:gd name="connsiteX1" fmla="*/ 10 w 1137407"/>
                  <a:gd name="connsiteY1" fmla="*/ 124399 h 1133518"/>
                  <a:gd name="connsiteX2" fmla="*/ 204020 w 1137407"/>
                  <a:gd name="connsiteY2" fmla="*/ 18751 h 1133518"/>
                  <a:gd name="connsiteX3" fmla="*/ 983628 w 1137407"/>
                  <a:gd name="connsiteY3" fmla="*/ 266477 h 1133518"/>
                  <a:gd name="connsiteX4" fmla="*/ 1136635 w 1137407"/>
                  <a:gd name="connsiteY4" fmla="*/ 448628 h 1133518"/>
                  <a:gd name="connsiteX5" fmla="*/ 1136635 w 1137407"/>
                  <a:gd name="connsiteY5" fmla="*/ 976867 h 1133518"/>
                  <a:gd name="connsiteX6" fmla="*/ 987271 w 1137407"/>
                  <a:gd name="connsiteY6" fmla="*/ 1133518 h 1133518"/>
                  <a:gd name="connsiteX7" fmla="*/ 881623 w 1137407"/>
                  <a:gd name="connsiteY7" fmla="*/ 1071586 h 1133518"/>
                  <a:gd name="connsiteX0" fmla="*/ 10 w 1137407"/>
                  <a:gd name="connsiteY0" fmla="*/ 546990 h 1141164"/>
                  <a:gd name="connsiteX1" fmla="*/ 10 w 1137407"/>
                  <a:gd name="connsiteY1" fmla="*/ 124399 h 1141164"/>
                  <a:gd name="connsiteX2" fmla="*/ 204020 w 1137407"/>
                  <a:gd name="connsiteY2" fmla="*/ 18751 h 1141164"/>
                  <a:gd name="connsiteX3" fmla="*/ 983628 w 1137407"/>
                  <a:gd name="connsiteY3" fmla="*/ 266477 h 1141164"/>
                  <a:gd name="connsiteX4" fmla="*/ 1136635 w 1137407"/>
                  <a:gd name="connsiteY4" fmla="*/ 448628 h 1141164"/>
                  <a:gd name="connsiteX5" fmla="*/ 1136635 w 1137407"/>
                  <a:gd name="connsiteY5" fmla="*/ 976867 h 1141164"/>
                  <a:gd name="connsiteX6" fmla="*/ 987271 w 1137407"/>
                  <a:gd name="connsiteY6" fmla="*/ 1133518 h 1141164"/>
                  <a:gd name="connsiteX7" fmla="*/ 881623 w 1137407"/>
                  <a:gd name="connsiteY7" fmla="*/ 1071586 h 1141164"/>
                  <a:gd name="connsiteX0" fmla="*/ 10 w 1137407"/>
                  <a:gd name="connsiteY0" fmla="*/ 546990 h 1141164"/>
                  <a:gd name="connsiteX1" fmla="*/ 10 w 1137407"/>
                  <a:gd name="connsiteY1" fmla="*/ 124399 h 1141164"/>
                  <a:gd name="connsiteX2" fmla="*/ 204020 w 1137407"/>
                  <a:gd name="connsiteY2" fmla="*/ 18751 h 1141164"/>
                  <a:gd name="connsiteX3" fmla="*/ 983628 w 1137407"/>
                  <a:gd name="connsiteY3" fmla="*/ 266477 h 1141164"/>
                  <a:gd name="connsiteX4" fmla="*/ 1136635 w 1137407"/>
                  <a:gd name="connsiteY4" fmla="*/ 448628 h 1141164"/>
                  <a:gd name="connsiteX5" fmla="*/ 1136635 w 1137407"/>
                  <a:gd name="connsiteY5" fmla="*/ 976867 h 1141164"/>
                  <a:gd name="connsiteX6" fmla="*/ 987271 w 1137407"/>
                  <a:gd name="connsiteY6" fmla="*/ 1133518 h 1141164"/>
                  <a:gd name="connsiteX7" fmla="*/ 881623 w 1137407"/>
                  <a:gd name="connsiteY7" fmla="*/ 1071586 h 1141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37407" h="1141164">
                    <a:moveTo>
                      <a:pt x="10" y="546990"/>
                    </a:moveTo>
                    <a:lnTo>
                      <a:pt x="10" y="124399"/>
                    </a:lnTo>
                    <a:cubicBezTo>
                      <a:pt x="-1205" y="41823"/>
                      <a:pt x="103230" y="-37108"/>
                      <a:pt x="204020" y="18751"/>
                    </a:cubicBezTo>
                    <a:lnTo>
                      <a:pt x="983628" y="266477"/>
                    </a:lnTo>
                    <a:cubicBezTo>
                      <a:pt x="1100205" y="312622"/>
                      <a:pt x="1143921" y="380625"/>
                      <a:pt x="1136635" y="448628"/>
                    </a:cubicBezTo>
                    <a:cubicBezTo>
                      <a:pt x="1136635" y="624708"/>
                      <a:pt x="1131778" y="877291"/>
                      <a:pt x="1136635" y="976867"/>
                    </a:cubicBezTo>
                    <a:cubicBezTo>
                      <a:pt x="1141492" y="1076443"/>
                      <a:pt x="1088062" y="1168734"/>
                      <a:pt x="987271" y="1133518"/>
                    </a:cubicBezTo>
                    <a:lnTo>
                      <a:pt x="881623" y="1071586"/>
                    </a:lnTo>
                  </a:path>
                </a:pathLst>
              </a:custGeom>
              <a:grpFill/>
              <a:ln w="12700"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Segoe UI"/>
                  <a:ea typeface="+mn-ea"/>
                  <a:cs typeface="+mn-cs"/>
                </a:endParaRPr>
              </a:p>
            </p:txBody>
          </p:sp>
        </p:grpSp>
        <p:sp>
          <p:nvSpPr>
            <p:cNvPr id="213" name="Freeform 212"/>
            <p:cNvSpPr>
              <a:spLocks noChangeAspect="1" noEditPoints="1"/>
            </p:cNvSpPr>
            <p:nvPr/>
          </p:nvSpPr>
          <p:spPr bwMode="black">
            <a:xfrm>
              <a:off x="753757" y="4635596"/>
              <a:ext cx="157930" cy="156873"/>
            </a:xfrm>
            <a:custGeom>
              <a:avLst/>
              <a:gdLst>
                <a:gd name="T0" fmla="*/ 216 w 352"/>
                <a:gd name="T1" fmla="*/ 36 h 352"/>
                <a:gd name="T2" fmla="*/ 252 w 352"/>
                <a:gd name="T3" fmla="*/ 68 h 352"/>
                <a:gd name="T4" fmla="*/ 216 w 352"/>
                <a:gd name="T5" fmla="*/ 100 h 352"/>
                <a:gd name="T6" fmla="*/ 252 w 352"/>
                <a:gd name="T7" fmla="*/ 112 h 352"/>
                <a:gd name="T8" fmla="*/ 216 w 352"/>
                <a:gd name="T9" fmla="*/ 144 h 352"/>
                <a:gd name="T10" fmla="*/ 252 w 352"/>
                <a:gd name="T11" fmla="*/ 156 h 352"/>
                <a:gd name="T12" fmla="*/ 216 w 352"/>
                <a:gd name="T13" fmla="*/ 188 h 352"/>
                <a:gd name="T14" fmla="*/ 252 w 352"/>
                <a:gd name="T15" fmla="*/ 200 h 352"/>
                <a:gd name="T16" fmla="*/ 216 w 352"/>
                <a:gd name="T17" fmla="*/ 232 h 352"/>
                <a:gd name="T18" fmla="*/ 252 w 352"/>
                <a:gd name="T19" fmla="*/ 244 h 352"/>
                <a:gd name="T20" fmla="*/ 216 w 352"/>
                <a:gd name="T21" fmla="*/ 276 h 352"/>
                <a:gd name="T22" fmla="*/ 344 w 352"/>
                <a:gd name="T23" fmla="*/ 308 h 352"/>
                <a:gd name="T24" fmla="*/ 352 w 352"/>
                <a:gd name="T25" fmla="*/ 44 h 352"/>
                <a:gd name="T26" fmla="*/ 320 w 352"/>
                <a:gd name="T27" fmla="*/ 276 h 352"/>
                <a:gd name="T28" fmla="*/ 264 w 352"/>
                <a:gd name="T29" fmla="*/ 244 h 352"/>
                <a:gd name="T30" fmla="*/ 320 w 352"/>
                <a:gd name="T31" fmla="*/ 276 h 352"/>
                <a:gd name="T32" fmla="*/ 264 w 352"/>
                <a:gd name="T33" fmla="*/ 232 h 352"/>
                <a:gd name="T34" fmla="*/ 320 w 352"/>
                <a:gd name="T35" fmla="*/ 200 h 352"/>
                <a:gd name="T36" fmla="*/ 320 w 352"/>
                <a:gd name="T37" fmla="*/ 188 h 352"/>
                <a:gd name="T38" fmla="*/ 264 w 352"/>
                <a:gd name="T39" fmla="*/ 156 h 352"/>
                <a:gd name="T40" fmla="*/ 320 w 352"/>
                <a:gd name="T41" fmla="*/ 188 h 352"/>
                <a:gd name="T42" fmla="*/ 264 w 352"/>
                <a:gd name="T43" fmla="*/ 144 h 352"/>
                <a:gd name="T44" fmla="*/ 320 w 352"/>
                <a:gd name="T45" fmla="*/ 112 h 352"/>
                <a:gd name="T46" fmla="*/ 320 w 352"/>
                <a:gd name="T47" fmla="*/ 100 h 352"/>
                <a:gd name="T48" fmla="*/ 264 w 352"/>
                <a:gd name="T49" fmla="*/ 68 h 352"/>
                <a:gd name="T50" fmla="*/ 320 w 352"/>
                <a:gd name="T51" fmla="*/ 100 h 352"/>
                <a:gd name="T52" fmla="*/ 0 w 352"/>
                <a:gd name="T53" fmla="*/ 316 h 352"/>
                <a:gd name="T54" fmla="*/ 208 w 352"/>
                <a:gd name="T55" fmla="*/ 0 h 352"/>
                <a:gd name="T56" fmla="*/ 120 w 352"/>
                <a:gd name="T57" fmla="*/ 246 h 352"/>
                <a:gd name="T58" fmla="*/ 100 w 352"/>
                <a:gd name="T59" fmla="*/ 199 h 352"/>
                <a:gd name="T60" fmla="*/ 99 w 352"/>
                <a:gd name="T61" fmla="*/ 194 h 352"/>
                <a:gd name="T62" fmla="*/ 98 w 352"/>
                <a:gd name="T63" fmla="*/ 191 h 352"/>
                <a:gd name="T64" fmla="*/ 97 w 352"/>
                <a:gd name="T65" fmla="*/ 195 h 352"/>
                <a:gd name="T66" fmla="*/ 96 w 352"/>
                <a:gd name="T67" fmla="*/ 200 h 352"/>
                <a:gd name="T68" fmla="*/ 49 w 352"/>
                <a:gd name="T69" fmla="*/ 242 h 352"/>
                <a:gd name="T70" fmla="*/ 52 w 352"/>
                <a:gd name="T71" fmla="*/ 110 h 352"/>
                <a:gd name="T72" fmla="*/ 96 w 352"/>
                <a:gd name="T73" fmla="*/ 148 h 352"/>
                <a:gd name="T74" fmla="*/ 98 w 352"/>
                <a:gd name="T75" fmla="*/ 154 h 352"/>
                <a:gd name="T76" fmla="*/ 99 w 352"/>
                <a:gd name="T77" fmla="*/ 160 h 352"/>
                <a:gd name="T78" fmla="*/ 100 w 352"/>
                <a:gd name="T79" fmla="*/ 158 h 352"/>
                <a:gd name="T80" fmla="*/ 102 w 352"/>
                <a:gd name="T81" fmla="*/ 152 h 352"/>
                <a:gd name="T82" fmla="*/ 121 w 352"/>
                <a:gd name="T83" fmla="*/ 106 h 352"/>
                <a:gd name="T84" fmla="*/ 116 w 352"/>
                <a:gd name="T85" fmla="*/ 175 h 352"/>
                <a:gd name="T86" fmla="*/ 120 w 352"/>
                <a:gd name="T87" fmla="*/ 246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2" h="352">
                  <a:moveTo>
                    <a:pt x="344" y="36"/>
                  </a:moveTo>
                  <a:cubicBezTo>
                    <a:pt x="216" y="36"/>
                    <a:pt x="216" y="36"/>
                    <a:pt x="216" y="36"/>
                  </a:cubicBezTo>
                  <a:cubicBezTo>
                    <a:pt x="216" y="68"/>
                    <a:pt x="216" y="68"/>
                    <a:pt x="216" y="68"/>
                  </a:cubicBezTo>
                  <a:cubicBezTo>
                    <a:pt x="252" y="68"/>
                    <a:pt x="252" y="68"/>
                    <a:pt x="252" y="68"/>
                  </a:cubicBezTo>
                  <a:cubicBezTo>
                    <a:pt x="252" y="100"/>
                    <a:pt x="252" y="100"/>
                    <a:pt x="252" y="100"/>
                  </a:cubicBezTo>
                  <a:cubicBezTo>
                    <a:pt x="216" y="100"/>
                    <a:pt x="216" y="100"/>
                    <a:pt x="216" y="100"/>
                  </a:cubicBezTo>
                  <a:cubicBezTo>
                    <a:pt x="216" y="112"/>
                    <a:pt x="216" y="112"/>
                    <a:pt x="216" y="112"/>
                  </a:cubicBezTo>
                  <a:cubicBezTo>
                    <a:pt x="252" y="112"/>
                    <a:pt x="252" y="112"/>
                    <a:pt x="252" y="112"/>
                  </a:cubicBezTo>
                  <a:cubicBezTo>
                    <a:pt x="252" y="144"/>
                    <a:pt x="252" y="144"/>
                    <a:pt x="252" y="144"/>
                  </a:cubicBezTo>
                  <a:cubicBezTo>
                    <a:pt x="216" y="144"/>
                    <a:pt x="216" y="144"/>
                    <a:pt x="216" y="144"/>
                  </a:cubicBezTo>
                  <a:cubicBezTo>
                    <a:pt x="216" y="156"/>
                    <a:pt x="216" y="156"/>
                    <a:pt x="216" y="156"/>
                  </a:cubicBezTo>
                  <a:cubicBezTo>
                    <a:pt x="252" y="156"/>
                    <a:pt x="252" y="156"/>
                    <a:pt x="252" y="156"/>
                  </a:cubicBezTo>
                  <a:cubicBezTo>
                    <a:pt x="252" y="188"/>
                    <a:pt x="252" y="188"/>
                    <a:pt x="252" y="188"/>
                  </a:cubicBezTo>
                  <a:cubicBezTo>
                    <a:pt x="216" y="188"/>
                    <a:pt x="216" y="188"/>
                    <a:pt x="216" y="188"/>
                  </a:cubicBezTo>
                  <a:cubicBezTo>
                    <a:pt x="216" y="200"/>
                    <a:pt x="216" y="200"/>
                    <a:pt x="216" y="200"/>
                  </a:cubicBezTo>
                  <a:cubicBezTo>
                    <a:pt x="252" y="200"/>
                    <a:pt x="252" y="200"/>
                    <a:pt x="252" y="200"/>
                  </a:cubicBezTo>
                  <a:cubicBezTo>
                    <a:pt x="252" y="232"/>
                    <a:pt x="252" y="232"/>
                    <a:pt x="252" y="232"/>
                  </a:cubicBezTo>
                  <a:cubicBezTo>
                    <a:pt x="216" y="232"/>
                    <a:pt x="216" y="232"/>
                    <a:pt x="216" y="232"/>
                  </a:cubicBezTo>
                  <a:cubicBezTo>
                    <a:pt x="216" y="244"/>
                    <a:pt x="216" y="244"/>
                    <a:pt x="216" y="244"/>
                  </a:cubicBezTo>
                  <a:cubicBezTo>
                    <a:pt x="252" y="244"/>
                    <a:pt x="252" y="244"/>
                    <a:pt x="252" y="244"/>
                  </a:cubicBezTo>
                  <a:cubicBezTo>
                    <a:pt x="252" y="276"/>
                    <a:pt x="252" y="276"/>
                    <a:pt x="252" y="276"/>
                  </a:cubicBezTo>
                  <a:cubicBezTo>
                    <a:pt x="216" y="276"/>
                    <a:pt x="216" y="276"/>
                    <a:pt x="216" y="276"/>
                  </a:cubicBezTo>
                  <a:cubicBezTo>
                    <a:pt x="216" y="308"/>
                    <a:pt x="216" y="308"/>
                    <a:pt x="216" y="308"/>
                  </a:cubicBezTo>
                  <a:cubicBezTo>
                    <a:pt x="344" y="308"/>
                    <a:pt x="344" y="308"/>
                    <a:pt x="344" y="308"/>
                  </a:cubicBezTo>
                  <a:cubicBezTo>
                    <a:pt x="349" y="308"/>
                    <a:pt x="352" y="303"/>
                    <a:pt x="352" y="300"/>
                  </a:cubicBezTo>
                  <a:cubicBezTo>
                    <a:pt x="352" y="44"/>
                    <a:pt x="352" y="44"/>
                    <a:pt x="352" y="44"/>
                  </a:cubicBezTo>
                  <a:cubicBezTo>
                    <a:pt x="352" y="39"/>
                    <a:pt x="345" y="36"/>
                    <a:pt x="344" y="36"/>
                  </a:cubicBezTo>
                  <a:close/>
                  <a:moveTo>
                    <a:pt x="320" y="276"/>
                  </a:moveTo>
                  <a:cubicBezTo>
                    <a:pt x="264" y="276"/>
                    <a:pt x="264" y="276"/>
                    <a:pt x="264" y="276"/>
                  </a:cubicBezTo>
                  <a:cubicBezTo>
                    <a:pt x="264" y="244"/>
                    <a:pt x="264" y="244"/>
                    <a:pt x="264" y="244"/>
                  </a:cubicBezTo>
                  <a:cubicBezTo>
                    <a:pt x="320" y="244"/>
                    <a:pt x="320" y="244"/>
                    <a:pt x="320" y="244"/>
                  </a:cubicBezTo>
                  <a:lnTo>
                    <a:pt x="320" y="276"/>
                  </a:lnTo>
                  <a:close/>
                  <a:moveTo>
                    <a:pt x="320" y="232"/>
                  </a:moveTo>
                  <a:cubicBezTo>
                    <a:pt x="264" y="232"/>
                    <a:pt x="264" y="232"/>
                    <a:pt x="264" y="232"/>
                  </a:cubicBezTo>
                  <a:cubicBezTo>
                    <a:pt x="264" y="200"/>
                    <a:pt x="264" y="200"/>
                    <a:pt x="264" y="200"/>
                  </a:cubicBezTo>
                  <a:cubicBezTo>
                    <a:pt x="320" y="200"/>
                    <a:pt x="320" y="200"/>
                    <a:pt x="320" y="200"/>
                  </a:cubicBezTo>
                  <a:lnTo>
                    <a:pt x="320" y="232"/>
                  </a:lnTo>
                  <a:close/>
                  <a:moveTo>
                    <a:pt x="320" y="188"/>
                  </a:moveTo>
                  <a:cubicBezTo>
                    <a:pt x="264" y="188"/>
                    <a:pt x="264" y="188"/>
                    <a:pt x="264" y="188"/>
                  </a:cubicBezTo>
                  <a:cubicBezTo>
                    <a:pt x="264" y="156"/>
                    <a:pt x="264" y="156"/>
                    <a:pt x="264" y="156"/>
                  </a:cubicBezTo>
                  <a:cubicBezTo>
                    <a:pt x="320" y="156"/>
                    <a:pt x="320" y="156"/>
                    <a:pt x="320" y="156"/>
                  </a:cubicBezTo>
                  <a:lnTo>
                    <a:pt x="320" y="188"/>
                  </a:lnTo>
                  <a:close/>
                  <a:moveTo>
                    <a:pt x="320" y="144"/>
                  </a:moveTo>
                  <a:cubicBezTo>
                    <a:pt x="264" y="144"/>
                    <a:pt x="264" y="144"/>
                    <a:pt x="264" y="144"/>
                  </a:cubicBezTo>
                  <a:cubicBezTo>
                    <a:pt x="264" y="112"/>
                    <a:pt x="264" y="112"/>
                    <a:pt x="264" y="112"/>
                  </a:cubicBezTo>
                  <a:cubicBezTo>
                    <a:pt x="320" y="112"/>
                    <a:pt x="320" y="112"/>
                    <a:pt x="320" y="112"/>
                  </a:cubicBezTo>
                  <a:lnTo>
                    <a:pt x="320" y="144"/>
                  </a:lnTo>
                  <a:close/>
                  <a:moveTo>
                    <a:pt x="320" y="100"/>
                  </a:moveTo>
                  <a:cubicBezTo>
                    <a:pt x="264" y="100"/>
                    <a:pt x="264" y="100"/>
                    <a:pt x="264" y="100"/>
                  </a:cubicBezTo>
                  <a:cubicBezTo>
                    <a:pt x="264" y="68"/>
                    <a:pt x="264" y="68"/>
                    <a:pt x="264" y="68"/>
                  </a:cubicBezTo>
                  <a:cubicBezTo>
                    <a:pt x="320" y="68"/>
                    <a:pt x="320" y="68"/>
                    <a:pt x="320" y="68"/>
                  </a:cubicBezTo>
                  <a:lnTo>
                    <a:pt x="320" y="100"/>
                  </a:lnTo>
                  <a:close/>
                  <a:moveTo>
                    <a:pt x="0" y="36"/>
                  </a:moveTo>
                  <a:cubicBezTo>
                    <a:pt x="0" y="316"/>
                    <a:pt x="0" y="316"/>
                    <a:pt x="0" y="316"/>
                  </a:cubicBezTo>
                  <a:cubicBezTo>
                    <a:pt x="208" y="352"/>
                    <a:pt x="208" y="352"/>
                    <a:pt x="208" y="352"/>
                  </a:cubicBezTo>
                  <a:cubicBezTo>
                    <a:pt x="208" y="0"/>
                    <a:pt x="208" y="0"/>
                    <a:pt x="208" y="0"/>
                  </a:cubicBezTo>
                  <a:lnTo>
                    <a:pt x="0" y="36"/>
                  </a:lnTo>
                  <a:close/>
                  <a:moveTo>
                    <a:pt x="120" y="246"/>
                  </a:moveTo>
                  <a:cubicBezTo>
                    <a:pt x="101" y="200"/>
                    <a:pt x="101" y="200"/>
                    <a:pt x="101" y="200"/>
                  </a:cubicBezTo>
                  <a:cubicBezTo>
                    <a:pt x="101" y="200"/>
                    <a:pt x="100" y="199"/>
                    <a:pt x="100" y="199"/>
                  </a:cubicBezTo>
                  <a:cubicBezTo>
                    <a:pt x="100" y="198"/>
                    <a:pt x="100" y="197"/>
                    <a:pt x="100" y="197"/>
                  </a:cubicBezTo>
                  <a:cubicBezTo>
                    <a:pt x="100" y="196"/>
                    <a:pt x="99" y="195"/>
                    <a:pt x="99" y="194"/>
                  </a:cubicBezTo>
                  <a:cubicBezTo>
                    <a:pt x="99" y="193"/>
                    <a:pt x="99" y="192"/>
                    <a:pt x="99" y="191"/>
                  </a:cubicBezTo>
                  <a:cubicBezTo>
                    <a:pt x="98" y="191"/>
                    <a:pt x="98" y="191"/>
                    <a:pt x="98" y="191"/>
                  </a:cubicBezTo>
                  <a:cubicBezTo>
                    <a:pt x="98" y="191"/>
                    <a:pt x="98" y="192"/>
                    <a:pt x="98" y="193"/>
                  </a:cubicBezTo>
                  <a:cubicBezTo>
                    <a:pt x="98" y="193"/>
                    <a:pt x="97" y="194"/>
                    <a:pt x="97" y="195"/>
                  </a:cubicBezTo>
                  <a:cubicBezTo>
                    <a:pt x="97" y="196"/>
                    <a:pt x="97" y="196"/>
                    <a:pt x="97" y="197"/>
                  </a:cubicBezTo>
                  <a:cubicBezTo>
                    <a:pt x="96" y="198"/>
                    <a:pt x="96" y="199"/>
                    <a:pt x="96" y="200"/>
                  </a:cubicBezTo>
                  <a:cubicBezTo>
                    <a:pt x="77" y="243"/>
                    <a:pt x="77" y="243"/>
                    <a:pt x="77" y="243"/>
                  </a:cubicBezTo>
                  <a:cubicBezTo>
                    <a:pt x="49" y="242"/>
                    <a:pt x="49" y="242"/>
                    <a:pt x="49" y="242"/>
                  </a:cubicBezTo>
                  <a:cubicBezTo>
                    <a:pt x="82" y="176"/>
                    <a:pt x="82" y="176"/>
                    <a:pt x="82" y="176"/>
                  </a:cubicBezTo>
                  <a:cubicBezTo>
                    <a:pt x="52" y="110"/>
                    <a:pt x="52" y="110"/>
                    <a:pt x="52" y="110"/>
                  </a:cubicBezTo>
                  <a:cubicBezTo>
                    <a:pt x="80" y="108"/>
                    <a:pt x="80" y="108"/>
                    <a:pt x="80" y="108"/>
                  </a:cubicBezTo>
                  <a:cubicBezTo>
                    <a:pt x="96" y="148"/>
                    <a:pt x="96" y="148"/>
                    <a:pt x="96" y="148"/>
                  </a:cubicBezTo>
                  <a:cubicBezTo>
                    <a:pt x="96" y="149"/>
                    <a:pt x="97" y="150"/>
                    <a:pt x="97" y="151"/>
                  </a:cubicBezTo>
                  <a:cubicBezTo>
                    <a:pt x="97" y="152"/>
                    <a:pt x="98" y="153"/>
                    <a:pt x="98" y="154"/>
                  </a:cubicBezTo>
                  <a:cubicBezTo>
                    <a:pt x="98" y="155"/>
                    <a:pt x="98" y="156"/>
                    <a:pt x="99" y="157"/>
                  </a:cubicBezTo>
                  <a:cubicBezTo>
                    <a:pt x="99" y="158"/>
                    <a:pt x="99" y="159"/>
                    <a:pt x="99" y="160"/>
                  </a:cubicBezTo>
                  <a:cubicBezTo>
                    <a:pt x="100" y="160"/>
                    <a:pt x="100" y="160"/>
                    <a:pt x="100" y="160"/>
                  </a:cubicBezTo>
                  <a:cubicBezTo>
                    <a:pt x="100" y="159"/>
                    <a:pt x="100" y="159"/>
                    <a:pt x="100" y="158"/>
                  </a:cubicBezTo>
                  <a:cubicBezTo>
                    <a:pt x="100" y="157"/>
                    <a:pt x="101" y="156"/>
                    <a:pt x="101" y="155"/>
                  </a:cubicBezTo>
                  <a:cubicBezTo>
                    <a:pt x="101" y="154"/>
                    <a:pt x="102" y="153"/>
                    <a:pt x="102" y="152"/>
                  </a:cubicBezTo>
                  <a:cubicBezTo>
                    <a:pt x="102" y="151"/>
                    <a:pt x="103" y="149"/>
                    <a:pt x="103" y="148"/>
                  </a:cubicBezTo>
                  <a:cubicBezTo>
                    <a:pt x="121" y="106"/>
                    <a:pt x="121" y="106"/>
                    <a:pt x="121" y="106"/>
                  </a:cubicBezTo>
                  <a:cubicBezTo>
                    <a:pt x="151" y="104"/>
                    <a:pt x="151" y="104"/>
                    <a:pt x="151" y="104"/>
                  </a:cubicBezTo>
                  <a:cubicBezTo>
                    <a:pt x="116" y="175"/>
                    <a:pt x="116" y="175"/>
                    <a:pt x="116" y="175"/>
                  </a:cubicBezTo>
                  <a:cubicBezTo>
                    <a:pt x="152" y="248"/>
                    <a:pt x="152" y="248"/>
                    <a:pt x="152" y="248"/>
                  </a:cubicBezTo>
                  <a:lnTo>
                    <a:pt x="120" y="2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a:solidFill>
                  <a:schemeClr val="bg1"/>
                </a:solidFill>
              </a:endParaRPr>
            </a:p>
          </p:txBody>
        </p:sp>
      </p:grpSp>
    </p:spTree>
    <p:extLst>
      <p:ext uri="{BB962C8B-B14F-4D97-AF65-F5344CB8AC3E}">
        <p14:creationId xmlns:p14="http://schemas.microsoft.com/office/powerpoint/2010/main" val="426531936"/>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Rectangle 117"/>
          <p:cNvSpPr/>
          <p:nvPr/>
        </p:nvSpPr>
        <p:spPr bwMode="auto">
          <a:xfrm>
            <a:off x="10637152" y="2877944"/>
            <a:ext cx="1458675" cy="541877"/>
          </a:xfrm>
          <a:prstGeom prst="rect">
            <a:avLst/>
          </a:prstGeom>
          <a:solidFill>
            <a:schemeClr val="bg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7" name="Title 26"/>
          <p:cNvSpPr>
            <a:spLocks noGrp="1"/>
          </p:cNvSpPr>
          <p:nvPr>
            <p:ph type="title"/>
          </p:nvPr>
        </p:nvSpPr>
        <p:spPr>
          <a:xfrm>
            <a:off x="230708" y="118892"/>
            <a:ext cx="11655840" cy="899665"/>
          </a:xfrm>
        </p:spPr>
        <p:txBody>
          <a:bodyPr/>
          <a:lstStyle/>
          <a:p>
            <a:r>
              <a:rPr lang="en-US" sz="4000" dirty="0">
                <a:solidFill>
                  <a:schemeClr val="bg1">
                    <a:lumMod val="75000"/>
                  </a:schemeClr>
                </a:solidFill>
              </a:rPr>
              <a:t>Business Applications</a:t>
            </a:r>
          </a:p>
        </p:txBody>
      </p:sp>
      <p:sp>
        <p:nvSpPr>
          <p:cNvPr id="134" name="Rectangle 133"/>
          <p:cNvSpPr/>
          <p:nvPr/>
        </p:nvSpPr>
        <p:spPr bwMode="auto">
          <a:xfrm>
            <a:off x="8513333" y="1189495"/>
            <a:ext cx="1701999" cy="2870523"/>
          </a:xfrm>
          <a:prstGeom prst="rect">
            <a:avLst/>
          </a:prstGeom>
          <a:solidFill>
            <a:schemeClr val="bg1">
              <a:lumMod val="75000"/>
            </a:schemeClr>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79" tIns="91427" rIns="18279" bIns="91388" numCol="1" spcCol="1270" anchor="t" anchorCtr="0">
            <a:noAutofit/>
          </a:bodyPr>
          <a:lstStyle/>
          <a:p>
            <a:pPr algn="ctr" defTabSz="724855">
              <a:spcBef>
                <a:spcPct val="0"/>
              </a:spcBef>
              <a:spcAft>
                <a:spcPct val="35000"/>
              </a:spcAft>
              <a:defRPr/>
            </a:pPr>
            <a:r>
              <a:rPr lang="en-US" sz="1400" kern="0" dirty="0">
                <a:solidFill>
                  <a:schemeClr val="tx1"/>
                </a:solidFill>
                <a:latin typeface="Segoe UI Semibold" panose="020B0702040204020203" pitchFamily="34" charset="0"/>
                <a:cs typeface="Segoe UI Semibold" panose="020B0702040204020203" pitchFamily="34" charset="0"/>
              </a:rPr>
              <a:t>Intelligence</a:t>
            </a:r>
          </a:p>
        </p:txBody>
      </p:sp>
      <p:sp>
        <p:nvSpPr>
          <p:cNvPr id="142" name="Rectangle 141"/>
          <p:cNvSpPr/>
          <p:nvPr/>
        </p:nvSpPr>
        <p:spPr bwMode="auto">
          <a:xfrm>
            <a:off x="8504395" y="4184315"/>
            <a:ext cx="1710936" cy="1267591"/>
          </a:xfrm>
          <a:prstGeom prst="rect">
            <a:avLst/>
          </a:prstGeom>
          <a:solidFill>
            <a:schemeClr val="bg1">
              <a:lumMod val="75000"/>
            </a:schemeClr>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79" tIns="91427" rIns="18279" bIns="91388" numCol="1" spcCol="1270" anchor="t" anchorCtr="0">
            <a:noAutofit/>
          </a:bodyPr>
          <a:lstStyle/>
          <a:p>
            <a:pPr algn="ctr" defTabSz="724855">
              <a:spcBef>
                <a:spcPct val="0"/>
              </a:spcBef>
              <a:spcAft>
                <a:spcPct val="35000"/>
              </a:spcAft>
              <a:defRPr/>
            </a:pPr>
            <a:r>
              <a:rPr lang="en-US" sz="1400" kern="0" dirty="0">
                <a:solidFill>
                  <a:schemeClr val="tx1"/>
                </a:solidFill>
                <a:latin typeface="Segoe UI Semibold" panose="020B0702040204020203" pitchFamily="34" charset="0"/>
                <a:cs typeface="Segoe UI Semibold" panose="020B0702040204020203" pitchFamily="34" charset="0"/>
              </a:rPr>
              <a:t>Dashboards &amp; Visualizations</a:t>
            </a:r>
          </a:p>
        </p:txBody>
      </p:sp>
      <p:sp>
        <p:nvSpPr>
          <p:cNvPr id="131" name="Rectangle 130"/>
          <p:cNvSpPr/>
          <p:nvPr/>
        </p:nvSpPr>
        <p:spPr bwMode="auto">
          <a:xfrm>
            <a:off x="2114513" y="1189495"/>
            <a:ext cx="1627735" cy="4262412"/>
          </a:xfrm>
          <a:prstGeom prst="rect">
            <a:avLst/>
          </a:prstGeom>
          <a:solidFill>
            <a:schemeClr val="bg1">
              <a:lumMod val="75000"/>
            </a:schemeClr>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79" tIns="91427" rIns="18279" bIns="91388" numCol="1" spcCol="1270" anchor="t" anchorCtr="0">
            <a:noAutofit/>
          </a:bodyPr>
          <a:lstStyle/>
          <a:p>
            <a:pPr algn="ctr" defTabSz="724855">
              <a:spcBef>
                <a:spcPct val="0"/>
              </a:spcBef>
              <a:spcAft>
                <a:spcPct val="35000"/>
              </a:spcAft>
              <a:defRPr/>
            </a:pPr>
            <a:r>
              <a:rPr lang="en-US" sz="1400" kern="0" dirty="0">
                <a:solidFill>
                  <a:schemeClr val="tx1"/>
                </a:solidFill>
                <a:latin typeface="Segoe UI Semibold" panose="020B0702040204020203" pitchFamily="34" charset="0"/>
                <a:cs typeface="Segoe UI Semibold" panose="020B0702040204020203" pitchFamily="34" charset="0"/>
              </a:rPr>
              <a:t>Information Management</a:t>
            </a:r>
          </a:p>
        </p:txBody>
      </p:sp>
      <p:sp>
        <p:nvSpPr>
          <p:cNvPr id="132" name="Rectangle 131"/>
          <p:cNvSpPr/>
          <p:nvPr/>
        </p:nvSpPr>
        <p:spPr bwMode="auto">
          <a:xfrm>
            <a:off x="4365801" y="1189495"/>
            <a:ext cx="1674553" cy="4262412"/>
          </a:xfrm>
          <a:prstGeom prst="rect">
            <a:avLst/>
          </a:prstGeom>
          <a:solidFill>
            <a:schemeClr val="bg1">
              <a:lumMod val="75000"/>
            </a:schemeClr>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79" tIns="91427" rIns="18279" bIns="91388" numCol="1" spcCol="1270" anchor="t" anchorCtr="0">
            <a:noAutofit/>
          </a:bodyPr>
          <a:lstStyle/>
          <a:p>
            <a:pPr algn="ctr" defTabSz="724855">
              <a:spcBef>
                <a:spcPct val="0"/>
              </a:spcBef>
              <a:spcAft>
                <a:spcPct val="35000"/>
              </a:spcAft>
              <a:defRPr/>
            </a:pPr>
            <a:r>
              <a:rPr lang="en-US" sz="1400" kern="0" dirty="0">
                <a:solidFill>
                  <a:schemeClr val="tx1"/>
                </a:solidFill>
                <a:latin typeface="Segoe UI Semibold" panose="020B0702040204020203" pitchFamily="34" charset="0"/>
                <a:cs typeface="Segoe UI Semibold" panose="020B0702040204020203" pitchFamily="34" charset="0"/>
              </a:rPr>
              <a:t>Big Data Stores</a:t>
            </a:r>
          </a:p>
        </p:txBody>
      </p:sp>
      <p:sp>
        <p:nvSpPr>
          <p:cNvPr id="133" name="Rectangle 132"/>
          <p:cNvSpPr/>
          <p:nvPr/>
        </p:nvSpPr>
        <p:spPr bwMode="auto">
          <a:xfrm>
            <a:off x="6443439" y="1189495"/>
            <a:ext cx="1722875" cy="4262412"/>
          </a:xfrm>
          <a:prstGeom prst="rect">
            <a:avLst/>
          </a:prstGeom>
          <a:solidFill>
            <a:schemeClr val="bg1">
              <a:lumMod val="75000"/>
            </a:schemeClr>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79" tIns="91427" rIns="18279" bIns="91388" numCol="1" spcCol="1270" anchor="t" anchorCtr="0">
            <a:noAutofit/>
          </a:bodyPr>
          <a:lstStyle/>
          <a:p>
            <a:pPr algn="ctr" defTabSz="724855">
              <a:spcBef>
                <a:spcPct val="0"/>
              </a:spcBef>
              <a:spcAft>
                <a:spcPct val="35000"/>
              </a:spcAft>
              <a:defRPr/>
            </a:pPr>
            <a:r>
              <a:rPr lang="en-US" sz="1400" kern="0" dirty="0">
                <a:solidFill>
                  <a:schemeClr val="bg1">
                    <a:lumMod val="20000"/>
                    <a:lumOff val="80000"/>
                  </a:schemeClr>
                </a:solidFill>
                <a:latin typeface="Segoe UI Semibold" panose="020B0702040204020203" pitchFamily="34" charset="0"/>
                <a:cs typeface="Segoe UI Semibold" panose="020B0702040204020203" pitchFamily="34" charset="0"/>
              </a:rPr>
              <a:t>Machine Learning and Analytics</a:t>
            </a:r>
          </a:p>
        </p:txBody>
      </p:sp>
      <p:sp>
        <p:nvSpPr>
          <p:cNvPr id="145" name="Rectangle 144"/>
          <p:cNvSpPr/>
          <p:nvPr/>
        </p:nvSpPr>
        <p:spPr>
          <a:xfrm>
            <a:off x="4819042" y="2689338"/>
            <a:ext cx="1190817" cy="261610"/>
          </a:xfrm>
          <a:prstGeom prst="rect">
            <a:avLst/>
          </a:prstGeom>
        </p:spPr>
        <p:txBody>
          <a:bodyPr wrap="square">
            <a:spAutoFit/>
          </a:bodyPr>
          <a:lstStyle/>
          <a:p>
            <a:pPr defTabSz="914377">
              <a:defRPr/>
            </a:pPr>
            <a:r>
              <a:rPr lang="en-US" sz="1100" kern="0" dirty="0">
                <a:solidFill>
                  <a:schemeClr val="bg1">
                    <a:lumMod val="20000"/>
                    <a:lumOff val="80000"/>
                  </a:schemeClr>
                </a:solidFill>
                <a:cs typeface="Segoe UI Semilight" panose="020B0402040204020203" pitchFamily="34" charset="0"/>
              </a:rPr>
              <a:t>SQL Database</a:t>
            </a:r>
          </a:p>
        </p:txBody>
      </p:sp>
      <p:sp>
        <p:nvSpPr>
          <p:cNvPr id="263" name="Rectangle 262"/>
          <p:cNvSpPr/>
          <p:nvPr/>
        </p:nvSpPr>
        <p:spPr>
          <a:xfrm>
            <a:off x="9039657" y="4919562"/>
            <a:ext cx="1190817" cy="430887"/>
          </a:xfrm>
          <a:prstGeom prst="rect">
            <a:avLst/>
          </a:prstGeom>
        </p:spPr>
        <p:txBody>
          <a:bodyPr wrap="square">
            <a:spAutoFit/>
          </a:bodyPr>
          <a:lstStyle/>
          <a:p>
            <a:pPr defTabSz="914377">
              <a:defRPr/>
            </a:pPr>
            <a:r>
              <a:rPr lang="en-US" sz="1100" kern="0" dirty="0">
                <a:solidFill>
                  <a:schemeClr val="bg1">
                    <a:lumMod val="20000"/>
                    <a:lumOff val="80000"/>
                  </a:schemeClr>
                </a:solidFill>
                <a:cs typeface="Segoe UI Semilight" panose="020B0402040204020203" pitchFamily="34" charset="0"/>
              </a:rPr>
              <a:t>Embedded Power BI</a:t>
            </a:r>
          </a:p>
        </p:txBody>
      </p:sp>
      <p:grpSp>
        <p:nvGrpSpPr>
          <p:cNvPr id="30" name="Group 29"/>
          <p:cNvGrpSpPr/>
          <p:nvPr/>
        </p:nvGrpSpPr>
        <p:grpSpPr>
          <a:xfrm>
            <a:off x="8704467" y="4944835"/>
            <a:ext cx="304404" cy="194560"/>
            <a:chOff x="7884058" y="5368509"/>
            <a:chExt cx="324905" cy="207663"/>
          </a:xfrm>
        </p:grpSpPr>
        <p:sp>
          <p:nvSpPr>
            <p:cNvPr id="265" name="Freeform 5"/>
            <p:cNvSpPr>
              <a:spLocks noEditPoints="1"/>
            </p:cNvSpPr>
            <p:nvPr/>
          </p:nvSpPr>
          <p:spPr bwMode="auto">
            <a:xfrm>
              <a:off x="7884058" y="5368509"/>
              <a:ext cx="324905" cy="207663"/>
            </a:xfrm>
            <a:custGeom>
              <a:avLst/>
              <a:gdLst>
                <a:gd name="T0" fmla="*/ 296 w 296"/>
                <a:gd name="T1" fmla="*/ 164 h 188"/>
                <a:gd name="T2" fmla="*/ 296 w 296"/>
                <a:gd name="T3" fmla="*/ 188 h 188"/>
                <a:gd name="T4" fmla="*/ 0 w 296"/>
                <a:gd name="T5" fmla="*/ 188 h 188"/>
                <a:gd name="T6" fmla="*/ 0 w 296"/>
                <a:gd name="T7" fmla="*/ 164 h 188"/>
                <a:gd name="T8" fmla="*/ 21 w 296"/>
                <a:gd name="T9" fmla="*/ 164 h 188"/>
                <a:gd name="T10" fmla="*/ 20 w 296"/>
                <a:gd name="T11" fmla="*/ 22 h 188"/>
                <a:gd name="T12" fmla="*/ 42 w 296"/>
                <a:gd name="T13" fmla="*/ 0 h 188"/>
                <a:gd name="T14" fmla="*/ 222 w 296"/>
                <a:gd name="T15" fmla="*/ 1 h 188"/>
                <a:gd name="T16" fmla="*/ 275 w 296"/>
                <a:gd name="T17" fmla="*/ 54 h 188"/>
                <a:gd name="T18" fmla="*/ 275 w 296"/>
                <a:gd name="T19" fmla="*/ 164 h 188"/>
                <a:gd name="T20" fmla="*/ 296 w 296"/>
                <a:gd name="T21" fmla="*/ 164 h 188"/>
                <a:gd name="T22" fmla="*/ 251 w 296"/>
                <a:gd name="T23" fmla="*/ 164 h 188"/>
                <a:gd name="T24" fmla="*/ 251 w 296"/>
                <a:gd name="T25" fmla="*/ 25 h 188"/>
                <a:gd name="T26" fmla="*/ 45 w 296"/>
                <a:gd name="T27" fmla="*/ 25 h 188"/>
                <a:gd name="T28" fmla="*/ 45 w 296"/>
                <a:gd name="T29" fmla="*/ 164 h 188"/>
                <a:gd name="T30" fmla="*/ 251 w 296"/>
                <a:gd name="T31" fmla="*/ 16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6" h="188">
                  <a:moveTo>
                    <a:pt x="296" y="164"/>
                  </a:moveTo>
                  <a:cubicBezTo>
                    <a:pt x="296" y="172"/>
                    <a:pt x="296" y="180"/>
                    <a:pt x="296" y="188"/>
                  </a:cubicBezTo>
                  <a:cubicBezTo>
                    <a:pt x="197" y="188"/>
                    <a:pt x="99" y="188"/>
                    <a:pt x="0" y="188"/>
                  </a:cubicBezTo>
                  <a:cubicBezTo>
                    <a:pt x="0" y="180"/>
                    <a:pt x="0" y="172"/>
                    <a:pt x="0" y="164"/>
                  </a:cubicBezTo>
                  <a:cubicBezTo>
                    <a:pt x="6" y="164"/>
                    <a:pt x="13" y="164"/>
                    <a:pt x="21" y="164"/>
                  </a:cubicBezTo>
                  <a:cubicBezTo>
                    <a:pt x="21" y="115"/>
                    <a:pt x="21" y="69"/>
                    <a:pt x="20" y="22"/>
                  </a:cubicBezTo>
                  <a:cubicBezTo>
                    <a:pt x="20" y="6"/>
                    <a:pt x="25" y="0"/>
                    <a:pt x="42" y="0"/>
                  </a:cubicBezTo>
                  <a:cubicBezTo>
                    <a:pt x="102" y="1"/>
                    <a:pt x="162" y="1"/>
                    <a:pt x="222" y="1"/>
                  </a:cubicBezTo>
                  <a:cubicBezTo>
                    <a:pt x="275" y="1"/>
                    <a:pt x="275" y="1"/>
                    <a:pt x="275" y="54"/>
                  </a:cubicBezTo>
                  <a:cubicBezTo>
                    <a:pt x="275" y="91"/>
                    <a:pt x="275" y="127"/>
                    <a:pt x="275" y="164"/>
                  </a:cubicBezTo>
                  <a:cubicBezTo>
                    <a:pt x="284" y="164"/>
                    <a:pt x="290" y="164"/>
                    <a:pt x="296" y="164"/>
                  </a:cubicBezTo>
                  <a:close/>
                  <a:moveTo>
                    <a:pt x="251" y="164"/>
                  </a:moveTo>
                  <a:cubicBezTo>
                    <a:pt x="251" y="116"/>
                    <a:pt x="251" y="70"/>
                    <a:pt x="251" y="25"/>
                  </a:cubicBezTo>
                  <a:cubicBezTo>
                    <a:pt x="181" y="25"/>
                    <a:pt x="113" y="25"/>
                    <a:pt x="45" y="25"/>
                  </a:cubicBezTo>
                  <a:cubicBezTo>
                    <a:pt x="45" y="72"/>
                    <a:pt x="45" y="118"/>
                    <a:pt x="45" y="164"/>
                  </a:cubicBezTo>
                  <a:cubicBezTo>
                    <a:pt x="114" y="164"/>
                    <a:pt x="182" y="164"/>
                    <a:pt x="251" y="164"/>
                  </a:cubicBezTo>
                  <a:close/>
                </a:path>
              </a:pathLst>
            </a:custGeom>
            <a:solidFill>
              <a:schemeClr val="tx1"/>
            </a:solidFill>
            <a:ln>
              <a:noFill/>
            </a:ln>
          </p:spPr>
          <p:txBody>
            <a:bodyPr vert="horz" wrap="square" lIns="89631" tIns="44815" rIns="89631" bIns="44815" numCol="1" anchor="t" anchorCtr="0" compatLnSpc="1">
              <a:prstTxWarp prst="textNoShape">
                <a:avLst/>
              </a:prstTxWarp>
            </a:bodyPr>
            <a:lstStyle/>
            <a:p>
              <a:pPr defTabSz="914377">
                <a:defRPr/>
              </a:pPr>
              <a:endParaRPr lang="en-US" sz="1765" kern="0">
                <a:solidFill>
                  <a:srgbClr val="FFFFFF"/>
                </a:solidFill>
              </a:endParaRPr>
            </a:p>
          </p:txBody>
        </p:sp>
        <p:sp>
          <p:nvSpPr>
            <p:cNvPr id="266" name="Freeform 6"/>
            <p:cNvSpPr>
              <a:spLocks/>
            </p:cNvSpPr>
            <p:nvPr/>
          </p:nvSpPr>
          <p:spPr bwMode="auto">
            <a:xfrm>
              <a:off x="8002832" y="5412187"/>
              <a:ext cx="35248" cy="124138"/>
            </a:xfrm>
            <a:custGeom>
              <a:avLst/>
              <a:gdLst>
                <a:gd name="T0" fmla="*/ 31 w 32"/>
                <a:gd name="T1" fmla="*/ 58 h 112"/>
                <a:gd name="T2" fmla="*/ 32 w 32"/>
                <a:gd name="T3" fmla="*/ 94 h 112"/>
                <a:gd name="T4" fmla="*/ 16 w 32"/>
                <a:gd name="T5" fmla="*/ 112 h 112"/>
                <a:gd name="T6" fmla="*/ 0 w 32"/>
                <a:gd name="T7" fmla="*/ 93 h 112"/>
                <a:gd name="T8" fmla="*/ 0 w 32"/>
                <a:gd name="T9" fmla="*/ 15 h 112"/>
                <a:gd name="T10" fmla="*/ 15 w 32"/>
                <a:gd name="T11" fmla="*/ 0 h 112"/>
                <a:gd name="T12" fmla="*/ 32 w 32"/>
                <a:gd name="T13" fmla="*/ 16 h 112"/>
                <a:gd name="T14" fmla="*/ 31 w 32"/>
                <a:gd name="T15" fmla="*/ 58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12">
                  <a:moveTo>
                    <a:pt x="31" y="58"/>
                  </a:moveTo>
                  <a:cubicBezTo>
                    <a:pt x="31" y="70"/>
                    <a:pt x="31" y="82"/>
                    <a:pt x="32" y="94"/>
                  </a:cubicBezTo>
                  <a:cubicBezTo>
                    <a:pt x="32" y="105"/>
                    <a:pt x="30" y="112"/>
                    <a:pt x="16" y="112"/>
                  </a:cubicBezTo>
                  <a:cubicBezTo>
                    <a:pt x="1" y="112"/>
                    <a:pt x="0" y="104"/>
                    <a:pt x="0" y="93"/>
                  </a:cubicBezTo>
                  <a:cubicBezTo>
                    <a:pt x="1" y="67"/>
                    <a:pt x="1" y="41"/>
                    <a:pt x="0" y="15"/>
                  </a:cubicBezTo>
                  <a:cubicBezTo>
                    <a:pt x="0" y="4"/>
                    <a:pt x="4" y="0"/>
                    <a:pt x="15" y="0"/>
                  </a:cubicBezTo>
                  <a:cubicBezTo>
                    <a:pt x="27" y="0"/>
                    <a:pt x="32" y="4"/>
                    <a:pt x="32" y="16"/>
                  </a:cubicBezTo>
                  <a:cubicBezTo>
                    <a:pt x="31" y="30"/>
                    <a:pt x="31" y="44"/>
                    <a:pt x="31" y="58"/>
                  </a:cubicBezTo>
                  <a:close/>
                </a:path>
              </a:pathLst>
            </a:custGeom>
            <a:solidFill>
              <a:schemeClr val="tx1"/>
            </a:solidFill>
            <a:ln>
              <a:noFill/>
            </a:ln>
          </p:spPr>
          <p:txBody>
            <a:bodyPr vert="horz" wrap="square" lIns="89631" tIns="44815" rIns="89631" bIns="44815" numCol="1" anchor="t" anchorCtr="0" compatLnSpc="1">
              <a:prstTxWarp prst="textNoShape">
                <a:avLst/>
              </a:prstTxWarp>
            </a:bodyPr>
            <a:lstStyle/>
            <a:p>
              <a:pPr defTabSz="914377">
                <a:defRPr/>
              </a:pPr>
              <a:endParaRPr lang="en-US" sz="1765" kern="0">
                <a:solidFill>
                  <a:srgbClr val="FFFFFF"/>
                </a:solidFill>
              </a:endParaRPr>
            </a:p>
          </p:txBody>
        </p:sp>
        <p:sp>
          <p:nvSpPr>
            <p:cNvPr id="267" name="Freeform 7"/>
            <p:cNvSpPr>
              <a:spLocks/>
            </p:cNvSpPr>
            <p:nvPr/>
          </p:nvSpPr>
          <p:spPr bwMode="auto">
            <a:xfrm>
              <a:off x="8055706" y="5447436"/>
              <a:ext cx="36015" cy="88889"/>
            </a:xfrm>
            <a:custGeom>
              <a:avLst/>
              <a:gdLst>
                <a:gd name="T0" fmla="*/ 31 w 33"/>
                <a:gd name="T1" fmla="*/ 40 h 80"/>
                <a:gd name="T2" fmla="*/ 32 w 33"/>
                <a:gd name="T3" fmla="*/ 62 h 80"/>
                <a:gd name="T4" fmla="*/ 16 w 33"/>
                <a:gd name="T5" fmla="*/ 80 h 80"/>
                <a:gd name="T6" fmla="*/ 0 w 33"/>
                <a:gd name="T7" fmla="*/ 61 h 80"/>
                <a:gd name="T8" fmla="*/ 0 w 33"/>
                <a:gd name="T9" fmla="*/ 17 h 80"/>
                <a:gd name="T10" fmla="*/ 15 w 33"/>
                <a:gd name="T11" fmla="*/ 0 h 80"/>
                <a:gd name="T12" fmla="*/ 32 w 33"/>
                <a:gd name="T13" fmla="*/ 18 h 80"/>
                <a:gd name="T14" fmla="*/ 31 w 33"/>
                <a:gd name="T15" fmla="*/ 4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80">
                  <a:moveTo>
                    <a:pt x="31" y="40"/>
                  </a:moveTo>
                  <a:cubicBezTo>
                    <a:pt x="31" y="47"/>
                    <a:pt x="31" y="54"/>
                    <a:pt x="32" y="62"/>
                  </a:cubicBezTo>
                  <a:cubicBezTo>
                    <a:pt x="32" y="73"/>
                    <a:pt x="30" y="80"/>
                    <a:pt x="16" y="80"/>
                  </a:cubicBezTo>
                  <a:cubicBezTo>
                    <a:pt x="1" y="80"/>
                    <a:pt x="0" y="72"/>
                    <a:pt x="0" y="61"/>
                  </a:cubicBezTo>
                  <a:cubicBezTo>
                    <a:pt x="1" y="46"/>
                    <a:pt x="1" y="32"/>
                    <a:pt x="0" y="17"/>
                  </a:cubicBezTo>
                  <a:cubicBezTo>
                    <a:pt x="0" y="6"/>
                    <a:pt x="2" y="0"/>
                    <a:pt x="15" y="0"/>
                  </a:cubicBezTo>
                  <a:cubicBezTo>
                    <a:pt x="29" y="0"/>
                    <a:pt x="33" y="6"/>
                    <a:pt x="32" y="18"/>
                  </a:cubicBezTo>
                  <a:cubicBezTo>
                    <a:pt x="31" y="25"/>
                    <a:pt x="31" y="33"/>
                    <a:pt x="31" y="40"/>
                  </a:cubicBezTo>
                  <a:close/>
                </a:path>
              </a:pathLst>
            </a:custGeom>
            <a:solidFill>
              <a:schemeClr val="tx1"/>
            </a:solidFill>
            <a:ln>
              <a:noFill/>
            </a:ln>
          </p:spPr>
          <p:txBody>
            <a:bodyPr vert="horz" wrap="square" lIns="89631" tIns="44815" rIns="89631" bIns="44815" numCol="1" anchor="t" anchorCtr="0" compatLnSpc="1">
              <a:prstTxWarp prst="textNoShape">
                <a:avLst/>
              </a:prstTxWarp>
            </a:bodyPr>
            <a:lstStyle/>
            <a:p>
              <a:pPr defTabSz="914377">
                <a:defRPr/>
              </a:pPr>
              <a:endParaRPr lang="en-US" sz="1765" kern="0">
                <a:solidFill>
                  <a:srgbClr val="FFFFFF"/>
                </a:solidFill>
              </a:endParaRPr>
            </a:p>
          </p:txBody>
        </p:sp>
        <p:sp>
          <p:nvSpPr>
            <p:cNvPr id="268" name="Freeform 8"/>
            <p:cNvSpPr>
              <a:spLocks/>
            </p:cNvSpPr>
            <p:nvPr/>
          </p:nvSpPr>
          <p:spPr bwMode="auto">
            <a:xfrm>
              <a:off x="7943062" y="5478854"/>
              <a:ext cx="49808" cy="57471"/>
            </a:xfrm>
            <a:custGeom>
              <a:avLst/>
              <a:gdLst>
                <a:gd name="T0" fmla="*/ 6 w 45"/>
                <a:gd name="T1" fmla="*/ 26 h 52"/>
                <a:gd name="T2" fmla="*/ 22 w 45"/>
                <a:gd name="T3" fmla="*/ 0 h 52"/>
                <a:gd name="T4" fmla="*/ 37 w 45"/>
                <a:gd name="T5" fmla="*/ 25 h 52"/>
                <a:gd name="T6" fmla="*/ 23 w 45"/>
                <a:gd name="T7" fmla="*/ 52 h 52"/>
                <a:gd name="T8" fmla="*/ 6 w 45"/>
                <a:gd name="T9" fmla="*/ 26 h 52"/>
              </a:gdLst>
              <a:ahLst/>
              <a:cxnLst>
                <a:cxn ang="0">
                  <a:pos x="T0" y="T1"/>
                </a:cxn>
                <a:cxn ang="0">
                  <a:pos x="T2" y="T3"/>
                </a:cxn>
                <a:cxn ang="0">
                  <a:pos x="T4" y="T5"/>
                </a:cxn>
                <a:cxn ang="0">
                  <a:pos x="T6" y="T7"/>
                </a:cxn>
                <a:cxn ang="0">
                  <a:pos x="T8" y="T9"/>
                </a:cxn>
              </a:cxnLst>
              <a:rect l="0" t="0" r="r" b="b"/>
              <a:pathLst>
                <a:path w="45" h="52">
                  <a:moveTo>
                    <a:pt x="6" y="26"/>
                  </a:moveTo>
                  <a:cubicBezTo>
                    <a:pt x="8" y="16"/>
                    <a:pt x="0" y="0"/>
                    <a:pt x="22" y="0"/>
                  </a:cubicBezTo>
                  <a:cubicBezTo>
                    <a:pt x="43" y="0"/>
                    <a:pt x="38" y="14"/>
                    <a:pt x="37" y="25"/>
                  </a:cubicBezTo>
                  <a:cubicBezTo>
                    <a:pt x="36" y="35"/>
                    <a:pt x="45" y="51"/>
                    <a:pt x="23" y="52"/>
                  </a:cubicBezTo>
                  <a:cubicBezTo>
                    <a:pt x="1" y="52"/>
                    <a:pt x="8" y="37"/>
                    <a:pt x="6" y="26"/>
                  </a:cubicBezTo>
                  <a:close/>
                </a:path>
              </a:pathLst>
            </a:custGeom>
            <a:solidFill>
              <a:schemeClr val="tx1"/>
            </a:solidFill>
            <a:ln>
              <a:noFill/>
            </a:ln>
          </p:spPr>
          <p:txBody>
            <a:bodyPr vert="horz" wrap="square" lIns="89631" tIns="44815" rIns="89631" bIns="44815" numCol="1" anchor="t" anchorCtr="0" compatLnSpc="1">
              <a:prstTxWarp prst="textNoShape">
                <a:avLst/>
              </a:prstTxWarp>
            </a:bodyPr>
            <a:lstStyle/>
            <a:p>
              <a:pPr defTabSz="914377">
                <a:defRPr/>
              </a:pPr>
              <a:endParaRPr lang="en-US" sz="1765" kern="0">
                <a:solidFill>
                  <a:srgbClr val="FFFFFF"/>
                </a:solidFill>
              </a:endParaRPr>
            </a:p>
          </p:txBody>
        </p:sp>
        <p:sp>
          <p:nvSpPr>
            <p:cNvPr id="269" name="Freeform 9"/>
            <p:cNvSpPr>
              <a:spLocks/>
            </p:cNvSpPr>
            <p:nvPr/>
          </p:nvSpPr>
          <p:spPr bwMode="auto">
            <a:xfrm>
              <a:off x="8104749" y="5487282"/>
              <a:ext cx="42145" cy="49042"/>
            </a:xfrm>
            <a:custGeom>
              <a:avLst/>
              <a:gdLst>
                <a:gd name="T0" fmla="*/ 34 w 38"/>
                <a:gd name="T1" fmla="*/ 21 h 44"/>
                <a:gd name="T2" fmla="*/ 19 w 38"/>
                <a:gd name="T3" fmla="*/ 44 h 44"/>
                <a:gd name="T4" fmla="*/ 3 w 38"/>
                <a:gd name="T5" fmla="*/ 22 h 44"/>
                <a:gd name="T6" fmla="*/ 20 w 38"/>
                <a:gd name="T7" fmla="*/ 0 h 44"/>
                <a:gd name="T8" fmla="*/ 34 w 38"/>
                <a:gd name="T9" fmla="*/ 21 h 44"/>
              </a:gdLst>
              <a:ahLst/>
              <a:cxnLst>
                <a:cxn ang="0">
                  <a:pos x="T0" y="T1"/>
                </a:cxn>
                <a:cxn ang="0">
                  <a:pos x="T2" y="T3"/>
                </a:cxn>
                <a:cxn ang="0">
                  <a:pos x="T4" y="T5"/>
                </a:cxn>
                <a:cxn ang="0">
                  <a:pos x="T6" y="T7"/>
                </a:cxn>
                <a:cxn ang="0">
                  <a:pos x="T8" y="T9"/>
                </a:cxn>
              </a:cxnLst>
              <a:rect l="0" t="0" r="r" b="b"/>
              <a:pathLst>
                <a:path w="38" h="44">
                  <a:moveTo>
                    <a:pt x="34" y="21"/>
                  </a:moveTo>
                  <a:cubicBezTo>
                    <a:pt x="34" y="32"/>
                    <a:pt x="38" y="44"/>
                    <a:pt x="19" y="44"/>
                  </a:cubicBezTo>
                  <a:cubicBezTo>
                    <a:pt x="0" y="44"/>
                    <a:pt x="4" y="32"/>
                    <a:pt x="3" y="22"/>
                  </a:cubicBezTo>
                  <a:cubicBezTo>
                    <a:pt x="3" y="10"/>
                    <a:pt x="2" y="0"/>
                    <a:pt x="20" y="0"/>
                  </a:cubicBezTo>
                  <a:cubicBezTo>
                    <a:pt x="37" y="0"/>
                    <a:pt x="34" y="11"/>
                    <a:pt x="34" y="21"/>
                  </a:cubicBezTo>
                  <a:close/>
                </a:path>
              </a:pathLst>
            </a:custGeom>
            <a:solidFill>
              <a:schemeClr val="tx1"/>
            </a:solidFill>
            <a:ln>
              <a:noFill/>
            </a:ln>
          </p:spPr>
          <p:txBody>
            <a:bodyPr vert="horz" wrap="square" lIns="89631" tIns="44815" rIns="89631" bIns="44815" numCol="1" anchor="t" anchorCtr="0" compatLnSpc="1">
              <a:prstTxWarp prst="textNoShape">
                <a:avLst/>
              </a:prstTxWarp>
            </a:bodyPr>
            <a:lstStyle/>
            <a:p>
              <a:pPr defTabSz="914377">
                <a:defRPr/>
              </a:pPr>
              <a:endParaRPr lang="en-US" sz="1765" kern="0">
                <a:solidFill>
                  <a:srgbClr val="FFFFFF"/>
                </a:solidFill>
              </a:endParaRPr>
            </a:p>
          </p:txBody>
        </p:sp>
      </p:grpSp>
      <p:grpSp>
        <p:nvGrpSpPr>
          <p:cNvPr id="351" name="Group 350"/>
          <p:cNvGrpSpPr/>
          <p:nvPr/>
        </p:nvGrpSpPr>
        <p:grpSpPr>
          <a:xfrm>
            <a:off x="4580267" y="2748751"/>
            <a:ext cx="232591" cy="284871"/>
            <a:chOff x="-3084513" y="3390510"/>
            <a:chExt cx="2716213" cy="3363913"/>
          </a:xfrm>
          <a:solidFill>
            <a:schemeClr val="tx1"/>
          </a:solidFill>
        </p:grpSpPr>
        <p:sp>
          <p:nvSpPr>
            <p:cNvPr id="348" name="Freeform 40"/>
            <p:cNvSpPr>
              <a:spLocks noEditPoints="1"/>
            </p:cNvSpPr>
            <p:nvPr/>
          </p:nvSpPr>
          <p:spPr bwMode="auto">
            <a:xfrm>
              <a:off x="-3084513" y="3390510"/>
              <a:ext cx="2716213" cy="3363913"/>
            </a:xfrm>
            <a:custGeom>
              <a:avLst/>
              <a:gdLst>
                <a:gd name="T0" fmla="*/ 896 w 896"/>
                <a:gd name="T1" fmla="*/ 212 h 1107"/>
                <a:gd name="T2" fmla="*/ 448 w 896"/>
                <a:gd name="T3" fmla="*/ 0 h 1107"/>
                <a:gd name="T4" fmla="*/ 0 w 896"/>
                <a:gd name="T5" fmla="*/ 212 h 1107"/>
                <a:gd name="T6" fmla="*/ 1 w 896"/>
                <a:gd name="T7" fmla="*/ 219 h 1107"/>
                <a:gd name="T8" fmla="*/ 0 w 896"/>
                <a:gd name="T9" fmla="*/ 894 h 1107"/>
                <a:gd name="T10" fmla="*/ 448 w 896"/>
                <a:gd name="T11" fmla="*/ 1107 h 1107"/>
                <a:gd name="T12" fmla="*/ 896 w 896"/>
                <a:gd name="T13" fmla="*/ 894 h 1107"/>
                <a:gd name="T14" fmla="*/ 895 w 896"/>
                <a:gd name="T15" fmla="*/ 219 h 1107"/>
                <a:gd name="T16" fmla="*/ 305 w 896"/>
                <a:gd name="T17" fmla="*/ 679 h 1107"/>
                <a:gd name="T18" fmla="*/ 253 w 896"/>
                <a:gd name="T19" fmla="*/ 716 h 1107"/>
                <a:gd name="T20" fmla="*/ 178 w 896"/>
                <a:gd name="T21" fmla="*/ 717 h 1107"/>
                <a:gd name="T22" fmla="*/ 146 w 896"/>
                <a:gd name="T23" fmla="*/ 648 h 1107"/>
                <a:gd name="T24" fmla="*/ 213 w 896"/>
                <a:gd name="T25" fmla="*/ 674 h 1107"/>
                <a:gd name="T26" fmla="*/ 244 w 896"/>
                <a:gd name="T27" fmla="*/ 667 h 1107"/>
                <a:gd name="T28" fmla="*/ 255 w 896"/>
                <a:gd name="T29" fmla="*/ 648 h 1107"/>
                <a:gd name="T30" fmla="*/ 240 w 896"/>
                <a:gd name="T31" fmla="*/ 623 h 1107"/>
                <a:gd name="T32" fmla="*/ 202 w 896"/>
                <a:gd name="T33" fmla="*/ 604 h 1107"/>
                <a:gd name="T34" fmla="*/ 145 w 896"/>
                <a:gd name="T35" fmla="*/ 529 h 1107"/>
                <a:gd name="T36" fmla="*/ 174 w 896"/>
                <a:gd name="T37" fmla="*/ 470 h 1107"/>
                <a:gd name="T38" fmla="*/ 241 w 896"/>
                <a:gd name="T39" fmla="*/ 452 h 1107"/>
                <a:gd name="T40" fmla="*/ 302 w 896"/>
                <a:gd name="T41" fmla="*/ 462 h 1107"/>
                <a:gd name="T42" fmla="*/ 288 w 896"/>
                <a:gd name="T43" fmla="*/ 508 h 1107"/>
                <a:gd name="T44" fmla="*/ 258 w 896"/>
                <a:gd name="T45" fmla="*/ 499 h 1107"/>
                <a:gd name="T46" fmla="*/ 227 w 896"/>
                <a:gd name="T47" fmla="*/ 500 h 1107"/>
                <a:gd name="T48" fmla="*/ 206 w 896"/>
                <a:gd name="T49" fmla="*/ 513 h 1107"/>
                <a:gd name="T50" fmla="*/ 206 w 896"/>
                <a:gd name="T51" fmla="*/ 536 h 1107"/>
                <a:gd name="T52" fmla="*/ 230 w 896"/>
                <a:gd name="T53" fmla="*/ 555 h 1107"/>
                <a:gd name="T54" fmla="*/ 275 w 896"/>
                <a:gd name="T55" fmla="*/ 578 h 1107"/>
                <a:gd name="T56" fmla="*/ 308 w 896"/>
                <a:gd name="T57" fmla="*/ 615 h 1107"/>
                <a:gd name="T58" fmla="*/ 305 w 896"/>
                <a:gd name="T59" fmla="*/ 679 h 1107"/>
                <a:gd name="T60" fmla="*/ 491 w 896"/>
                <a:gd name="T61" fmla="*/ 716 h 1107"/>
                <a:gd name="T62" fmla="*/ 370 w 896"/>
                <a:gd name="T63" fmla="*/ 684 h 1107"/>
                <a:gd name="T64" fmla="*/ 371 w 896"/>
                <a:gd name="T65" fmla="*/ 490 h 1107"/>
                <a:gd name="T66" fmla="*/ 544 w 896"/>
                <a:gd name="T67" fmla="*/ 488 h 1107"/>
                <a:gd name="T68" fmla="*/ 543 w 896"/>
                <a:gd name="T69" fmla="*/ 683 h 1107"/>
                <a:gd name="T70" fmla="*/ 538 w 896"/>
                <a:gd name="T71" fmla="*/ 687 h 1107"/>
                <a:gd name="T72" fmla="*/ 523 w 896"/>
                <a:gd name="T73" fmla="*/ 751 h 1107"/>
                <a:gd name="T74" fmla="*/ 617 w 896"/>
                <a:gd name="T75" fmla="*/ 716 h 1107"/>
                <a:gd name="T76" fmla="*/ 671 w 896"/>
                <a:gd name="T77" fmla="*/ 456 h 1107"/>
                <a:gd name="T78" fmla="*/ 762 w 896"/>
                <a:gd name="T79" fmla="*/ 668 h 1107"/>
                <a:gd name="T80" fmla="*/ 448 w 896"/>
                <a:gd name="T81" fmla="*/ 329 h 1107"/>
                <a:gd name="T82" fmla="*/ 448 w 896"/>
                <a:gd name="T83" fmla="*/ 73 h 1107"/>
                <a:gd name="T84" fmla="*/ 448 w 896"/>
                <a:gd name="T85" fmla="*/ 329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6" h="1107">
                  <a:moveTo>
                    <a:pt x="896" y="215"/>
                  </a:moveTo>
                  <a:cubicBezTo>
                    <a:pt x="896" y="214"/>
                    <a:pt x="896" y="213"/>
                    <a:pt x="896" y="212"/>
                  </a:cubicBezTo>
                  <a:cubicBezTo>
                    <a:pt x="896" y="148"/>
                    <a:pt x="844" y="91"/>
                    <a:pt x="751" y="53"/>
                  </a:cubicBezTo>
                  <a:cubicBezTo>
                    <a:pt x="669" y="18"/>
                    <a:pt x="561" y="0"/>
                    <a:pt x="448" y="0"/>
                  </a:cubicBezTo>
                  <a:cubicBezTo>
                    <a:pt x="335" y="0"/>
                    <a:pt x="227" y="18"/>
                    <a:pt x="146" y="52"/>
                  </a:cubicBezTo>
                  <a:cubicBezTo>
                    <a:pt x="52" y="91"/>
                    <a:pt x="0" y="148"/>
                    <a:pt x="0" y="212"/>
                  </a:cubicBezTo>
                  <a:cubicBezTo>
                    <a:pt x="0" y="213"/>
                    <a:pt x="0" y="214"/>
                    <a:pt x="1" y="215"/>
                  </a:cubicBezTo>
                  <a:cubicBezTo>
                    <a:pt x="1" y="219"/>
                    <a:pt x="1" y="219"/>
                    <a:pt x="1" y="219"/>
                  </a:cubicBezTo>
                  <a:cubicBezTo>
                    <a:pt x="1" y="220"/>
                    <a:pt x="0" y="222"/>
                    <a:pt x="0" y="224"/>
                  </a:cubicBezTo>
                  <a:cubicBezTo>
                    <a:pt x="0" y="894"/>
                    <a:pt x="0" y="894"/>
                    <a:pt x="0" y="894"/>
                  </a:cubicBezTo>
                  <a:cubicBezTo>
                    <a:pt x="0" y="959"/>
                    <a:pt x="52" y="1016"/>
                    <a:pt x="146" y="1054"/>
                  </a:cubicBezTo>
                  <a:cubicBezTo>
                    <a:pt x="227" y="1088"/>
                    <a:pt x="335" y="1107"/>
                    <a:pt x="448" y="1107"/>
                  </a:cubicBezTo>
                  <a:cubicBezTo>
                    <a:pt x="561" y="1107"/>
                    <a:pt x="669" y="1088"/>
                    <a:pt x="751" y="1054"/>
                  </a:cubicBezTo>
                  <a:cubicBezTo>
                    <a:pt x="844" y="1016"/>
                    <a:pt x="896" y="959"/>
                    <a:pt x="896" y="894"/>
                  </a:cubicBezTo>
                  <a:cubicBezTo>
                    <a:pt x="896" y="224"/>
                    <a:pt x="896" y="224"/>
                    <a:pt x="896" y="224"/>
                  </a:cubicBezTo>
                  <a:cubicBezTo>
                    <a:pt x="896" y="222"/>
                    <a:pt x="896" y="220"/>
                    <a:pt x="895" y="219"/>
                  </a:cubicBezTo>
                  <a:lnTo>
                    <a:pt x="896" y="215"/>
                  </a:lnTo>
                  <a:close/>
                  <a:moveTo>
                    <a:pt x="305" y="679"/>
                  </a:moveTo>
                  <a:cubicBezTo>
                    <a:pt x="300" y="689"/>
                    <a:pt x="293" y="697"/>
                    <a:pt x="284" y="703"/>
                  </a:cubicBezTo>
                  <a:cubicBezTo>
                    <a:pt x="275" y="709"/>
                    <a:pt x="265" y="714"/>
                    <a:pt x="253" y="716"/>
                  </a:cubicBezTo>
                  <a:cubicBezTo>
                    <a:pt x="241" y="719"/>
                    <a:pt x="229" y="720"/>
                    <a:pt x="216" y="720"/>
                  </a:cubicBezTo>
                  <a:cubicBezTo>
                    <a:pt x="202" y="720"/>
                    <a:pt x="190" y="719"/>
                    <a:pt x="178" y="717"/>
                  </a:cubicBezTo>
                  <a:cubicBezTo>
                    <a:pt x="166" y="714"/>
                    <a:pt x="155" y="711"/>
                    <a:pt x="146" y="706"/>
                  </a:cubicBezTo>
                  <a:cubicBezTo>
                    <a:pt x="146" y="648"/>
                    <a:pt x="146" y="648"/>
                    <a:pt x="146" y="648"/>
                  </a:cubicBezTo>
                  <a:cubicBezTo>
                    <a:pt x="156" y="657"/>
                    <a:pt x="167" y="663"/>
                    <a:pt x="178" y="668"/>
                  </a:cubicBezTo>
                  <a:cubicBezTo>
                    <a:pt x="190" y="672"/>
                    <a:pt x="202" y="674"/>
                    <a:pt x="213" y="674"/>
                  </a:cubicBezTo>
                  <a:cubicBezTo>
                    <a:pt x="220" y="674"/>
                    <a:pt x="226" y="674"/>
                    <a:pt x="232" y="672"/>
                  </a:cubicBezTo>
                  <a:cubicBezTo>
                    <a:pt x="237" y="671"/>
                    <a:pt x="241" y="669"/>
                    <a:pt x="244" y="667"/>
                  </a:cubicBezTo>
                  <a:cubicBezTo>
                    <a:pt x="248" y="664"/>
                    <a:pt x="251" y="662"/>
                    <a:pt x="252" y="658"/>
                  </a:cubicBezTo>
                  <a:cubicBezTo>
                    <a:pt x="254" y="655"/>
                    <a:pt x="255" y="652"/>
                    <a:pt x="255" y="648"/>
                  </a:cubicBezTo>
                  <a:cubicBezTo>
                    <a:pt x="255" y="643"/>
                    <a:pt x="253" y="638"/>
                    <a:pt x="251" y="634"/>
                  </a:cubicBezTo>
                  <a:cubicBezTo>
                    <a:pt x="248" y="630"/>
                    <a:pt x="244" y="627"/>
                    <a:pt x="240" y="623"/>
                  </a:cubicBezTo>
                  <a:cubicBezTo>
                    <a:pt x="235" y="620"/>
                    <a:pt x="229" y="617"/>
                    <a:pt x="223" y="614"/>
                  </a:cubicBezTo>
                  <a:cubicBezTo>
                    <a:pt x="216" y="610"/>
                    <a:pt x="209" y="607"/>
                    <a:pt x="202" y="604"/>
                  </a:cubicBezTo>
                  <a:cubicBezTo>
                    <a:pt x="183" y="596"/>
                    <a:pt x="169" y="585"/>
                    <a:pt x="159" y="573"/>
                  </a:cubicBezTo>
                  <a:cubicBezTo>
                    <a:pt x="150" y="561"/>
                    <a:pt x="145" y="546"/>
                    <a:pt x="145" y="529"/>
                  </a:cubicBezTo>
                  <a:cubicBezTo>
                    <a:pt x="145" y="515"/>
                    <a:pt x="148" y="504"/>
                    <a:pt x="153" y="494"/>
                  </a:cubicBezTo>
                  <a:cubicBezTo>
                    <a:pt x="158" y="484"/>
                    <a:pt x="165" y="476"/>
                    <a:pt x="174" y="470"/>
                  </a:cubicBezTo>
                  <a:cubicBezTo>
                    <a:pt x="183" y="464"/>
                    <a:pt x="193" y="459"/>
                    <a:pt x="204" y="456"/>
                  </a:cubicBezTo>
                  <a:cubicBezTo>
                    <a:pt x="216" y="453"/>
                    <a:pt x="228" y="452"/>
                    <a:pt x="241" y="452"/>
                  </a:cubicBezTo>
                  <a:cubicBezTo>
                    <a:pt x="254" y="452"/>
                    <a:pt x="265" y="453"/>
                    <a:pt x="275" y="454"/>
                  </a:cubicBezTo>
                  <a:cubicBezTo>
                    <a:pt x="285" y="456"/>
                    <a:pt x="294" y="458"/>
                    <a:pt x="302" y="462"/>
                  </a:cubicBezTo>
                  <a:cubicBezTo>
                    <a:pt x="302" y="516"/>
                    <a:pt x="302" y="516"/>
                    <a:pt x="302" y="516"/>
                  </a:cubicBezTo>
                  <a:cubicBezTo>
                    <a:pt x="298" y="513"/>
                    <a:pt x="293" y="510"/>
                    <a:pt x="288" y="508"/>
                  </a:cubicBezTo>
                  <a:cubicBezTo>
                    <a:pt x="284" y="506"/>
                    <a:pt x="279" y="504"/>
                    <a:pt x="274" y="502"/>
                  </a:cubicBezTo>
                  <a:cubicBezTo>
                    <a:pt x="269" y="501"/>
                    <a:pt x="263" y="500"/>
                    <a:pt x="258" y="499"/>
                  </a:cubicBezTo>
                  <a:cubicBezTo>
                    <a:pt x="253" y="498"/>
                    <a:pt x="249" y="498"/>
                    <a:pt x="244" y="498"/>
                  </a:cubicBezTo>
                  <a:cubicBezTo>
                    <a:pt x="238" y="498"/>
                    <a:pt x="232" y="498"/>
                    <a:pt x="227" y="500"/>
                  </a:cubicBezTo>
                  <a:cubicBezTo>
                    <a:pt x="222" y="501"/>
                    <a:pt x="218" y="503"/>
                    <a:pt x="214" y="505"/>
                  </a:cubicBezTo>
                  <a:cubicBezTo>
                    <a:pt x="211" y="507"/>
                    <a:pt x="208" y="510"/>
                    <a:pt x="206" y="513"/>
                  </a:cubicBezTo>
                  <a:cubicBezTo>
                    <a:pt x="204" y="517"/>
                    <a:pt x="203" y="520"/>
                    <a:pt x="203" y="524"/>
                  </a:cubicBezTo>
                  <a:cubicBezTo>
                    <a:pt x="203" y="528"/>
                    <a:pt x="204" y="532"/>
                    <a:pt x="206" y="536"/>
                  </a:cubicBezTo>
                  <a:cubicBezTo>
                    <a:pt x="208" y="539"/>
                    <a:pt x="212" y="542"/>
                    <a:pt x="216" y="546"/>
                  </a:cubicBezTo>
                  <a:cubicBezTo>
                    <a:pt x="219" y="549"/>
                    <a:pt x="224" y="552"/>
                    <a:pt x="230" y="555"/>
                  </a:cubicBezTo>
                  <a:cubicBezTo>
                    <a:pt x="236" y="558"/>
                    <a:pt x="242" y="561"/>
                    <a:pt x="249" y="564"/>
                  </a:cubicBezTo>
                  <a:cubicBezTo>
                    <a:pt x="259" y="568"/>
                    <a:pt x="268" y="573"/>
                    <a:pt x="275" y="578"/>
                  </a:cubicBezTo>
                  <a:cubicBezTo>
                    <a:pt x="283" y="582"/>
                    <a:pt x="290" y="588"/>
                    <a:pt x="295" y="594"/>
                  </a:cubicBezTo>
                  <a:cubicBezTo>
                    <a:pt x="301" y="600"/>
                    <a:pt x="305" y="607"/>
                    <a:pt x="308" y="615"/>
                  </a:cubicBezTo>
                  <a:cubicBezTo>
                    <a:pt x="311" y="623"/>
                    <a:pt x="313" y="632"/>
                    <a:pt x="313" y="643"/>
                  </a:cubicBezTo>
                  <a:cubicBezTo>
                    <a:pt x="313" y="657"/>
                    <a:pt x="310" y="669"/>
                    <a:pt x="305" y="679"/>
                  </a:cubicBezTo>
                  <a:close/>
                  <a:moveTo>
                    <a:pt x="523" y="751"/>
                  </a:moveTo>
                  <a:cubicBezTo>
                    <a:pt x="491" y="716"/>
                    <a:pt x="491" y="716"/>
                    <a:pt x="491" y="716"/>
                  </a:cubicBezTo>
                  <a:cubicBezTo>
                    <a:pt x="480" y="719"/>
                    <a:pt x="468" y="720"/>
                    <a:pt x="456" y="720"/>
                  </a:cubicBezTo>
                  <a:cubicBezTo>
                    <a:pt x="421" y="720"/>
                    <a:pt x="392" y="708"/>
                    <a:pt x="370" y="684"/>
                  </a:cubicBezTo>
                  <a:cubicBezTo>
                    <a:pt x="348" y="660"/>
                    <a:pt x="337" y="628"/>
                    <a:pt x="337" y="589"/>
                  </a:cubicBezTo>
                  <a:cubicBezTo>
                    <a:pt x="337" y="549"/>
                    <a:pt x="349" y="515"/>
                    <a:pt x="371" y="490"/>
                  </a:cubicBezTo>
                  <a:cubicBezTo>
                    <a:pt x="393" y="465"/>
                    <a:pt x="423" y="452"/>
                    <a:pt x="460" y="452"/>
                  </a:cubicBezTo>
                  <a:cubicBezTo>
                    <a:pt x="494" y="452"/>
                    <a:pt x="522" y="464"/>
                    <a:pt x="544" y="488"/>
                  </a:cubicBezTo>
                  <a:cubicBezTo>
                    <a:pt x="565" y="512"/>
                    <a:pt x="576" y="544"/>
                    <a:pt x="576" y="584"/>
                  </a:cubicBezTo>
                  <a:cubicBezTo>
                    <a:pt x="576" y="625"/>
                    <a:pt x="565" y="658"/>
                    <a:pt x="543" y="683"/>
                  </a:cubicBezTo>
                  <a:cubicBezTo>
                    <a:pt x="542" y="684"/>
                    <a:pt x="541" y="684"/>
                    <a:pt x="540" y="685"/>
                  </a:cubicBezTo>
                  <a:cubicBezTo>
                    <a:pt x="540" y="686"/>
                    <a:pt x="539" y="687"/>
                    <a:pt x="538" y="687"/>
                  </a:cubicBezTo>
                  <a:cubicBezTo>
                    <a:pt x="600" y="751"/>
                    <a:pt x="600" y="751"/>
                    <a:pt x="600" y="751"/>
                  </a:cubicBezTo>
                  <a:lnTo>
                    <a:pt x="523" y="751"/>
                  </a:lnTo>
                  <a:close/>
                  <a:moveTo>
                    <a:pt x="762" y="716"/>
                  </a:moveTo>
                  <a:cubicBezTo>
                    <a:pt x="617" y="716"/>
                    <a:pt x="617" y="716"/>
                    <a:pt x="617" y="716"/>
                  </a:cubicBezTo>
                  <a:cubicBezTo>
                    <a:pt x="617" y="456"/>
                    <a:pt x="617" y="456"/>
                    <a:pt x="617" y="456"/>
                  </a:cubicBezTo>
                  <a:cubicBezTo>
                    <a:pt x="671" y="456"/>
                    <a:pt x="671" y="456"/>
                    <a:pt x="671" y="456"/>
                  </a:cubicBezTo>
                  <a:cubicBezTo>
                    <a:pt x="671" y="668"/>
                    <a:pt x="671" y="668"/>
                    <a:pt x="671" y="668"/>
                  </a:cubicBezTo>
                  <a:cubicBezTo>
                    <a:pt x="762" y="668"/>
                    <a:pt x="762" y="668"/>
                    <a:pt x="762" y="668"/>
                  </a:cubicBezTo>
                  <a:lnTo>
                    <a:pt x="762" y="716"/>
                  </a:lnTo>
                  <a:close/>
                  <a:moveTo>
                    <a:pt x="448" y="329"/>
                  </a:moveTo>
                  <a:cubicBezTo>
                    <a:pt x="250" y="329"/>
                    <a:pt x="89" y="272"/>
                    <a:pt x="89" y="201"/>
                  </a:cubicBezTo>
                  <a:cubicBezTo>
                    <a:pt x="89" y="131"/>
                    <a:pt x="250" y="73"/>
                    <a:pt x="448" y="73"/>
                  </a:cubicBezTo>
                  <a:cubicBezTo>
                    <a:pt x="646" y="73"/>
                    <a:pt x="807" y="131"/>
                    <a:pt x="807" y="201"/>
                  </a:cubicBezTo>
                  <a:cubicBezTo>
                    <a:pt x="807" y="272"/>
                    <a:pt x="646" y="329"/>
                    <a:pt x="448" y="3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77">
                <a:defRPr/>
              </a:pPr>
              <a:endParaRPr lang="en-US" kern="0">
                <a:solidFill>
                  <a:sysClr val="windowText" lastClr="000000"/>
                </a:solidFill>
              </a:endParaRPr>
            </a:p>
          </p:txBody>
        </p:sp>
        <p:sp>
          <p:nvSpPr>
            <p:cNvPr id="349" name="Freeform 41"/>
            <p:cNvSpPr>
              <a:spLocks/>
            </p:cNvSpPr>
            <p:nvPr/>
          </p:nvSpPr>
          <p:spPr bwMode="auto">
            <a:xfrm>
              <a:off x="-1887538" y="4916098"/>
              <a:ext cx="373063" cy="511175"/>
            </a:xfrm>
            <a:custGeom>
              <a:avLst/>
              <a:gdLst>
                <a:gd name="T0" fmla="*/ 63 w 123"/>
                <a:gd name="T1" fmla="*/ 0 h 168"/>
                <a:gd name="T2" fmla="*/ 17 w 123"/>
                <a:gd name="T3" fmla="*/ 23 h 168"/>
                <a:gd name="T4" fmla="*/ 0 w 123"/>
                <a:gd name="T5" fmla="*/ 84 h 168"/>
                <a:gd name="T6" fmla="*/ 17 w 123"/>
                <a:gd name="T7" fmla="*/ 145 h 168"/>
                <a:gd name="T8" fmla="*/ 62 w 123"/>
                <a:gd name="T9" fmla="*/ 168 h 168"/>
                <a:gd name="T10" fmla="*/ 107 w 123"/>
                <a:gd name="T11" fmla="*/ 146 h 168"/>
                <a:gd name="T12" fmla="*/ 123 w 123"/>
                <a:gd name="T13" fmla="*/ 85 h 168"/>
                <a:gd name="T14" fmla="*/ 107 w 123"/>
                <a:gd name="T15" fmla="*/ 23 h 168"/>
                <a:gd name="T16" fmla="*/ 63 w 123"/>
                <a:gd name="T1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 h="168">
                  <a:moveTo>
                    <a:pt x="63" y="0"/>
                  </a:moveTo>
                  <a:cubicBezTo>
                    <a:pt x="44" y="0"/>
                    <a:pt x="29" y="8"/>
                    <a:pt x="17" y="23"/>
                  </a:cubicBezTo>
                  <a:cubicBezTo>
                    <a:pt x="6" y="39"/>
                    <a:pt x="0" y="59"/>
                    <a:pt x="0" y="84"/>
                  </a:cubicBezTo>
                  <a:cubicBezTo>
                    <a:pt x="0" y="110"/>
                    <a:pt x="6" y="130"/>
                    <a:pt x="17" y="145"/>
                  </a:cubicBezTo>
                  <a:cubicBezTo>
                    <a:pt x="28" y="160"/>
                    <a:pt x="43" y="168"/>
                    <a:pt x="62" y="168"/>
                  </a:cubicBezTo>
                  <a:cubicBezTo>
                    <a:pt x="81" y="168"/>
                    <a:pt x="96" y="160"/>
                    <a:pt x="107" y="146"/>
                  </a:cubicBezTo>
                  <a:cubicBezTo>
                    <a:pt x="118" y="131"/>
                    <a:pt x="123" y="111"/>
                    <a:pt x="123" y="85"/>
                  </a:cubicBezTo>
                  <a:cubicBezTo>
                    <a:pt x="123" y="59"/>
                    <a:pt x="118" y="38"/>
                    <a:pt x="107" y="23"/>
                  </a:cubicBezTo>
                  <a:cubicBezTo>
                    <a:pt x="97" y="8"/>
                    <a:pt x="82" y="0"/>
                    <a:pt x="6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77">
                <a:defRPr/>
              </a:pPr>
              <a:endParaRPr lang="en-US" kern="0">
                <a:solidFill>
                  <a:sysClr val="windowText" lastClr="000000"/>
                </a:solidFill>
              </a:endParaRPr>
            </a:p>
          </p:txBody>
        </p:sp>
      </p:grpSp>
      <p:sp>
        <p:nvSpPr>
          <p:cNvPr id="127" name="Rectangle 126"/>
          <p:cNvSpPr/>
          <p:nvPr/>
        </p:nvSpPr>
        <p:spPr bwMode="auto">
          <a:xfrm>
            <a:off x="4470829" y="3872859"/>
            <a:ext cx="1465855" cy="453255"/>
          </a:xfrm>
          <a:prstGeom prst="rect">
            <a:avLst/>
          </a:prstGeom>
          <a:noFill/>
          <a:ln w="28575">
            <a:solidFill>
              <a:schemeClr val="accent2">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52" name="Rectangle 151"/>
          <p:cNvSpPr/>
          <p:nvPr/>
        </p:nvSpPr>
        <p:spPr bwMode="auto">
          <a:xfrm>
            <a:off x="4462559" y="2661455"/>
            <a:ext cx="1465855" cy="493117"/>
          </a:xfrm>
          <a:prstGeom prst="rect">
            <a:avLst/>
          </a:prstGeom>
          <a:noFill/>
          <a:ln w="28575">
            <a:solidFill>
              <a:schemeClr val="accent2">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54" name="Rectangle 153"/>
          <p:cNvSpPr/>
          <p:nvPr/>
        </p:nvSpPr>
        <p:spPr bwMode="auto">
          <a:xfrm>
            <a:off x="8623736" y="4785239"/>
            <a:ext cx="1465855" cy="617909"/>
          </a:xfrm>
          <a:prstGeom prst="rect">
            <a:avLst/>
          </a:prstGeom>
          <a:noFill/>
          <a:ln w="28575">
            <a:solidFill>
              <a:schemeClr val="accent2">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3" name="Freeform 92"/>
          <p:cNvSpPr/>
          <p:nvPr/>
        </p:nvSpPr>
        <p:spPr bwMode="auto">
          <a:xfrm>
            <a:off x="2291833" y="3536211"/>
            <a:ext cx="216961" cy="227043"/>
          </a:xfrm>
          <a:custGeom>
            <a:avLst/>
            <a:gdLst>
              <a:gd name="connsiteX0" fmla="*/ 84139 w 3657601"/>
              <a:gd name="connsiteY0" fmla="*/ 2916238 h 3827556"/>
              <a:gd name="connsiteX1" fmla="*/ 420687 w 3657601"/>
              <a:gd name="connsiteY1" fmla="*/ 2916238 h 3827556"/>
              <a:gd name="connsiteX2" fmla="*/ 504826 w 3657601"/>
              <a:gd name="connsiteY2" fmla="*/ 3000377 h 3827556"/>
              <a:gd name="connsiteX3" fmla="*/ 504826 w 3657601"/>
              <a:gd name="connsiteY3" fmla="*/ 3306764 h 3827556"/>
              <a:gd name="connsiteX4" fmla="*/ 3152775 w 3657601"/>
              <a:gd name="connsiteY4" fmla="*/ 3306764 h 3827556"/>
              <a:gd name="connsiteX5" fmla="*/ 3152775 w 3657601"/>
              <a:gd name="connsiteY5" fmla="*/ 3000377 h 3827556"/>
              <a:gd name="connsiteX6" fmla="*/ 3236914 w 3657601"/>
              <a:gd name="connsiteY6" fmla="*/ 2916238 h 3827556"/>
              <a:gd name="connsiteX7" fmla="*/ 3573462 w 3657601"/>
              <a:gd name="connsiteY7" fmla="*/ 2916238 h 3827556"/>
              <a:gd name="connsiteX8" fmla="*/ 3657601 w 3657601"/>
              <a:gd name="connsiteY8" fmla="*/ 3000377 h 3827556"/>
              <a:gd name="connsiteX9" fmla="*/ 3657601 w 3657601"/>
              <a:gd name="connsiteY9" fmla="*/ 3827556 h 3827556"/>
              <a:gd name="connsiteX10" fmla="*/ 3657600 w 3657601"/>
              <a:gd name="connsiteY10" fmla="*/ 3827556 h 3827556"/>
              <a:gd name="connsiteX11" fmla="*/ 3152775 w 3657601"/>
              <a:gd name="connsiteY11" fmla="*/ 3827556 h 3827556"/>
              <a:gd name="connsiteX12" fmla="*/ 504826 w 3657601"/>
              <a:gd name="connsiteY12" fmla="*/ 3827556 h 3827556"/>
              <a:gd name="connsiteX13" fmla="*/ 0 w 3657601"/>
              <a:gd name="connsiteY13" fmla="*/ 3827556 h 3827556"/>
              <a:gd name="connsiteX14" fmla="*/ 0 w 3657601"/>
              <a:gd name="connsiteY14" fmla="*/ 3306764 h 3827556"/>
              <a:gd name="connsiteX15" fmla="*/ 0 w 3657601"/>
              <a:gd name="connsiteY15" fmla="*/ 3000377 h 3827556"/>
              <a:gd name="connsiteX16" fmla="*/ 84139 w 3657601"/>
              <a:gd name="connsiteY16" fmla="*/ 2916238 h 3827556"/>
              <a:gd name="connsiteX17" fmla="*/ 805598 w 3657601"/>
              <a:gd name="connsiteY17" fmla="*/ 2427382 h 3827556"/>
              <a:gd name="connsiteX18" fmla="*/ 1347052 w 3657601"/>
              <a:gd name="connsiteY18" fmla="*/ 2427382 h 3827556"/>
              <a:gd name="connsiteX19" fmla="*/ 1390650 w 3657601"/>
              <a:gd name="connsiteY19" fmla="*/ 2470980 h 3827556"/>
              <a:gd name="connsiteX20" fmla="*/ 1390650 w 3657601"/>
              <a:gd name="connsiteY20" fmla="*/ 2869558 h 3827556"/>
              <a:gd name="connsiteX21" fmla="*/ 1347052 w 3657601"/>
              <a:gd name="connsiteY21" fmla="*/ 2913156 h 3827556"/>
              <a:gd name="connsiteX22" fmla="*/ 805598 w 3657601"/>
              <a:gd name="connsiteY22" fmla="*/ 2913156 h 3827556"/>
              <a:gd name="connsiteX23" fmla="*/ 762000 w 3657601"/>
              <a:gd name="connsiteY23" fmla="*/ 2869558 h 3827556"/>
              <a:gd name="connsiteX24" fmla="*/ 762000 w 3657601"/>
              <a:gd name="connsiteY24" fmla="*/ 2470980 h 3827556"/>
              <a:gd name="connsiteX25" fmla="*/ 805598 w 3657601"/>
              <a:gd name="connsiteY25" fmla="*/ 2427382 h 3827556"/>
              <a:gd name="connsiteX26" fmla="*/ 1681898 w 3657601"/>
              <a:gd name="connsiteY26" fmla="*/ 2047199 h 3827556"/>
              <a:gd name="connsiteX27" fmla="*/ 2223352 w 3657601"/>
              <a:gd name="connsiteY27" fmla="*/ 2047199 h 3827556"/>
              <a:gd name="connsiteX28" fmla="*/ 2266950 w 3657601"/>
              <a:gd name="connsiteY28" fmla="*/ 2090797 h 3827556"/>
              <a:gd name="connsiteX29" fmla="*/ 2266950 w 3657601"/>
              <a:gd name="connsiteY29" fmla="*/ 2489375 h 3827556"/>
              <a:gd name="connsiteX30" fmla="*/ 2223352 w 3657601"/>
              <a:gd name="connsiteY30" fmla="*/ 2532973 h 3827556"/>
              <a:gd name="connsiteX31" fmla="*/ 1681898 w 3657601"/>
              <a:gd name="connsiteY31" fmla="*/ 2532973 h 3827556"/>
              <a:gd name="connsiteX32" fmla="*/ 1638300 w 3657601"/>
              <a:gd name="connsiteY32" fmla="*/ 2489375 h 3827556"/>
              <a:gd name="connsiteX33" fmla="*/ 1638300 w 3657601"/>
              <a:gd name="connsiteY33" fmla="*/ 2090797 h 3827556"/>
              <a:gd name="connsiteX34" fmla="*/ 1681898 w 3657601"/>
              <a:gd name="connsiteY34" fmla="*/ 2047199 h 3827556"/>
              <a:gd name="connsiteX35" fmla="*/ 805598 w 3657601"/>
              <a:gd name="connsiteY35" fmla="*/ 1669351 h 3827556"/>
              <a:gd name="connsiteX36" fmla="*/ 1347052 w 3657601"/>
              <a:gd name="connsiteY36" fmla="*/ 1669351 h 3827556"/>
              <a:gd name="connsiteX37" fmla="*/ 1390650 w 3657601"/>
              <a:gd name="connsiteY37" fmla="*/ 1712949 h 3827556"/>
              <a:gd name="connsiteX38" fmla="*/ 1390650 w 3657601"/>
              <a:gd name="connsiteY38" fmla="*/ 2111527 h 3827556"/>
              <a:gd name="connsiteX39" fmla="*/ 1347052 w 3657601"/>
              <a:gd name="connsiteY39" fmla="*/ 2155125 h 3827556"/>
              <a:gd name="connsiteX40" fmla="*/ 805598 w 3657601"/>
              <a:gd name="connsiteY40" fmla="*/ 2155125 h 3827556"/>
              <a:gd name="connsiteX41" fmla="*/ 762000 w 3657601"/>
              <a:gd name="connsiteY41" fmla="*/ 2111527 h 3827556"/>
              <a:gd name="connsiteX42" fmla="*/ 762000 w 3657601"/>
              <a:gd name="connsiteY42" fmla="*/ 1712949 h 3827556"/>
              <a:gd name="connsiteX43" fmla="*/ 805598 w 3657601"/>
              <a:gd name="connsiteY43" fmla="*/ 1669351 h 3827556"/>
              <a:gd name="connsiteX44" fmla="*/ 2558198 w 3657601"/>
              <a:gd name="connsiteY44" fmla="*/ 1645318 h 3827556"/>
              <a:gd name="connsiteX45" fmla="*/ 3099652 w 3657601"/>
              <a:gd name="connsiteY45" fmla="*/ 1645318 h 3827556"/>
              <a:gd name="connsiteX46" fmla="*/ 3143250 w 3657601"/>
              <a:gd name="connsiteY46" fmla="*/ 1688916 h 3827556"/>
              <a:gd name="connsiteX47" fmla="*/ 3143250 w 3657601"/>
              <a:gd name="connsiteY47" fmla="*/ 2087494 h 3827556"/>
              <a:gd name="connsiteX48" fmla="*/ 3099652 w 3657601"/>
              <a:gd name="connsiteY48" fmla="*/ 2131092 h 3827556"/>
              <a:gd name="connsiteX49" fmla="*/ 2558198 w 3657601"/>
              <a:gd name="connsiteY49" fmla="*/ 2131092 h 3827556"/>
              <a:gd name="connsiteX50" fmla="*/ 2514600 w 3657601"/>
              <a:gd name="connsiteY50" fmla="*/ 2087494 h 3827556"/>
              <a:gd name="connsiteX51" fmla="*/ 2514600 w 3657601"/>
              <a:gd name="connsiteY51" fmla="*/ 1688916 h 3827556"/>
              <a:gd name="connsiteX52" fmla="*/ 2558198 w 3657601"/>
              <a:gd name="connsiteY52" fmla="*/ 1645318 h 3827556"/>
              <a:gd name="connsiteX53" fmla="*/ 1681898 w 3657601"/>
              <a:gd name="connsiteY53" fmla="*/ 1288793 h 3827556"/>
              <a:gd name="connsiteX54" fmla="*/ 2223352 w 3657601"/>
              <a:gd name="connsiteY54" fmla="*/ 1288793 h 3827556"/>
              <a:gd name="connsiteX55" fmla="*/ 2266950 w 3657601"/>
              <a:gd name="connsiteY55" fmla="*/ 1332391 h 3827556"/>
              <a:gd name="connsiteX56" fmla="*/ 2266950 w 3657601"/>
              <a:gd name="connsiteY56" fmla="*/ 1730969 h 3827556"/>
              <a:gd name="connsiteX57" fmla="*/ 2223352 w 3657601"/>
              <a:gd name="connsiteY57" fmla="*/ 1774567 h 3827556"/>
              <a:gd name="connsiteX58" fmla="*/ 1681898 w 3657601"/>
              <a:gd name="connsiteY58" fmla="*/ 1774567 h 3827556"/>
              <a:gd name="connsiteX59" fmla="*/ 1638300 w 3657601"/>
              <a:gd name="connsiteY59" fmla="*/ 1730969 h 3827556"/>
              <a:gd name="connsiteX60" fmla="*/ 1638300 w 3657601"/>
              <a:gd name="connsiteY60" fmla="*/ 1332391 h 3827556"/>
              <a:gd name="connsiteX61" fmla="*/ 1681898 w 3657601"/>
              <a:gd name="connsiteY61" fmla="*/ 1288793 h 3827556"/>
              <a:gd name="connsiteX62" fmla="*/ 805598 w 3657601"/>
              <a:gd name="connsiteY62" fmla="*/ 911320 h 3827556"/>
              <a:gd name="connsiteX63" fmla="*/ 1347052 w 3657601"/>
              <a:gd name="connsiteY63" fmla="*/ 911320 h 3827556"/>
              <a:gd name="connsiteX64" fmla="*/ 1390650 w 3657601"/>
              <a:gd name="connsiteY64" fmla="*/ 954918 h 3827556"/>
              <a:gd name="connsiteX65" fmla="*/ 1390650 w 3657601"/>
              <a:gd name="connsiteY65" fmla="*/ 1353496 h 3827556"/>
              <a:gd name="connsiteX66" fmla="*/ 1347052 w 3657601"/>
              <a:gd name="connsiteY66" fmla="*/ 1397094 h 3827556"/>
              <a:gd name="connsiteX67" fmla="*/ 805598 w 3657601"/>
              <a:gd name="connsiteY67" fmla="*/ 1397094 h 3827556"/>
              <a:gd name="connsiteX68" fmla="*/ 762000 w 3657601"/>
              <a:gd name="connsiteY68" fmla="*/ 1353496 h 3827556"/>
              <a:gd name="connsiteX69" fmla="*/ 762000 w 3657601"/>
              <a:gd name="connsiteY69" fmla="*/ 954918 h 3827556"/>
              <a:gd name="connsiteX70" fmla="*/ 805598 w 3657601"/>
              <a:gd name="connsiteY70" fmla="*/ 911320 h 3827556"/>
              <a:gd name="connsiteX71" fmla="*/ 0 w 3657601"/>
              <a:gd name="connsiteY71" fmla="*/ 0 h 3827556"/>
              <a:gd name="connsiteX72" fmla="*/ 1 w 3657601"/>
              <a:gd name="connsiteY72" fmla="*/ 0 h 3827556"/>
              <a:gd name="connsiteX73" fmla="*/ 504826 w 3657601"/>
              <a:gd name="connsiteY73" fmla="*/ 0 h 3827556"/>
              <a:gd name="connsiteX74" fmla="*/ 3152775 w 3657601"/>
              <a:gd name="connsiteY74" fmla="*/ 0 h 3827556"/>
              <a:gd name="connsiteX75" fmla="*/ 3657601 w 3657601"/>
              <a:gd name="connsiteY75" fmla="*/ 0 h 3827556"/>
              <a:gd name="connsiteX76" fmla="*/ 3657601 w 3657601"/>
              <a:gd name="connsiteY76" fmla="*/ 520792 h 3827556"/>
              <a:gd name="connsiteX77" fmla="*/ 3657601 w 3657601"/>
              <a:gd name="connsiteY77" fmla="*/ 827179 h 3827556"/>
              <a:gd name="connsiteX78" fmla="*/ 3573462 w 3657601"/>
              <a:gd name="connsiteY78" fmla="*/ 911318 h 3827556"/>
              <a:gd name="connsiteX79" fmla="*/ 3236914 w 3657601"/>
              <a:gd name="connsiteY79" fmla="*/ 911318 h 3827556"/>
              <a:gd name="connsiteX80" fmla="*/ 3152775 w 3657601"/>
              <a:gd name="connsiteY80" fmla="*/ 827179 h 3827556"/>
              <a:gd name="connsiteX81" fmla="*/ 3152775 w 3657601"/>
              <a:gd name="connsiteY81" fmla="*/ 520792 h 3827556"/>
              <a:gd name="connsiteX82" fmla="*/ 504826 w 3657601"/>
              <a:gd name="connsiteY82" fmla="*/ 520792 h 3827556"/>
              <a:gd name="connsiteX83" fmla="*/ 504826 w 3657601"/>
              <a:gd name="connsiteY83" fmla="*/ 827179 h 3827556"/>
              <a:gd name="connsiteX84" fmla="*/ 420687 w 3657601"/>
              <a:gd name="connsiteY84" fmla="*/ 911318 h 3827556"/>
              <a:gd name="connsiteX85" fmla="*/ 84139 w 3657601"/>
              <a:gd name="connsiteY85" fmla="*/ 911318 h 3827556"/>
              <a:gd name="connsiteX86" fmla="*/ 0 w 3657601"/>
              <a:gd name="connsiteY86" fmla="*/ 827179 h 3827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3657601" h="3827556">
                <a:moveTo>
                  <a:pt x="84139" y="2916238"/>
                </a:moveTo>
                <a:lnTo>
                  <a:pt x="420687" y="2916238"/>
                </a:lnTo>
                <a:cubicBezTo>
                  <a:pt x="467156" y="2916238"/>
                  <a:pt x="504826" y="2953908"/>
                  <a:pt x="504826" y="3000377"/>
                </a:cubicBezTo>
                <a:lnTo>
                  <a:pt x="504826" y="3306764"/>
                </a:lnTo>
                <a:lnTo>
                  <a:pt x="3152775" y="3306764"/>
                </a:lnTo>
                <a:lnTo>
                  <a:pt x="3152775" y="3000377"/>
                </a:lnTo>
                <a:cubicBezTo>
                  <a:pt x="3152775" y="2953908"/>
                  <a:pt x="3190445" y="2916238"/>
                  <a:pt x="3236914" y="2916238"/>
                </a:cubicBezTo>
                <a:lnTo>
                  <a:pt x="3573462" y="2916238"/>
                </a:lnTo>
                <a:cubicBezTo>
                  <a:pt x="3619931" y="2916238"/>
                  <a:pt x="3657601" y="2953908"/>
                  <a:pt x="3657601" y="3000377"/>
                </a:cubicBezTo>
                <a:lnTo>
                  <a:pt x="3657601" y="3827556"/>
                </a:lnTo>
                <a:lnTo>
                  <a:pt x="3657600" y="3827556"/>
                </a:lnTo>
                <a:lnTo>
                  <a:pt x="3152775" y="3827556"/>
                </a:lnTo>
                <a:lnTo>
                  <a:pt x="504826" y="3827556"/>
                </a:lnTo>
                <a:lnTo>
                  <a:pt x="0" y="3827556"/>
                </a:lnTo>
                <a:lnTo>
                  <a:pt x="0" y="3306764"/>
                </a:lnTo>
                <a:lnTo>
                  <a:pt x="0" y="3000377"/>
                </a:lnTo>
                <a:cubicBezTo>
                  <a:pt x="0" y="2953908"/>
                  <a:pt x="37670" y="2916238"/>
                  <a:pt x="84139" y="2916238"/>
                </a:cubicBezTo>
                <a:close/>
                <a:moveTo>
                  <a:pt x="805598" y="2427382"/>
                </a:moveTo>
                <a:lnTo>
                  <a:pt x="1347052" y="2427382"/>
                </a:lnTo>
                <a:cubicBezTo>
                  <a:pt x="1371131" y="2427382"/>
                  <a:pt x="1390650" y="2446901"/>
                  <a:pt x="1390650" y="2470980"/>
                </a:cubicBezTo>
                <a:lnTo>
                  <a:pt x="1390650" y="2869558"/>
                </a:lnTo>
                <a:cubicBezTo>
                  <a:pt x="1390650" y="2893637"/>
                  <a:pt x="1371131" y="2913156"/>
                  <a:pt x="1347052" y="2913156"/>
                </a:cubicBezTo>
                <a:lnTo>
                  <a:pt x="805598" y="2913156"/>
                </a:lnTo>
                <a:cubicBezTo>
                  <a:pt x="781519" y="2913156"/>
                  <a:pt x="762000" y="2893637"/>
                  <a:pt x="762000" y="2869558"/>
                </a:cubicBezTo>
                <a:lnTo>
                  <a:pt x="762000" y="2470980"/>
                </a:lnTo>
                <a:cubicBezTo>
                  <a:pt x="762000" y="2446901"/>
                  <a:pt x="781519" y="2427382"/>
                  <a:pt x="805598" y="2427382"/>
                </a:cubicBezTo>
                <a:close/>
                <a:moveTo>
                  <a:pt x="1681898" y="2047199"/>
                </a:moveTo>
                <a:lnTo>
                  <a:pt x="2223352" y="2047199"/>
                </a:lnTo>
                <a:cubicBezTo>
                  <a:pt x="2247431" y="2047199"/>
                  <a:pt x="2266950" y="2066718"/>
                  <a:pt x="2266950" y="2090797"/>
                </a:cubicBezTo>
                <a:lnTo>
                  <a:pt x="2266950" y="2489375"/>
                </a:lnTo>
                <a:cubicBezTo>
                  <a:pt x="2266950" y="2513454"/>
                  <a:pt x="2247431" y="2532973"/>
                  <a:pt x="2223352" y="2532973"/>
                </a:cubicBezTo>
                <a:lnTo>
                  <a:pt x="1681898" y="2532973"/>
                </a:lnTo>
                <a:cubicBezTo>
                  <a:pt x="1657819" y="2532973"/>
                  <a:pt x="1638300" y="2513454"/>
                  <a:pt x="1638300" y="2489375"/>
                </a:cubicBezTo>
                <a:lnTo>
                  <a:pt x="1638300" y="2090797"/>
                </a:lnTo>
                <a:cubicBezTo>
                  <a:pt x="1638300" y="2066718"/>
                  <a:pt x="1657819" y="2047199"/>
                  <a:pt x="1681898" y="2047199"/>
                </a:cubicBezTo>
                <a:close/>
                <a:moveTo>
                  <a:pt x="805598" y="1669351"/>
                </a:moveTo>
                <a:lnTo>
                  <a:pt x="1347052" y="1669351"/>
                </a:lnTo>
                <a:cubicBezTo>
                  <a:pt x="1371131" y="1669351"/>
                  <a:pt x="1390650" y="1688870"/>
                  <a:pt x="1390650" y="1712949"/>
                </a:cubicBezTo>
                <a:lnTo>
                  <a:pt x="1390650" y="2111527"/>
                </a:lnTo>
                <a:cubicBezTo>
                  <a:pt x="1390650" y="2135606"/>
                  <a:pt x="1371131" y="2155125"/>
                  <a:pt x="1347052" y="2155125"/>
                </a:cubicBezTo>
                <a:lnTo>
                  <a:pt x="805598" y="2155125"/>
                </a:lnTo>
                <a:cubicBezTo>
                  <a:pt x="781519" y="2155125"/>
                  <a:pt x="762000" y="2135606"/>
                  <a:pt x="762000" y="2111527"/>
                </a:cubicBezTo>
                <a:lnTo>
                  <a:pt x="762000" y="1712949"/>
                </a:lnTo>
                <a:cubicBezTo>
                  <a:pt x="762000" y="1688870"/>
                  <a:pt x="781519" y="1669351"/>
                  <a:pt x="805598" y="1669351"/>
                </a:cubicBezTo>
                <a:close/>
                <a:moveTo>
                  <a:pt x="2558198" y="1645318"/>
                </a:moveTo>
                <a:lnTo>
                  <a:pt x="3099652" y="1645318"/>
                </a:lnTo>
                <a:cubicBezTo>
                  <a:pt x="3123731" y="1645318"/>
                  <a:pt x="3143250" y="1664837"/>
                  <a:pt x="3143250" y="1688916"/>
                </a:cubicBezTo>
                <a:lnTo>
                  <a:pt x="3143250" y="2087494"/>
                </a:lnTo>
                <a:cubicBezTo>
                  <a:pt x="3143250" y="2111573"/>
                  <a:pt x="3123731" y="2131092"/>
                  <a:pt x="3099652" y="2131092"/>
                </a:cubicBezTo>
                <a:lnTo>
                  <a:pt x="2558198" y="2131092"/>
                </a:lnTo>
                <a:cubicBezTo>
                  <a:pt x="2534119" y="2131092"/>
                  <a:pt x="2514600" y="2111573"/>
                  <a:pt x="2514600" y="2087494"/>
                </a:cubicBezTo>
                <a:lnTo>
                  <a:pt x="2514600" y="1688916"/>
                </a:lnTo>
                <a:cubicBezTo>
                  <a:pt x="2514600" y="1664837"/>
                  <a:pt x="2534119" y="1645318"/>
                  <a:pt x="2558198" y="1645318"/>
                </a:cubicBezTo>
                <a:close/>
                <a:moveTo>
                  <a:pt x="1681898" y="1288793"/>
                </a:moveTo>
                <a:lnTo>
                  <a:pt x="2223352" y="1288793"/>
                </a:lnTo>
                <a:cubicBezTo>
                  <a:pt x="2247431" y="1288793"/>
                  <a:pt x="2266950" y="1308312"/>
                  <a:pt x="2266950" y="1332391"/>
                </a:cubicBezTo>
                <a:lnTo>
                  <a:pt x="2266950" y="1730969"/>
                </a:lnTo>
                <a:cubicBezTo>
                  <a:pt x="2266950" y="1755048"/>
                  <a:pt x="2247431" y="1774567"/>
                  <a:pt x="2223352" y="1774567"/>
                </a:cubicBezTo>
                <a:lnTo>
                  <a:pt x="1681898" y="1774567"/>
                </a:lnTo>
                <a:cubicBezTo>
                  <a:pt x="1657819" y="1774567"/>
                  <a:pt x="1638300" y="1755048"/>
                  <a:pt x="1638300" y="1730969"/>
                </a:cubicBezTo>
                <a:lnTo>
                  <a:pt x="1638300" y="1332391"/>
                </a:lnTo>
                <a:cubicBezTo>
                  <a:pt x="1638300" y="1308312"/>
                  <a:pt x="1657819" y="1288793"/>
                  <a:pt x="1681898" y="1288793"/>
                </a:cubicBezTo>
                <a:close/>
                <a:moveTo>
                  <a:pt x="805598" y="911320"/>
                </a:moveTo>
                <a:lnTo>
                  <a:pt x="1347052" y="911320"/>
                </a:lnTo>
                <a:cubicBezTo>
                  <a:pt x="1371131" y="911320"/>
                  <a:pt x="1390650" y="930839"/>
                  <a:pt x="1390650" y="954918"/>
                </a:cubicBezTo>
                <a:lnTo>
                  <a:pt x="1390650" y="1353496"/>
                </a:lnTo>
                <a:cubicBezTo>
                  <a:pt x="1390650" y="1377575"/>
                  <a:pt x="1371131" y="1397094"/>
                  <a:pt x="1347052" y="1397094"/>
                </a:cubicBezTo>
                <a:lnTo>
                  <a:pt x="805598" y="1397094"/>
                </a:lnTo>
                <a:cubicBezTo>
                  <a:pt x="781519" y="1397094"/>
                  <a:pt x="762000" y="1377575"/>
                  <a:pt x="762000" y="1353496"/>
                </a:cubicBezTo>
                <a:lnTo>
                  <a:pt x="762000" y="954918"/>
                </a:lnTo>
                <a:cubicBezTo>
                  <a:pt x="762000" y="930839"/>
                  <a:pt x="781519" y="911320"/>
                  <a:pt x="805598" y="911320"/>
                </a:cubicBezTo>
                <a:close/>
                <a:moveTo>
                  <a:pt x="0" y="0"/>
                </a:moveTo>
                <a:lnTo>
                  <a:pt x="1" y="0"/>
                </a:lnTo>
                <a:lnTo>
                  <a:pt x="504826" y="0"/>
                </a:lnTo>
                <a:lnTo>
                  <a:pt x="3152775" y="0"/>
                </a:lnTo>
                <a:lnTo>
                  <a:pt x="3657601" y="0"/>
                </a:lnTo>
                <a:lnTo>
                  <a:pt x="3657601" y="520792"/>
                </a:lnTo>
                <a:lnTo>
                  <a:pt x="3657601" y="827179"/>
                </a:lnTo>
                <a:cubicBezTo>
                  <a:pt x="3657601" y="873648"/>
                  <a:pt x="3619931" y="911318"/>
                  <a:pt x="3573462" y="911318"/>
                </a:cubicBezTo>
                <a:lnTo>
                  <a:pt x="3236914" y="911318"/>
                </a:lnTo>
                <a:cubicBezTo>
                  <a:pt x="3190445" y="911318"/>
                  <a:pt x="3152775" y="873648"/>
                  <a:pt x="3152775" y="827179"/>
                </a:cubicBezTo>
                <a:lnTo>
                  <a:pt x="3152775" y="520792"/>
                </a:lnTo>
                <a:lnTo>
                  <a:pt x="504826" y="520792"/>
                </a:lnTo>
                <a:lnTo>
                  <a:pt x="504826" y="827179"/>
                </a:lnTo>
                <a:cubicBezTo>
                  <a:pt x="504826" y="873648"/>
                  <a:pt x="467156" y="911318"/>
                  <a:pt x="420687" y="911318"/>
                </a:cubicBezTo>
                <a:lnTo>
                  <a:pt x="84139" y="911318"/>
                </a:lnTo>
                <a:cubicBezTo>
                  <a:pt x="37670" y="911318"/>
                  <a:pt x="0" y="873648"/>
                  <a:pt x="0" y="827179"/>
                </a:cubicBezTo>
                <a:close/>
              </a:path>
            </a:pathLst>
          </a:cu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70" fontAlgn="base">
              <a:spcBef>
                <a:spcPct val="0"/>
              </a:spcBef>
              <a:spcAft>
                <a:spcPct val="0"/>
              </a:spcAft>
              <a:defRPr/>
            </a:pPr>
            <a:endParaRPr lang="en-US" sz="2400" kern="0" dirty="0">
              <a:solidFill>
                <a:schemeClr val="bg1">
                  <a:lumMod val="75000"/>
                </a:schemeClr>
              </a:solidFill>
              <a:ea typeface="Segoe UI" pitchFamily="34" charset="0"/>
              <a:cs typeface="Segoe UI" pitchFamily="34" charset="0"/>
            </a:endParaRPr>
          </a:p>
        </p:txBody>
      </p:sp>
      <p:cxnSp>
        <p:nvCxnSpPr>
          <p:cNvPr id="3" name="Elbow Connector 2"/>
          <p:cNvCxnSpPr/>
          <p:nvPr/>
        </p:nvCxnSpPr>
        <p:spPr>
          <a:xfrm flipV="1">
            <a:off x="3698429" y="2934631"/>
            <a:ext cx="744939" cy="601580"/>
          </a:xfrm>
          <a:prstGeom prst="bentConnector3">
            <a:avLst>
              <a:gd name="adj1" fmla="val 50000"/>
            </a:avLst>
          </a:prstGeom>
          <a:ln w="57150">
            <a:solidFill>
              <a:schemeClr val="accent2">
                <a:lumMod val="60000"/>
                <a:lumOff val="4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4" name="Group 3"/>
          <p:cNvGrpSpPr/>
          <p:nvPr/>
        </p:nvGrpSpPr>
        <p:grpSpPr>
          <a:xfrm>
            <a:off x="261725" y="2670641"/>
            <a:ext cx="1481091" cy="834267"/>
            <a:chOff x="261725" y="3400622"/>
            <a:chExt cx="1481091" cy="834266"/>
          </a:xfrm>
        </p:grpSpPr>
        <p:sp>
          <p:nvSpPr>
            <p:cNvPr id="98" name="Rectangle 97"/>
            <p:cNvSpPr/>
            <p:nvPr/>
          </p:nvSpPr>
          <p:spPr bwMode="auto">
            <a:xfrm>
              <a:off x="294636" y="3451123"/>
              <a:ext cx="1448180" cy="692528"/>
            </a:xfrm>
            <a:prstGeom prst="rect">
              <a:avLst/>
            </a:prstGeom>
            <a:solidFill>
              <a:schemeClr val="bg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4" name="TextBox 83"/>
            <p:cNvSpPr txBox="1"/>
            <p:nvPr/>
          </p:nvSpPr>
          <p:spPr>
            <a:xfrm>
              <a:off x="1102068" y="3693883"/>
              <a:ext cx="485720" cy="158377"/>
            </a:xfrm>
            <a:prstGeom prst="rect">
              <a:avLst/>
            </a:prstGeom>
            <a:noFill/>
          </p:spPr>
          <p:txBody>
            <a:bodyPr wrap="square" lIns="0" tIns="0" rIns="0" bIns="0" rtlCol="0" anchor="ctr" anchorCtr="0">
              <a:spAutoFit/>
            </a:bodyPr>
            <a:lstStyle/>
            <a:p>
              <a:pPr defTabSz="914169">
                <a:spcBef>
                  <a:spcPct val="0"/>
                </a:spcBef>
                <a:spcAft>
                  <a:spcPts val="588"/>
                </a:spcAft>
                <a:defRPr/>
              </a:pPr>
              <a:r>
                <a:rPr lang="en-US" sz="1029" kern="0" dirty="0">
                  <a:solidFill>
                    <a:schemeClr val="bg1">
                      <a:lumMod val="20000"/>
                      <a:lumOff val="80000"/>
                    </a:schemeClr>
                  </a:solidFill>
                  <a:cs typeface="Segoe UI Semilight" panose="020B0402040204020203" pitchFamily="34" charset="0"/>
                </a:rPr>
                <a:t>Apps</a:t>
              </a:r>
            </a:p>
          </p:txBody>
        </p:sp>
        <p:pic>
          <p:nvPicPr>
            <p:cNvPr id="94" name="Picture 93"/>
            <p:cNvPicPr>
              <a:picLocks noChangeAspect="1"/>
            </p:cNvPicPr>
            <p:nvPr/>
          </p:nvPicPr>
          <p:blipFill>
            <a:blip r:embed="rId3" cstate="email">
              <a:biLevel thresh="25000"/>
              <a:extLst>
                <a:ext uri="{28A0092B-C50C-407E-A947-70E740481C1C}">
                  <a14:useLocalDpi xmlns:a14="http://schemas.microsoft.com/office/drawing/2010/main"/>
                </a:ext>
              </a:extLst>
            </a:blip>
            <a:stretch>
              <a:fillRect/>
            </a:stretch>
          </p:blipFill>
          <p:spPr>
            <a:xfrm>
              <a:off x="261725" y="3400622"/>
              <a:ext cx="713008" cy="834266"/>
            </a:xfrm>
            <a:prstGeom prst="rect">
              <a:avLst/>
            </a:prstGeom>
          </p:spPr>
        </p:pic>
      </p:grpSp>
      <p:sp>
        <p:nvSpPr>
          <p:cNvPr id="116" name="TextBox 115"/>
          <p:cNvSpPr txBox="1"/>
          <p:nvPr/>
        </p:nvSpPr>
        <p:spPr>
          <a:xfrm>
            <a:off x="11130678" y="2955808"/>
            <a:ext cx="887151" cy="461582"/>
          </a:xfrm>
          <a:prstGeom prst="rect">
            <a:avLst/>
          </a:prstGeom>
          <a:noFill/>
        </p:spPr>
        <p:txBody>
          <a:bodyPr wrap="square" lIns="182828" tIns="146263" rIns="182828" bIns="146263" rtlCol="0">
            <a:spAutoFit/>
          </a:bodyPr>
          <a:lstStyle/>
          <a:p>
            <a:pPr defTabSz="932361">
              <a:lnSpc>
                <a:spcPct val="90000"/>
              </a:lnSpc>
              <a:spcBef>
                <a:spcPct val="0"/>
              </a:spcBef>
              <a:spcAft>
                <a:spcPts val="600"/>
              </a:spcAft>
              <a:defRPr/>
            </a:pPr>
            <a:r>
              <a:rPr lang="en-US" sz="1200" kern="0" spc="-31" dirty="0">
                <a:latin typeface="Segoe UI Semilight" panose="020B0402040204020203" pitchFamily="34" charset="0"/>
                <a:cs typeface="Segoe UI Semilight" panose="020B0402040204020203" pitchFamily="34" charset="0"/>
              </a:rPr>
              <a:t>Apps</a:t>
            </a:r>
          </a:p>
        </p:txBody>
      </p:sp>
      <p:sp>
        <p:nvSpPr>
          <p:cNvPr id="117" name="Freeform 116"/>
          <p:cNvSpPr>
            <a:spLocks/>
          </p:cNvSpPr>
          <p:nvPr/>
        </p:nvSpPr>
        <p:spPr bwMode="auto">
          <a:xfrm>
            <a:off x="10750761" y="2985351"/>
            <a:ext cx="433219" cy="335100"/>
          </a:xfrm>
          <a:custGeom>
            <a:avLst/>
            <a:gdLst>
              <a:gd name="connsiteX0" fmla="*/ 33287 w 649029"/>
              <a:gd name="connsiteY0" fmla="*/ 88963 h 502032"/>
              <a:gd name="connsiteX1" fmla="*/ 21098 w 649029"/>
              <a:gd name="connsiteY1" fmla="*/ 102250 h 502032"/>
              <a:gd name="connsiteX2" fmla="*/ 21098 w 649029"/>
              <a:gd name="connsiteY2" fmla="*/ 467370 h 502032"/>
              <a:gd name="connsiteX3" fmla="*/ 33287 w 649029"/>
              <a:gd name="connsiteY3" fmla="*/ 480657 h 502032"/>
              <a:gd name="connsiteX4" fmla="*/ 615742 w 649029"/>
              <a:gd name="connsiteY4" fmla="*/ 480657 h 502032"/>
              <a:gd name="connsiteX5" fmla="*/ 627932 w 649029"/>
              <a:gd name="connsiteY5" fmla="*/ 467370 h 502032"/>
              <a:gd name="connsiteX6" fmla="*/ 627932 w 649029"/>
              <a:gd name="connsiteY6" fmla="*/ 102250 h 502032"/>
              <a:gd name="connsiteX7" fmla="*/ 615742 w 649029"/>
              <a:gd name="connsiteY7" fmla="*/ 88963 h 502032"/>
              <a:gd name="connsiteX8" fmla="*/ 71744 w 649029"/>
              <a:gd name="connsiteY8" fmla="*/ 21375 h 502032"/>
              <a:gd name="connsiteX9" fmla="*/ 61676 w 649029"/>
              <a:gd name="connsiteY9" fmla="*/ 31460 h 502032"/>
              <a:gd name="connsiteX10" fmla="*/ 61676 w 649029"/>
              <a:gd name="connsiteY10" fmla="*/ 67588 h 502032"/>
              <a:gd name="connsiteX11" fmla="*/ 281061 w 649029"/>
              <a:gd name="connsiteY11" fmla="*/ 67588 h 502032"/>
              <a:gd name="connsiteX12" fmla="*/ 281061 w 649029"/>
              <a:gd name="connsiteY12" fmla="*/ 31460 h 502032"/>
              <a:gd name="connsiteX13" fmla="*/ 270993 w 649029"/>
              <a:gd name="connsiteY13" fmla="*/ 21375 h 502032"/>
              <a:gd name="connsiteX14" fmla="*/ 71826 w 649029"/>
              <a:gd name="connsiteY14" fmla="*/ 0 h 502032"/>
              <a:gd name="connsiteX15" fmla="*/ 271010 w 649029"/>
              <a:gd name="connsiteY15" fmla="*/ 0 h 502032"/>
              <a:gd name="connsiteX16" fmla="*/ 302265 w 649029"/>
              <a:gd name="connsiteY16" fmla="*/ 31399 h 502032"/>
              <a:gd name="connsiteX17" fmla="*/ 302265 w 649029"/>
              <a:gd name="connsiteY17" fmla="*/ 59604 h 502032"/>
              <a:gd name="connsiteX18" fmla="*/ 614285 w 649029"/>
              <a:gd name="connsiteY18" fmla="*/ 59604 h 502032"/>
              <a:gd name="connsiteX19" fmla="*/ 625873 w 649029"/>
              <a:gd name="connsiteY19" fmla="*/ 64461 h 502032"/>
              <a:gd name="connsiteX20" fmla="*/ 629657 w 649029"/>
              <a:gd name="connsiteY20" fmla="*/ 73573 h 502032"/>
              <a:gd name="connsiteX21" fmla="*/ 639294 w 649029"/>
              <a:gd name="connsiteY21" fmla="*/ 77692 h 502032"/>
              <a:gd name="connsiteX22" fmla="*/ 649029 w 649029"/>
              <a:gd name="connsiteY22" fmla="*/ 102152 h 502032"/>
              <a:gd name="connsiteX23" fmla="*/ 649029 w 649029"/>
              <a:gd name="connsiteY23" fmla="*/ 467468 h 502032"/>
              <a:gd name="connsiteX24" fmla="*/ 615651 w 649029"/>
              <a:gd name="connsiteY24" fmla="*/ 502032 h 502032"/>
              <a:gd name="connsiteX25" fmla="*/ 33379 w 649029"/>
              <a:gd name="connsiteY25" fmla="*/ 502032 h 502032"/>
              <a:gd name="connsiteX26" fmla="*/ 0 w 649029"/>
              <a:gd name="connsiteY26" fmla="*/ 467468 h 502032"/>
              <a:gd name="connsiteX27" fmla="*/ 0 w 649029"/>
              <a:gd name="connsiteY27" fmla="*/ 102152 h 502032"/>
              <a:gd name="connsiteX28" fmla="*/ 9735 w 649029"/>
              <a:gd name="connsiteY28" fmla="*/ 77692 h 502032"/>
              <a:gd name="connsiteX29" fmla="*/ 19371 w 649029"/>
              <a:gd name="connsiteY29" fmla="*/ 73574 h 502032"/>
              <a:gd name="connsiteX30" fmla="*/ 23155 w 649029"/>
              <a:gd name="connsiteY30" fmla="*/ 64461 h 502032"/>
              <a:gd name="connsiteX31" fmla="*/ 34744 w 649029"/>
              <a:gd name="connsiteY31" fmla="*/ 59604 h 502032"/>
              <a:gd name="connsiteX32" fmla="*/ 40571 w 649029"/>
              <a:gd name="connsiteY32" fmla="*/ 59604 h 502032"/>
              <a:gd name="connsiteX33" fmla="*/ 40571 w 649029"/>
              <a:gd name="connsiteY33" fmla="*/ 31399 h 502032"/>
              <a:gd name="connsiteX34" fmla="*/ 71826 w 649029"/>
              <a:gd name="connsiteY34" fmla="*/ 0 h 502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649029" h="502032">
                <a:moveTo>
                  <a:pt x="33287" y="88963"/>
                </a:moveTo>
                <a:cubicBezTo>
                  <a:pt x="26398" y="88963"/>
                  <a:pt x="21098" y="94809"/>
                  <a:pt x="21098" y="102250"/>
                </a:cubicBezTo>
                <a:lnTo>
                  <a:pt x="21098" y="467370"/>
                </a:lnTo>
                <a:cubicBezTo>
                  <a:pt x="21098" y="474811"/>
                  <a:pt x="26398" y="480657"/>
                  <a:pt x="33287" y="480657"/>
                </a:cubicBezTo>
                <a:lnTo>
                  <a:pt x="615742" y="480657"/>
                </a:lnTo>
                <a:cubicBezTo>
                  <a:pt x="622632" y="480657"/>
                  <a:pt x="627932" y="474811"/>
                  <a:pt x="627932" y="467370"/>
                </a:cubicBezTo>
                <a:lnTo>
                  <a:pt x="627932" y="102250"/>
                </a:lnTo>
                <a:cubicBezTo>
                  <a:pt x="627932" y="94809"/>
                  <a:pt x="622632" y="88963"/>
                  <a:pt x="615742" y="88963"/>
                </a:cubicBezTo>
                <a:close/>
                <a:moveTo>
                  <a:pt x="71744" y="21375"/>
                </a:moveTo>
                <a:cubicBezTo>
                  <a:pt x="66445" y="21375"/>
                  <a:pt x="61676" y="26152"/>
                  <a:pt x="61676" y="31460"/>
                </a:cubicBezTo>
                <a:lnTo>
                  <a:pt x="61676" y="67588"/>
                </a:lnTo>
                <a:lnTo>
                  <a:pt x="281061" y="67588"/>
                </a:lnTo>
                <a:lnTo>
                  <a:pt x="281061" y="31460"/>
                </a:lnTo>
                <a:cubicBezTo>
                  <a:pt x="281061" y="26152"/>
                  <a:pt x="276292" y="21375"/>
                  <a:pt x="270993" y="21375"/>
                </a:cubicBezTo>
                <a:close/>
                <a:moveTo>
                  <a:pt x="71826" y="0"/>
                </a:moveTo>
                <a:lnTo>
                  <a:pt x="271010" y="0"/>
                </a:lnTo>
                <a:cubicBezTo>
                  <a:pt x="287962" y="0"/>
                  <a:pt x="302265" y="14369"/>
                  <a:pt x="302265" y="31399"/>
                </a:cubicBezTo>
                <a:lnTo>
                  <a:pt x="302265" y="59604"/>
                </a:lnTo>
                <a:lnTo>
                  <a:pt x="614285" y="59604"/>
                </a:lnTo>
                <a:cubicBezTo>
                  <a:pt x="618788" y="59604"/>
                  <a:pt x="622894" y="61467"/>
                  <a:pt x="625873" y="64461"/>
                </a:cubicBezTo>
                <a:lnTo>
                  <a:pt x="629657" y="73573"/>
                </a:lnTo>
                <a:lnTo>
                  <a:pt x="639294" y="77692"/>
                </a:lnTo>
                <a:cubicBezTo>
                  <a:pt x="645320" y="83940"/>
                  <a:pt x="649029" y="92581"/>
                  <a:pt x="649029" y="102152"/>
                </a:cubicBezTo>
                <a:lnTo>
                  <a:pt x="649029" y="467468"/>
                </a:lnTo>
                <a:cubicBezTo>
                  <a:pt x="649029" y="486611"/>
                  <a:pt x="634194" y="502032"/>
                  <a:pt x="615651" y="502032"/>
                </a:cubicBezTo>
                <a:lnTo>
                  <a:pt x="33379" y="502032"/>
                </a:lnTo>
                <a:cubicBezTo>
                  <a:pt x="14835" y="502032"/>
                  <a:pt x="0" y="486611"/>
                  <a:pt x="0" y="467468"/>
                </a:cubicBezTo>
                <a:lnTo>
                  <a:pt x="0" y="102152"/>
                </a:lnTo>
                <a:cubicBezTo>
                  <a:pt x="0" y="92581"/>
                  <a:pt x="3709" y="83940"/>
                  <a:pt x="9735" y="77692"/>
                </a:cubicBezTo>
                <a:lnTo>
                  <a:pt x="19371" y="73574"/>
                </a:lnTo>
                <a:lnTo>
                  <a:pt x="23155" y="64461"/>
                </a:lnTo>
                <a:cubicBezTo>
                  <a:pt x="26135" y="61467"/>
                  <a:pt x="30241" y="59604"/>
                  <a:pt x="34744" y="59604"/>
                </a:cubicBezTo>
                <a:lnTo>
                  <a:pt x="40571" y="59604"/>
                </a:lnTo>
                <a:lnTo>
                  <a:pt x="40571" y="31399"/>
                </a:lnTo>
                <a:cubicBezTo>
                  <a:pt x="40571" y="14369"/>
                  <a:pt x="54344" y="0"/>
                  <a:pt x="71826" y="0"/>
                </a:cubicBezTo>
                <a:close/>
              </a:path>
            </a:pathLst>
          </a:custGeom>
          <a:solidFill>
            <a:schemeClr val="tx1">
              <a:lumMod val="95000"/>
            </a:schemeClr>
          </a:solidFill>
          <a:ln>
            <a:noFill/>
          </a:ln>
          <a:extLst/>
        </p:spPr>
        <p:txBody>
          <a:bodyPr vert="horz" wrap="square" lIns="91427" tIns="45713" rIns="91427" bIns="45713" numCol="1" anchor="t" anchorCtr="0" compatLnSpc="1">
            <a:prstTxWarp prst="textNoShape">
              <a:avLst/>
            </a:prstTxWarp>
            <a:noAutofit/>
          </a:bodyPr>
          <a:lstStyle/>
          <a:p>
            <a:pPr defTabSz="914377">
              <a:defRPr/>
            </a:pPr>
            <a:endParaRPr lang="en-US" kern="0" dirty="0">
              <a:solidFill>
                <a:sysClr val="windowText" lastClr="000000"/>
              </a:solidFill>
            </a:endParaRPr>
          </a:p>
        </p:txBody>
      </p:sp>
      <p:cxnSp>
        <p:nvCxnSpPr>
          <p:cNvPr id="119" name="Elbow Connector 118"/>
          <p:cNvCxnSpPr>
            <a:stCxn id="98" idx="3"/>
          </p:cNvCxnSpPr>
          <p:nvPr/>
        </p:nvCxnSpPr>
        <p:spPr>
          <a:xfrm>
            <a:off x="1742817" y="3067407"/>
            <a:ext cx="491599" cy="573139"/>
          </a:xfrm>
          <a:prstGeom prst="bentConnector3">
            <a:avLst>
              <a:gd name="adj1" fmla="val 55553"/>
            </a:avLst>
          </a:prstGeom>
          <a:ln w="57150">
            <a:solidFill>
              <a:schemeClr val="accent2">
                <a:lumMod val="60000"/>
                <a:lumOff val="4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51" name="Group 150"/>
          <p:cNvGrpSpPr/>
          <p:nvPr/>
        </p:nvGrpSpPr>
        <p:grpSpPr>
          <a:xfrm>
            <a:off x="10637152" y="4009342"/>
            <a:ext cx="1458675" cy="519936"/>
            <a:chOff x="10596632" y="1367358"/>
            <a:chExt cx="1448180" cy="519936"/>
          </a:xfrm>
        </p:grpSpPr>
        <p:grpSp>
          <p:nvGrpSpPr>
            <p:cNvPr id="153" name="Group 152"/>
            <p:cNvGrpSpPr/>
            <p:nvPr/>
          </p:nvGrpSpPr>
          <p:grpSpPr>
            <a:xfrm>
              <a:off x="10596632" y="1367358"/>
              <a:ext cx="1448180" cy="519936"/>
              <a:chOff x="10546298" y="1367358"/>
              <a:chExt cx="1448180" cy="519936"/>
            </a:xfrm>
          </p:grpSpPr>
          <p:sp>
            <p:nvSpPr>
              <p:cNvPr id="157" name="Rectangle 156"/>
              <p:cNvSpPr/>
              <p:nvPr/>
            </p:nvSpPr>
            <p:spPr bwMode="auto">
              <a:xfrm>
                <a:off x="10546298" y="1367358"/>
                <a:ext cx="1448180" cy="519936"/>
              </a:xfrm>
              <a:prstGeom prst="rect">
                <a:avLst/>
              </a:prstGeom>
              <a:solidFill>
                <a:schemeClr val="bg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58" name="Group 157"/>
              <p:cNvGrpSpPr/>
              <p:nvPr/>
            </p:nvGrpSpPr>
            <p:grpSpPr>
              <a:xfrm>
                <a:off x="10696381" y="1469615"/>
                <a:ext cx="353425" cy="361026"/>
                <a:chOff x="6112510" y="6954657"/>
                <a:chExt cx="1181100" cy="1206500"/>
              </a:xfrm>
              <a:solidFill>
                <a:schemeClr val="tx1">
                  <a:lumMod val="95000"/>
                </a:schemeClr>
              </a:solidFill>
            </p:grpSpPr>
            <p:sp>
              <p:nvSpPr>
                <p:cNvPr id="160" name="Freeform 5"/>
                <p:cNvSpPr>
                  <a:spLocks noEditPoints="1"/>
                </p:cNvSpPr>
                <p:nvPr/>
              </p:nvSpPr>
              <p:spPr bwMode="auto">
                <a:xfrm>
                  <a:off x="6233160" y="6954657"/>
                  <a:ext cx="485775" cy="482600"/>
                </a:xfrm>
                <a:custGeom>
                  <a:avLst/>
                  <a:gdLst>
                    <a:gd name="T0" fmla="*/ 154 w 306"/>
                    <a:gd name="T1" fmla="*/ 304 h 304"/>
                    <a:gd name="T2" fmla="*/ 122 w 306"/>
                    <a:gd name="T3" fmla="*/ 302 h 304"/>
                    <a:gd name="T4" fmla="*/ 94 w 306"/>
                    <a:gd name="T5" fmla="*/ 292 h 304"/>
                    <a:gd name="T6" fmla="*/ 68 w 306"/>
                    <a:gd name="T7" fmla="*/ 278 h 304"/>
                    <a:gd name="T8" fmla="*/ 46 w 306"/>
                    <a:gd name="T9" fmla="*/ 260 h 304"/>
                    <a:gd name="T10" fmla="*/ 26 w 306"/>
                    <a:gd name="T11" fmla="*/ 238 h 304"/>
                    <a:gd name="T12" fmla="*/ 12 w 306"/>
                    <a:gd name="T13" fmla="*/ 212 h 304"/>
                    <a:gd name="T14" fmla="*/ 4 w 306"/>
                    <a:gd name="T15" fmla="*/ 182 h 304"/>
                    <a:gd name="T16" fmla="*/ 0 w 306"/>
                    <a:gd name="T17" fmla="*/ 152 h 304"/>
                    <a:gd name="T18" fmla="*/ 2 w 306"/>
                    <a:gd name="T19" fmla="*/ 136 h 304"/>
                    <a:gd name="T20" fmla="*/ 8 w 306"/>
                    <a:gd name="T21" fmla="*/ 106 h 304"/>
                    <a:gd name="T22" fmla="*/ 20 w 306"/>
                    <a:gd name="T23" fmla="*/ 80 h 304"/>
                    <a:gd name="T24" fmla="*/ 36 w 306"/>
                    <a:gd name="T25" fmla="*/ 56 h 304"/>
                    <a:gd name="T26" fmla="*/ 56 w 306"/>
                    <a:gd name="T27" fmla="*/ 34 h 304"/>
                    <a:gd name="T28" fmla="*/ 80 w 306"/>
                    <a:gd name="T29" fmla="*/ 18 h 304"/>
                    <a:gd name="T30" fmla="*/ 108 w 306"/>
                    <a:gd name="T31" fmla="*/ 6 h 304"/>
                    <a:gd name="T32" fmla="*/ 138 w 306"/>
                    <a:gd name="T33" fmla="*/ 0 h 304"/>
                    <a:gd name="T34" fmla="*/ 154 w 306"/>
                    <a:gd name="T35" fmla="*/ 0 h 304"/>
                    <a:gd name="T36" fmla="*/ 184 w 306"/>
                    <a:gd name="T37" fmla="*/ 2 h 304"/>
                    <a:gd name="T38" fmla="*/ 212 w 306"/>
                    <a:gd name="T39" fmla="*/ 12 h 304"/>
                    <a:gd name="T40" fmla="*/ 238 w 306"/>
                    <a:gd name="T41" fmla="*/ 26 h 304"/>
                    <a:gd name="T42" fmla="*/ 260 w 306"/>
                    <a:gd name="T43" fmla="*/ 44 h 304"/>
                    <a:gd name="T44" fmla="*/ 280 w 306"/>
                    <a:gd name="T45" fmla="*/ 66 h 304"/>
                    <a:gd name="T46" fmla="*/ 294 w 306"/>
                    <a:gd name="T47" fmla="*/ 92 h 304"/>
                    <a:gd name="T48" fmla="*/ 302 w 306"/>
                    <a:gd name="T49" fmla="*/ 122 h 304"/>
                    <a:gd name="T50" fmla="*/ 306 w 306"/>
                    <a:gd name="T51" fmla="*/ 152 h 304"/>
                    <a:gd name="T52" fmla="*/ 304 w 306"/>
                    <a:gd name="T53" fmla="*/ 168 h 304"/>
                    <a:gd name="T54" fmla="*/ 298 w 306"/>
                    <a:gd name="T55" fmla="*/ 198 h 304"/>
                    <a:gd name="T56" fmla="*/ 288 w 306"/>
                    <a:gd name="T57" fmla="*/ 224 h 304"/>
                    <a:gd name="T58" fmla="*/ 270 w 306"/>
                    <a:gd name="T59" fmla="*/ 248 h 304"/>
                    <a:gd name="T60" fmla="*/ 250 w 306"/>
                    <a:gd name="T61" fmla="*/ 270 h 304"/>
                    <a:gd name="T62" fmla="*/ 226 w 306"/>
                    <a:gd name="T63" fmla="*/ 286 h 304"/>
                    <a:gd name="T64" fmla="*/ 198 w 306"/>
                    <a:gd name="T65" fmla="*/ 298 h 304"/>
                    <a:gd name="T66" fmla="*/ 168 w 306"/>
                    <a:gd name="T67" fmla="*/ 304 h 304"/>
                    <a:gd name="T68" fmla="*/ 154 w 306"/>
                    <a:gd name="T69" fmla="*/ 304 h 304"/>
                    <a:gd name="T70" fmla="*/ 154 w 306"/>
                    <a:gd name="T71" fmla="*/ 28 h 304"/>
                    <a:gd name="T72" fmla="*/ 128 w 306"/>
                    <a:gd name="T73" fmla="*/ 30 h 304"/>
                    <a:gd name="T74" fmla="*/ 104 w 306"/>
                    <a:gd name="T75" fmla="*/ 38 h 304"/>
                    <a:gd name="T76" fmla="*/ 66 w 306"/>
                    <a:gd name="T77" fmla="*/ 64 h 304"/>
                    <a:gd name="T78" fmla="*/ 38 w 306"/>
                    <a:gd name="T79" fmla="*/ 104 h 304"/>
                    <a:gd name="T80" fmla="*/ 32 w 306"/>
                    <a:gd name="T81" fmla="*/ 128 h 304"/>
                    <a:gd name="T82" fmla="*/ 28 w 306"/>
                    <a:gd name="T83" fmla="*/ 152 h 304"/>
                    <a:gd name="T84" fmla="*/ 30 w 306"/>
                    <a:gd name="T85" fmla="*/ 164 h 304"/>
                    <a:gd name="T86" fmla="*/ 34 w 306"/>
                    <a:gd name="T87" fmla="*/ 190 h 304"/>
                    <a:gd name="T88" fmla="*/ 50 w 306"/>
                    <a:gd name="T89" fmla="*/ 222 h 304"/>
                    <a:gd name="T90" fmla="*/ 84 w 306"/>
                    <a:gd name="T91" fmla="*/ 256 h 304"/>
                    <a:gd name="T92" fmla="*/ 116 w 306"/>
                    <a:gd name="T93" fmla="*/ 270 h 304"/>
                    <a:gd name="T94" fmla="*/ 140 w 306"/>
                    <a:gd name="T95" fmla="*/ 276 h 304"/>
                    <a:gd name="T96" fmla="*/ 154 w 306"/>
                    <a:gd name="T97" fmla="*/ 276 h 304"/>
                    <a:gd name="T98" fmla="*/ 178 w 306"/>
                    <a:gd name="T99" fmla="*/ 274 h 304"/>
                    <a:gd name="T100" fmla="*/ 202 w 306"/>
                    <a:gd name="T101" fmla="*/ 266 h 304"/>
                    <a:gd name="T102" fmla="*/ 242 w 306"/>
                    <a:gd name="T103" fmla="*/ 240 h 304"/>
                    <a:gd name="T104" fmla="*/ 268 w 306"/>
                    <a:gd name="T105" fmla="*/ 200 h 304"/>
                    <a:gd name="T106" fmla="*/ 274 w 306"/>
                    <a:gd name="T107" fmla="*/ 178 h 304"/>
                    <a:gd name="T108" fmla="*/ 278 w 306"/>
                    <a:gd name="T109" fmla="*/ 152 h 304"/>
                    <a:gd name="T110" fmla="*/ 276 w 306"/>
                    <a:gd name="T111" fmla="*/ 140 h 304"/>
                    <a:gd name="T112" fmla="*/ 272 w 306"/>
                    <a:gd name="T113" fmla="*/ 116 h 304"/>
                    <a:gd name="T114" fmla="*/ 256 w 306"/>
                    <a:gd name="T115" fmla="*/ 82 h 304"/>
                    <a:gd name="T116" fmla="*/ 222 w 306"/>
                    <a:gd name="T117" fmla="*/ 50 h 304"/>
                    <a:gd name="T118" fmla="*/ 190 w 306"/>
                    <a:gd name="T119" fmla="*/ 34 h 304"/>
                    <a:gd name="T120" fmla="*/ 166 w 306"/>
                    <a:gd name="T121" fmla="*/ 28 h 304"/>
                    <a:gd name="T122" fmla="*/ 154 w 306"/>
                    <a:gd name="T123" fmla="*/ 28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06" h="304">
                      <a:moveTo>
                        <a:pt x="154" y="304"/>
                      </a:moveTo>
                      <a:lnTo>
                        <a:pt x="154" y="304"/>
                      </a:lnTo>
                      <a:lnTo>
                        <a:pt x="138" y="304"/>
                      </a:lnTo>
                      <a:lnTo>
                        <a:pt x="122" y="302"/>
                      </a:lnTo>
                      <a:lnTo>
                        <a:pt x="108" y="298"/>
                      </a:lnTo>
                      <a:lnTo>
                        <a:pt x="94" y="292"/>
                      </a:lnTo>
                      <a:lnTo>
                        <a:pt x="80" y="286"/>
                      </a:lnTo>
                      <a:lnTo>
                        <a:pt x="68" y="278"/>
                      </a:lnTo>
                      <a:lnTo>
                        <a:pt x="56" y="270"/>
                      </a:lnTo>
                      <a:lnTo>
                        <a:pt x="46" y="260"/>
                      </a:lnTo>
                      <a:lnTo>
                        <a:pt x="36" y="248"/>
                      </a:lnTo>
                      <a:lnTo>
                        <a:pt x="26" y="238"/>
                      </a:lnTo>
                      <a:lnTo>
                        <a:pt x="20" y="224"/>
                      </a:lnTo>
                      <a:lnTo>
                        <a:pt x="12" y="212"/>
                      </a:lnTo>
                      <a:lnTo>
                        <a:pt x="8" y="198"/>
                      </a:lnTo>
                      <a:lnTo>
                        <a:pt x="4" y="182"/>
                      </a:lnTo>
                      <a:lnTo>
                        <a:pt x="2" y="168"/>
                      </a:lnTo>
                      <a:lnTo>
                        <a:pt x="0" y="152"/>
                      </a:lnTo>
                      <a:lnTo>
                        <a:pt x="0" y="152"/>
                      </a:lnTo>
                      <a:lnTo>
                        <a:pt x="2" y="136"/>
                      </a:lnTo>
                      <a:lnTo>
                        <a:pt x="4" y="122"/>
                      </a:lnTo>
                      <a:lnTo>
                        <a:pt x="8" y="106"/>
                      </a:lnTo>
                      <a:lnTo>
                        <a:pt x="12" y="92"/>
                      </a:lnTo>
                      <a:lnTo>
                        <a:pt x="20" y="80"/>
                      </a:lnTo>
                      <a:lnTo>
                        <a:pt x="26" y="66"/>
                      </a:lnTo>
                      <a:lnTo>
                        <a:pt x="36" y="56"/>
                      </a:lnTo>
                      <a:lnTo>
                        <a:pt x="46" y="44"/>
                      </a:lnTo>
                      <a:lnTo>
                        <a:pt x="56" y="34"/>
                      </a:lnTo>
                      <a:lnTo>
                        <a:pt x="68" y="26"/>
                      </a:lnTo>
                      <a:lnTo>
                        <a:pt x="80" y="18"/>
                      </a:lnTo>
                      <a:lnTo>
                        <a:pt x="94" y="12"/>
                      </a:lnTo>
                      <a:lnTo>
                        <a:pt x="108" y="6"/>
                      </a:lnTo>
                      <a:lnTo>
                        <a:pt x="122" y="2"/>
                      </a:lnTo>
                      <a:lnTo>
                        <a:pt x="138" y="0"/>
                      </a:lnTo>
                      <a:lnTo>
                        <a:pt x="154" y="0"/>
                      </a:lnTo>
                      <a:lnTo>
                        <a:pt x="154" y="0"/>
                      </a:lnTo>
                      <a:lnTo>
                        <a:pt x="168" y="0"/>
                      </a:lnTo>
                      <a:lnTo>
                        <a:pt x="184" y="2"/>
                      </a:lnTo>
                      <a:lnTo>
                        <a:pt x="198" y="6"/>
                      </a:lnTo>
                      <a:lnTo>
                        <a:pt x="212" y="12"/>
                      </a:lnTo>
                      <a:lnTo>
                        <a:pt x="226" y="18"/>
                      </a:lnTo>
                      <a:lnTo>
                        <a:pt x="238" y="26"/>
                      </a:lnTo>
                      <a:lnTo>
                        <a:pt x="250" y="34"/>
                      </a:lnTo>
                      <a:lnTo>
                        <a:pt x="260" y="44"/>
                      </a:lnTo>
                      <a:lnTo>
                        <a:pt x="270" y="56"/>
                      </a:lnTo>
                      <a:lnTo>
                        <a:pt x="280" y="66"/>
                      </a:lnTo>
                      <a:lnTo>
                        <a:pt x="288" y="80"/>
                      </a:lnTo>
                      <a:lnTo>
                        <a:pt x="294" y="92"/>
                      </a:lnTo>
                      <a:lnTo>
                        <a:pt x="298" y="106"/>
                      </a:lnTo>
                      <a:lnTo>
                        <a:pt x="302" y="122"/>
                      </a:lnTo>
                      <a:lnTo>
                        <a:pt x="304" y="136"/>
                      </a:lnTo>
                      <a:lnTo>
                        <a:pt x="306" y="152"/>
                      </a:lnTo>
                      <a:lnTo>
                        <a:pt x="306" y="152"/>
                      </a:lnTo>
                      <a:lnTo>
                        <a:pt x="304" y="168"/>
                      </a:lnTo>
                      <a:lnTo>
                        <a:pt x="302" y="182"/>
                      </a:lnTo>
                      <a:lnTo>
                        <a:pt x="298" y="198"/>
                      </a:lnTo>
                      <a:lnTo>
                        <a:pt x="294" y="212"/>
                      </a:lnTo>
                      <a:lnTo>
                        <a:pt x="288" y="224"/>
                      </a:lnTo>
                      <a:lnTo>
                        <a:pt x="280" y="238"/>
                      </a:lnTo>
                      <a:lnTo>
                        <a:pt x="270" y="248"/>
                      </a:lnTo>
                      <a:lnTo>
                        <a:pt x="260" y="260"/>
                      </a:lnTo>
                      <a:lnTo>
                        <a:pt x="250" y="270"/>
                      </a:lnTo>
                      <a:lnTo>
                        <a:pt x="238" y="278"/>
                      </a:lnTo>
                      <a:lnTo>
                        <a:pt x="226" y="286"/>
                      </a:lnTo>
                      <a:lnTo>
                        <a:pt x="212" y="292"/>
                      </a:lnTo>
                      <a:lnTo>
                        <a:pt x="198" y="298"/>
                      </a:lnTo>
                      <a:lnTo>
                        <a:pt x="184" y="302"/>
                      </a:lnTo>
                      <a:lnTo>
                        <a:pt x="168" y="304"/>
                      </a:lnTo>
                      <a:lnTo>
                        <a:pt x="154" y="304"/>
                      </a:lnTo>
                      <a:lnTo>
                        <a:pt x="154" y="304"/>
                      </a:lnTo>
                      <a:close/>
                      <a:moveTo>
                        <a:pt x="154" y="28"/>
                      </a:moveTo>
                      <a:lnTo>
                        <a:pt x="154" y="28"/>
                      </a:lnTo>
                      <a:lnTo>
                        <a:pt x="140" y="28"/>
                      </a:lnTo>
                      <a:lnTo>
                        <a:pt x="128" y="30"/>
                      </a:lnTo>
                      <a:lnTo>
                        <a:pt x="116" y="34"/>
                      </a:lnTo>
                      <a:lnTo>
                        <a:pt x="104" y="38"/>
                      </a:lnTo>
                      <a:lnTo>
                        <a:pt x="84" y="50"/>
                      </a:lnTo>
                      <a:lnTo>
                        <a:pt x="66" y="64"/>
                      </a:lnTo>
                      <a:lnTo>
                        <a:pt x="50" y="82"/>
                      </a:lnTo>
                      <a:lnTo>
                        <a:pt x="38" y="104"/>
                      </a:lnTo>
                      <a:lnTo>
                        <a:pt x="34" y="116"/>
                      </a:lnTo>
                      <a:lnTo>
                        <a:pt x="32" y="128"/>
                      </a:lnTo>
                      <a:lnTo>
                        <a:pt x="30" y="140"/>
                      </a:lnTo>
                      <a:lnTo>
                        <a:pt x="28" y="152"/>
                      </a:lnTo>
                      <a:lnTo>
                        <a:pt x="28" y="152"/>
                      </a:lnTo>
                      <a:lnTo>
                        <a:pt x="30" y="164"/>
                      </a:lnTo>
                      <a:lnTo>
                        <a:pt x="32" y="178"/>
                      </a:lnTo>
                      <a:lnTo>
                        <a:pt x="34" y="190"/>
                      </a:lnTo>
                      <a:lnTo>
                        <a:pt x="38" y="200"/>
                      </a:lnTo>
                      <a:lnTo>
                        <a:pt x="50" y="222"/>
                      </a:lnTo>
                      <a:lnTo>
                        <a:pt x="66" y="240"/>
                      </a:lnTo>
                      <a:lnTo>
                        <a:pt x="84" y="256"/>
                      </a:lnTo>
                      <a:lnTo>
                        <a:pt x="104" y="266"/>
                      </a:lnTo>
                      <a:lnTo>
                        <a:pt x="116" y="270"/>
                      </a:lnTo>
                      <a:lnTo>
                        <a:pt x="128" y="274"/>
                      </a:lnTo>
                      <a:lnTo>
                        <a:pt x="140" y="276"/>
                      </a:lnTo>
                      <a:lnTo>
                        <a:pt x="154" y="276"/>
                      </a:lnTo>
                      <a:lnTo>
                        <a:pt x="154" y="276"/>
                      </a:lnTo>
                      <a:lnTo>
                        <a:pt x="166" y="276"/>
                      </a:lnTo>
                      <a:lnTo>
                        <a:pt x="178" y="274"/>
                      </a:lnTo>
                      <a:lnTo>
                        <a:pt x="190" y="270"/>
                      </a:lnTo>
                      <a:lnTo>
                        <a:pt x="202" y="266"/>
                      </a:lnTo>
                      <a:lnTo>
                        <a:pt x="222" y="256"/>
                      </a:lnTo>
                      <a:lnTo>
                        <a:pt x="242" y="240"/>
                      </a:lnTo>
                      <a:lnTo>
                        <a:pt x="256" y="222"/>
                      </a:lnTo>
                      <a:lnTo>
                        <a:pt x="268" y="200"/>
                      </a:lnTo>
                      <a:lnTo>
                        <a:pt x="272" y="190"/>
                      </a:lnTo>
                      <a:lnTo>
                        <a:pt x="274" y="178"/>
                      </a:lnTo>
                      <a:lnTo>
                        <a:pt x="276" y="164"/>
                      </a:lnTo>
                      <a:lnTo>
                        <a:pt x="278" y="152"/>
                      </a:lnTo>
                      <a:lnTo>
                        <a:pt x="278" y="152"/>
                      </a:lnTo>
                      <a:lnTo>
                        <a:pt x="276" y="140"/>
                      </a:lnTo>
                      <a:lnTo>
                        <a:pt x="274" y="128"/>
                      </a:lnTo>
                      <a:lnTo>
                        <a:pt x="272" y="116"/>
                      </a:lnTo>
                      <a:lnTo>
                        <a:pt x="268" y="104"/>
                      </a:lnTo>
                      <a:lnTo>
                        <a:pt x="256" y="82"/>
                      </a:lnTo>
                      <a:lnTo>
                        <a:pt x="242" y="64"/>
                      </a:lnTo>
                      <a:lnTo>
                        <a:pt x="222" y="50"/>
                      </a:lnTo>
                      <a:lnTo>
                        <a:pt x="202" y="38"/>
                      </a:lnTo>
                      <a:lnTo>
                        <a:pt x="190" y="34"/>
                      </a:lnTo>
                      <a:lnTo>
                        <a:pt x="178" y="30"/>
                      </a:lnTo>
                      <a:lnTo>
                        <a:pt x="166" y="28"/>
                      </a:lnTo>
                      <a:lnTo>
                        <a:pt x="154" y="28"/>
                      </a:lnTo>
                      <a:lnTo>
                        <a:pt x="154"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77">
                    <a:defRPr/>
                  </a:pPr>
                  <a:endParaRPr lang="en-US" kern="0">
                    <a:solidFill>
                      <a:sysClr val="windowText" lastClr="000000"/>
                    </a:solidFill>
                  </a:endParaRPr>
                </a:p>
              </p:txBody>
            </p:sp>
            <p:sp>
              <p:nvSpPr>
                <p:cNvPr id="161" name="Freeform 6"/>
                <p:cNvSpPr>
                  <a:spLocks noEditPoints="1"/>
                </p:cNvSpPr>
                <p:nvPr/>
              </p:nvSpPr>
              <p:spPr bwMode="auto">
                <a:xfrm>
                  <a:off x="6112510" y="7481707"/>
                  <a:ext cx="727075" cy="679450"/>
                </a:xfrm>
                <a:custGeom>
                  <a:avLst/>
                  <a:gdLst>
                    <a:gd name="T0" fmla="*/ 0 w 458"/>
                    <a:gd name="T1" fmla="*/ 428 h 428"/>
                    <a:gd name="T2" fmla="*/ 16 w 458"/>
                    <a:gd name="T3" fmla="*/ 210 h 428"/>
                    <a:gd name="T4" fmla="*/ 22 w 458"/>
                    <a:gd name="T5" fmla="*/ 166 h 428"/>
                    <a:gd name="T6" fmla="*/ 36 w 458"/>
                    <a:gd name="T7" fmla="*/ 126 h 428"/>
                    <a:gd name="T8" fmla="*/ 56 w 458"/>
                    <a:gd name="T9" fmla="*/ 90 h 428"/>
                    <a:gd name="T10" fmla="*/ 82 w 458"/>
                    <a:gd name="T11" fmla="*/ 60 h 428"/>
                    <a:gd name="T12" fmla="*/ 112 w 458"/>
                    <a:gd name="T13" fmla="*/ 34 h 428"/>
                    <a:gd name="T14" fmla="*/ 148 w 458"/>
                    <a:gd name="T15" fmla="*/ 16 h 428"/>
                    <a:gd name="T16" fmla="*/ 186 w 458"/>
                    <a:gd name="T17" fmla="*/ 4 h 428"/>
                    <a:gd name="T18" fmla="*/ 226 w 458"/>
                    <a:gd name="T19" fmla="*/ 0 h 428"/>
                    <a:gd name="T20" fmla="*/ 248 w 458"/>
                    <a:gd name="T21" fmla="*/ 0 h 428"/>
                    <a:gd name="T22" fmla="*/ 286 w 458"/>
                    <a:gd name="T23" fmla="*/ 8 h 428"/>
                    <a:gd name="T24" fmla="*/ 322 w 458"/>
                    <a:gd name="T25" fmla="*/ 24 h 428"/>
                    <a:gd name="T26" fmla="*/ 356 w 458"/>
                    <a:gd name="T27" fmla="*/ 48 h 428"/>
                    <a:gd name="T28" fmla="*/ 384 w 458"/>
                    <a:gd name="T29" fmla="*/ 76 h 428"/>
                    <a:gd name="T30" fmla="*/ 408 w 458"/>
                    <a:gd name="T31" fmla="*/ 108 h 428"/>
                    <a:gd name="T32" fmla="*/ 424 w 458"/>
                    <a:gd name="T33" fmla="*/ 146 h 428"/>
                    <a:gd name="T34" fmla="*/ 436 w 458"/>
                    <a:gd name="T35" fmla="*/ 188 h 428"/>
                    <a:gd name="T36" fmla="*/ 458 w 458"/>
                    <a:gd name="T37" fmla="*/ 428 h 428"/>
                    <a:gd name="T38" fmla="*/ 428 w 458"/>
                    <a:gd name="T39" fmla="*/ 400 h 428"/>
                    <a:gd name="T40" fmla="*/ 410 w 458"/>
                    <a:gd name="T41" fmla="*/ 212 h 428"/>
                    <a:gd name="T42" fmla="*/ 404 w 458"/>
                    <a:gd name="T43" fmla="*/ 174 h 428"/>
                    <a:gd name="T44" fmla="*/ 392 w 458"/>
                    <a:gd name="T45" fmla="*/ 140 h 428"/>
                    <a:gd name="T46" fmla="*/ 374 w 458"/>
                    <a:gd name="T47" fmla="*/ 108 h 428"/>
                    <a:gd name="T48" fmla="*/ 352 w 458"/>
                    <a:gd name="T49" fmla="*/ 82 h 428"/>
                    <a:gd name="T50" fmla="*/ 324 w 458"/>
                    <a:gd name="T51" fmla="*/ 58 h 428"/>
                    <a:gd name="T52" fmla="*/ 294 w 458"/>
                    <a:gd name="T53" fmla="*/ 42 h 428"/>
                    <a:gd name="T54" fmla="*/ 262 w 458"/>
                    <a:gd name="T55" fmla="*/ 32 h 428"/>
                    <a:gd name="T56" fmla="*/ 226 w 458"/>
                    <a:gd name="T57" fmla="*/ 28 h 428"/>
                    <a:gd name="T58" fmla="*/ 208 w 458"/>
                    <a:gd name="T59" fmla="*/ 28 h 428"/>
                    <a:gd name="T60" fmla="*/ 174 w 458"/>
                    <a:gd name="T61" fmla="*/ 36 h 428"/>
                    <a:gd name="T62" fmla="*/ 142 w 458"/>
                    <a:gd name="T63" fmla="*/ 50 h 428"/>
                    <a:gd name="T64" fmla="*/ 114 w 458"/>
                    <a:gd name="T65" fmla="*/ 68 h 428"/>
                    <a:gd name="T66" fmla="*/ 90 w 458"/>
                    <a:gd name="T67" fmla="*/ 94 h 428"/>
                    <a:gd name="T68" fmla="*/ 70 w 458"/>
                    <a:gd name="T69" fmla="*/ 122 h 428"/>
                    <a:gd name="T70" fmla="*/ 54 w 458"/>
                    <a:gd name="T71" fmla="*/ 156 h 428"/>
                    <a:gd name="T72" fmla="*/ 46 w 458"/>
                    <a:gd name="T73" fmla="*/ 192 h 428"/>
                    <a:gd name="T74" fmla="*/ 30 w 458"/>
                    <a:gd name="T75" fmla="*/ 400 h 4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8" h="428">
                      <a:moveTo>
                        <a:pt x="458" y="428"/>
                      </a:moveTo>
                      <a:lnTo>
                        <a:pt x="0" y="428"/>
                      </a:lnTo>
                      <a:lnTo>
                        <a:pt x="16" y="210"/>
                      </a:lnTo>
                      <a:lnTo>
                        <a:pt x="16" y="210"/>
                      </a:lnTo>
                      <a:lnTo>
                        <a:pt x="18" y="188"/>
                      </a:lnTo>
                      <a:lnTo>
                        <a:pt x="22" y="166"/>
                      </a:lnTo>
                      <a:lnTo>
                        <a:pt x="28" y="146"/>
                      </a:lnTo>
                      <a:lnTo>
                        <a:pt x="36" y="126"/>
                      </a:lnTo>
                      <a:lnTo>
                        <a:pt x="46" y="108"/>
                      </a:lnTo>
                      <a:lnTo>
                        <a:pt x="56" y="90"/>
                      </a:lnTo>
                      <a:lnTo>
                        <a:pt x="68" y="74"/>
                      </a:lnTo>
                      <a:lnTo>
                        <a:pt x="82" y="60"/>
                      </a:lnTo>
                      <a:lnTo>
                        <a:pt x="98" y="46"/>
                      </a:lnTo>
                      <a:lnTo>
                        <a:pt x="112" y="34"/>
                      </a:lnTo>
                      <a:lnTo>
                        <a:pt x="130" y="24"/>
                      </a:lnTo>
                      <a:lnTo>
                        <a:pt x="148" y="16"/>
                      </a:lnTo>
                      <a:lnTo>
                        <a:pt x="166" y="8"/>
                      </a:lnTo>
                      <a:lnTo>
                        <a:pt x="186" y="4"/>
                      </a:lnTo>
                      <a:lnTo>
                        <a:pt x="206" y="0"/>
                      </a:lnTo>
                      <a:lnTo>
                        <a:pt x="226" y="0"/>
                      </a:lnTo>
                      <a:lnTo>
                        <a:pt x="226" y="0"/>
                      </a:lnTo>
                      <a:lnTo>
                        <a:pt x="248" y="0"/>
                      </a:lnTo>
                      <a:lnTo>
                        <a:pt x="268" y="4"/>
                      </a:lnTo>
                      <a:lnTo>
                        <a:pt x="286" y="8"/>
                      </a:lnTo>
                      <a:lnTo>
                        <a:pt x="306" y="16"/>
                      </a:lnTo>
                      <a:lnTo>
                        <a:pt x="322" y="24"/>
                      </a:lnTo>
                      <a:lnTo>
                        <a:pt x="340" y="36"/>
                      </a:lnTo>
                      <a:lnTo>
                        <a:pt x="356" y="48"/>
                      </a:lnTo>
                      <a:lnTo>
                        <a:pt x="370" y="60"/>
                      </a:lnTo>
                      <a:lnTo>
                        <a:pt x="384" y="76"/>
                      </a:lnTo>
                      <a:lnTo>
                        <a:pt x="396" y="92"/>
                      </a:lnTo>
                      <a:lnTo>
                        <a:pt x="408" y="108"/>
                      </a:lnTo>
                      <a:lnTo>
                        <a:pt x="418" y="128"/>
                      </a:lnTo>
                      <a:lnTo>
                        <a:pt x="424" y="146"/>
                      </a:lnTo>
                      <a:lnTo>
                        <a:pt x="432" y="168"/>
                      </a:lnTo>
                      <a:lnTo>
                        <a:pt x="436" y="188"/>
                      </a:lnTo>
                      <a:lnTo>
                        <a:pt x="438" y="210"/>
                      </a:lnTo>
                      <a:lnTo>
                        <a:pt x="458" y="428"/>
                      </a:lnTo>
                      <a:close/>
                      <a:moveTo>
                        <a:pt x="30" y="400"/>
                      </a:moveTo>
                      <a:lnTo>
                        <a:pt x="428" y="400"/>
                      </a:lnTo>
                      <a:lnTo>
                        <a:pt x="410" y="212"/>
                      </a:lnTo>
                      <a:lnTo>
                        <a:pt x="410" y="212"/>
                      </a:lnTo>
                      <a:lnTo>
                        <a:pt x="408" y="194"/>
                      </a:lnTo>
                      <a:lnTo>
                        <a:pt x="404" y="174"/>
                      </a:lnTo>
                      <a:lnTo>
                        <a:pt x="398" y="156"/>
                      </a:lnTo>
                      <a:lnTo>
                        <a:pt x="392" y="140"/>
                      </a:lnTo>
                      <a:lnTo>
                        <a:pt x="384" y="124"/>
                      </a:lnTo>
                      <a:lnTo>
                        <a:pt x="374" y="108"/>
                      </a:lnTo>
                      <a:lnTo>
                        <a:pt x="364" y="94"/>
                      </a:lnTo>
                      <a:lnTo>
                        <a:pt x="352" y="82"/>
                      </a:lnTo>
                      <a:lnTo>
                        <a:pt x="338" y="70"/>
                      </a:lnTo>
                      <a:lnTo>
                        <a:pt x="324" y="58"/>
                      </a:lnTo>
                      <a:lnTo>
                        <a:pt x="310" y="50"/>
                      </a:lnTo>
                      <a:lnTo>
                        <a:pt x="294" y="42"/>
                      </a:lnTo>
                      <a:lnTo>
                        <a:pt x="278" y="36"/>
                      </a:lnTo>
                      <a:lnTo>
                        <a:pt x="262" y="32"/>
                      </a:lnTo>
                      <a:lnTo>
                        <a:pt x="244" y="28"/>
                      </a:lnTo>
                      <a:lnTo>
                        <a:pt x="226" y="28"/>
                      </a:lnTo>
                      <a:lnTo>
                        <a:pt x="226" y="28"/>
                      </a:lnTo>
                      <a:lnTo>
                        <a:pt x="208" y="28"/>
                      </a:lnTo>
                      <a:lnTo>
                        <a:pt x="192" y="32"/>
                      </a:lnTo>
                      <a:lnTo>
                        <a:pt x="174" y="36"/>
                      </a:lnTo>
                      <a:lnTo>
                        <a:pt x="158" y="42"/>
                      </a:lnTo>
                      <a:lnTo>
                        <a:pt x="142" y="50"/>
                      </a:lnTo>
                      <a:lnTo>
                        <a:pt x="128" y="58"/>
                      </a:lnTo>
                      <a:lnTo>
                        <a:pt x="114" y="68"/>
                      </a:lnTo>
                      <a:lnTo>
                        <a:pt x="102" y="80"/>
                      </a:lnTo>
                      <a:lnTo>
                        <a:pt x="90" y="94"/>
                      </a:lnTo>
                      <a:lnTo>
                        <a:pt x="80" y="108"/>
                      </a:lnTo>
                      <a:lnTo>
                        <a:pt x="70" y="122"/>
                      </a:lnTo>
                      <a:lnTo>
                        <a:pt x="62" y="138"/>
                      </a:lnTo>
                      <a:lnTo>
                        <a:pt x="54" y="156"/>
                      </a:lnTo>
                      <a:lnTo>
                        <a:pt x="50" y="174"/>
                      </a:lnTo>
                      <a:lnTo>
                        <a:pt x="46" y="192"/>
                      </a:lnTo>
                      <a:lnTo>
                        <a:pt x="44" y="212"/>
                      </a:lnTo>
                      <a:lnTo>
                        <a:pt x="30" y="4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77">
                    <a:defRPr/>
                  </a:pPr>
                  <a:endParaRPr lang="en-US" kern="0">
                    <a:solidFill>
                      <a:sysClr val="windowText" lastClr="000000"/>
                    </a:solidFill>
                  </a:endParaRPr>
                </a:p>
              </p:txBody>
            </p:sp>
            <p:sp>
              <p:nvSpPr>
                <p:cNvPr id="162" name="Freeform 7"/>
                <p:cNvSpPr>
                  <a:spLocks noEditPoints="1"/>
                </p:cNvSpPr>
                <p:nvPr/>
              </p:nvSpPr>
              <p:spPr bwMode="auto">
                <a:xfrm>
                  <a:off x="6826885" y="7173732"/>
                  <a:ext cx="374650" cy="374650"/>
                </a:xfrm>
                <a:custGeom>
                  <a:avLst/>
                  <a:gdLst>
                    <a:gd name="T0" fmla="*/ 118 w 236"/>
                    <a:gd name="T1" fmla="*/ 236 h 236"/>
                    <a:gd name="T2" fmla="*/ 94 w 236"/>
                    <a:gd name="T3" fmla="*/ 234 h 236"/>
                    <a:gd name="T4" fmla="*/ 52 w 236"/>
                    <a:gd name="T5" fmla="*/ 216 h 236"/>
                    <a:gd name="T6" fmla="*/ 20 w 236"/>
                    <a:gd name="T7" fmla="*/ 184 h 236"/>
                    <a:gd name="T8" fmla="*/ 2 w 236"/>
                    <a:gd name="T9" fmla="*/ 142 h 236"/>
                    <a:gd name="T10" fmla="*/ 0 w 236"/>
                    <a:gd name="T11" fmla="*/ 118 h 236"/>
                    <a:gd name="T12" fmla="*/ 2 w 236"/>
                    <a:gd name="T13" fmla="*/ 106 h 236"/>
                    <a:gd name="T14" fmla="*/ 10 w 236"/>
                    <a:gd name="T15" fmla="*/ 72 h 236"/>
                    <a:gd name="T16" fmla="*/ 34 w 236"/>
                    <a:gd name="T17" fmla="*/ 34 h 236"/>
                    <a:gd name="T18" fmla="*/ 72 w 236"/>
                    <a:gd name="T19" fmla="*/ 10 h 236"/>
                    <a:gd name="T20" fmla="*/ 106 w 236"/>
                    <a:gd name="T21" fmla="*/ 0 h 236"/>
                    <a:gd name="T22" fmla="*/ 118 w 236"/>
                    <a:gd name="T23" fmla="*/ 0 h 236"/>
                    <a:gd name="T24" fmla="*/ 142 w 236"/>
                    <a:gd name="T25" fmla="*/ 2 h 236"/>
                    <a:gd name="T26" fmla="*/ 184 w 236"/>
                    <a:gd name="T27" fmla="*/ 20 h 236"/>
                    <a:gd name="T28" fmla="*/ 216 w 236"/>
                    <a:gd name="T29" fmla="*/ 52 h 236"/>
                    <a:gd name="T30" fmla="*/ 234 w 236"/>
                    <a:gd name="T31" fmla="*/ 94 h 236"/>
                    <a:gd name="T32" fmla="*/ 236 w 236"/>
                    <a:gd name="T33" fmla="*/ 118 h 236"/>
                    <a:gd name="T34" fmla="*/ 236 w 236"/>
                    <a:gd name="T35" fmla="*/ 130 h 236"/>
                    <a:gd name="T36" fmla="*/ 226 w 236"/>
                    <a:gd name="T37" fmla="*/ 164 h 236"/>
                    <a:gd name="T38" fmla="*/ 202 w 236"/>
                    <a:gd name="T39" fmla="*/ 200 h 236"/>
                    <a:gd name="T40" fmla="*/ 164 w 236"/>
                    <a:gd name="T41" fmla="*/ 226 h 236"/>
                    <a:gd name="T42" fmla="*/ 130 w 236"/>
                    <a:gd name="T43" fmla="*/ 234 h 236"/>
                    <a:gd name="T44" fmla="*/ 118 w 236"/>
                    <a:gd name="T45" fmla="*/ 236 h 236"/>
                    <a:gd name="T46" fmla="*/ 118 w 236"/>
                    <a:gd name="T47" fmla="*/ 28 h 236"/>
                    <a:gd name="T48" fmla="*/ 84 w 236"/>
                    <a:gd name="T49" fmla="*/ 36 h 236"/>
                    <a:gd name="T50" fmla="*/ 54 w 236"/>
                    <a:gd name="T51" fmla="*/ 54 h 236"/>
                    <a:gd name="T52" fmla="*/ 36 w 236"/>
                    <a:gd name="T53" fmla="*/ 82 h 236"/>
                    <a:gd name="T54" fmla="*/ 28 w 236"/>
                    <a:gd name="T55" fmla="*/ 118 h 236"/>
                    <a:gd name="T56" fmla="*/ 30 w 236"/>
                    <a:gd name="T57" fmla="*/ 136 h 236"/>
                    <a:gd name="T58" fmla="*/ 44 w 236"/>
                    <a:gd name="T59" fmla="*/ 168 h 236"/>
                    <a:gd name="T60" fmla="*/ 68 w 236"/>
                    <a:gd name="T61" fmla="*/ 192 h 236"/>
                    <a:gd name="T62" fmla="*/ 100 w 236"/>
                    <a:gd name="T63" fmla="*/ 206 h 236"/>
                    <a:gd name="T64" fmla="*/ 118 w 236"/>
                    <a:gd name="T65" fmla="*/ 208 h 236"/>
                    <a:gd name="T66" fmla="*/ 154 w 236"/>
                    <a:gd name="T67" fmla="*/ 200 h 236"/>
                    <a:gd name="T68" fmla="*/ 182 w 236"/>
                    <a:gd name="T69" fmla="*/ 182 h 236"/>
                    <a:gd name="T70" fmla="*/ 200 w 236"/>
                    <a:gd name="T71" fmla="*/ 152 h 236"/>
                    <a:gd name="T72" fmla="*/ 208 w 236"/>
                    <a:gd name="T73" fmla="*/ 118 h 236"/>
                    <a:gd name="T74" fmla="*/ 206 w 236"/>
                    <a:gd name="T75" fmla="*/ 100 h 236"/>
                    <a:gd name="T76" fmla="*/ 192 w 236"/>
                    <a:gd name="T77" fmla="*/ 68 h 236"/>
                    <a:gd name="T78" fmla="*/ 168 w 236"/>
                    <a:gd name="T79" fmla="*/ 44 h 236"/>
                    <a:gd name="T80" fmla="*/ 136 w 236"/>
                    <a:gd name="T81" fmla="*/ 30 h 236"/>
                    <a:gd name="T82" fmla="*/ 118 w 236"/>
                    <a:gd name="T83" fmla="*/ 28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6" h="236">
                      <a:moveTo>
                        <a:pt x="118" y="236"/>
                      </a:moveTo>
                      <a:lnTo>
                        <a:pt x="118" y="236"/>
                      </a:lnTo>
                      <a:lnTo>
                        <a:pt x="106" y="234"/>
                      </a:lnTo>
                      <a:lnTo>
                        <a:pt x="94" y="234"/>
                      </a:lnTo>
                      <a:lnTo>
                        <a:pt x="72" y="226"/>
                      </a:lnTo>
                      <a:lnTo>
                        <a:pt x="52" y="216"/>
                      </a:lnTo>
                      <a:lnTo>
                        <a:pt x="34" y="200"/>
                      </a:lnTo>
                      <a:lnTo>
                        <a:pt x="20" y="184"/>
                      </a:lnTo>
                      <a:lnTo>
                        <a:pt x="10" y="164"/>
                      </a:lnTo>
                      <a:lnTo>
                        <a:pt x="2" y="142"/>
                      </a:lnTo>
                      <a:lnTo>
                        <a:pt x="2" y="130"/>
                      </a:lnTo>
                      <a:lnTo>
                        <a:pt x="0" y="118"/>
                      </a:lnTo>
                      <a:lnTo>
                        <a:pt x="0" y="118"/>
                      </a:lnTo>
                      <a:lnTo>
                        <a:pt x="2" y="106"/>
                      </a:lnTo>
                      <a:lnTo>
                        <a:pt x="2" y="94"/>
                      </a:lnTo>
                      <a:lnTo>
                        <a:pt x="10" y="72"/>
                      </a:lnTo>
                      <a:lnTo>
                        <a:pt x="20" y="52"/>
                      </a:lnTo>
                      <a:lnTo>
                        <a:pt x="34" y="34"/>
                      </a:lnTo>
                      <a:lnTo>
                        <a:pt x="52" y="20"/>
                      </a:lnTo>
                      <a:lnTo>
                        <a:pt x="72" y="10"/>
                      </a:lnTo>
                      <a:lnTo>
                        <a:pt x="94" y="2"/>
                      </a:lnTo>
                      <a:lnTo>
                        <a:pt x="106" y="0"/>
                      </a:lnTo>
                      <a:lnTo>
                        <a:pt x="118" y="0"/>
                      </a:lnTo>
                      <a:lnTo>
                        <a:pt x="118" y="0"/>
                      </a:lnTo>
                      <a:lnTo>
                        <a:pt x="130" y="0"/>
                      </a:lnTo>
                      <a:lnTo>
                        <a:pt x="142" y="2"/>
                      </a:lnTo>
                      <a:lnTo>
                        <a:pt x="164" y="10"/>
                      </a:lnTo>
                      <a:lnTo>
                        <a:pt x="184" y="20"/>
                      </a:lnTo>
                      <a:lnTo>
                        <a:pt x="202" y="34"/>
                      </a:lnTo>
                      <a:lnTo>
                        <a:pt x="216" y="52"/>
                      </a:lnTo>
                      <a:lnTo>
                        <a:pt x="226" y="72"/>
                      </a:lnTo>
                      <a:lnTo>
                        <a:pt x="234" y="94"/>
                      </a:lnTo>
                      <a:lnTo>
                        <a:pt x="236" y="106"/>
                      </a:lnTo>
                      <a:lnTo>
                        <a:pt x="236" y="118"/>
                      </a:lnTo>
                      <a:lnTo>
                        <a:pt x="236" y="118"/>
                      </a:lnTo>
                      <a:lnTo>
                        <a:pt x="236" y="130"/>
                      </a:lnTo>
                      <a:lnTo>
                        <a:pt x="234" y="142"/>
                      </a:lnTo>
                      <a:lnTo>
                        <a:pt x="226" y="164"/>
                      </a:lnTo>
                      <a:lnTo>
                        <a:pt x="216" y="184"/>
                      </a:lnTo>
                      <a:lnTo>
                        <a:pt x="202" y="200"/>
                      </a:lnTo>
                      <a:lnTo>
                        <a:pt x="184" y="216"/>
                      </a:lnTo>
                      <a:lnTo>
                        <a:pt x="164" y="226"/>
                      </a:lnTo>
                      <a:lnTo>
                        <a:pt x="142" y="234"/>
                      </a:lnTo>
                      <a:lnTo>
                        <a:pt x="130" y="234"/>
                      </a:lnTo>
                      <a:lnTo>
                        <a:pt x="118" y="236"/>
                      </a:lnTo>
                      <a:lnTo>
                        <a:pt x="118" y="236"/>
                      </a:lnTo>
                      <a:close/>
                      <a:moveTo>
                        <a:pt x="118" y="28"/>
                      </a:moveTo>
                      <a:lnTo>
                        <a:pt x="118" y="28"/>
                      </a:lnTo>
                      <a:lnTo>
                        <a:pt x="100" y="30"/>
                      </a:lnTo>
                      <a:lnTo>
                        <a:pt x="84" y="36"/>
                      </a:lnTo>
                      <a:lnTo>
                        <a:pt x="68" y="44"/>
                      </a:lnTo>
                      <a:lnTo>
                        <a:pt x="54" y="54"/>
                      </a:lnTo>
                      <a:lnTo>
                        <a:pt x="44" y="68"/>
                      </a:lnTo>
                      <a:lnTo>
                        <a:pt x="36" y="82"/>
                      </a:lnTo>
                      <a:lnTo>
                        <a:pt x="30" y="100"/>
                      </a:lnTo>
                      <a:lnTo>
                        <a:pt x="28" y="118"/>
                      </a:lnTo>
                      <a:lnTo>
                        <a:pt x="28" y="118"/>
                      </a:lnTo>
                      <a:lnTo>
                        <a:pt x="30" y="136"/>
                      </a:lnTo>
                      <a:lnTo>
                        <a:pt x="36" y="152"/>
                      </a:lnTo>
                      <a:lnTo>
                        <a:pt x="44" y="168"/>
                      </a:lnTo>
                      <a:lnTo>
                        <a:pt x="54" y="182"/>
                      </a:lnTo>
                      <a:lnTo>
                        <a:pt x="68" y="192"/>
                      </a:lnTo>
                      <a:lnTo>
                        <a:pt x="84" y="200"/>
                      </a:lnTo>
                      <a:lnTo>
                        <a:pt x="100" y="206"/>
                      </a:lnTo>
                      <a:lnTo>
                        <a:pt x="118" y="208"/>
                      </a:lnTo>
                      <a:lnTo>
                        <a:pt x="118" y="208"/>
                      </a:lnTo>
                      <a:lnTo>
                        <a:pt x="136" y="206"/>
                      </a:lnTo>
                      <a:lnTo>
                        <a:pt x="154" y="200"/>
                      </a:lnTo>
                      <a:lnTo>
                        <a:pt x="168" y="192"/>
                      </a:lnTo>
                      <a:lnTo>
                        <a:pt x="182" y="182"/>
                      </a:lnTo>
                      <a:lnTo>
                        <a:pt x="192" y="168"/>
                      </a:lnTo>
                      <a:lnTo>
                        <a:pt x="200" y="152"/>
                      </a:lnTo>
                      <a:lnTo>
                        <a:pt x="206" y="136"/>
                      </a:lnTo>
                      <a:lnTo>
                        <a:pt x="208" y="118"/>
                      </a:lnTo>
                      <a:lnTo>
                        <a:pt x="208" y="118"/>
                      </a:lnTo>
                      <a:lnTo>
                        <a:pt x="206" y="100"/>
                      </a:lnTo>
                      <a:lnTo>
                        <a:pt x="200" y="82"/>
                      </a:lnTo>
                      <a:lnTo>
                        <a:pt x="192" y="68"/>
                      </a:lnTo>
                      <a:lnTo>
                        <a:pt x="182" y="54"/>
                      </a:lnTo>
                      <a:lnTo>
                        <a:pt x="168" y="44"/>
                      </a:lnTo>
                      <a:lnTo>
                        <a:pt x="154" y="36"/>
                      </a:lnTo>
                      <a:lnTo>
                        <a:pt x="136" y="30"/>
                      </a:lnTo>
                      <a:lnTo>
                        <a:pt x="118" y="28"/>
                      </a:lnTo>
                      <a:lnTo>
                        <a:pt x="118"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77">
                    <a:defRPr/>
                  </a:pPr>
                  <a:endParaRPr lang="en-US" kern="0">
                    <a:solidFill>
                      <a:sysClr val="windowText" lastClr="000000"/>
                    </a:solidFill>
                  </a:endParaRPr>
                </a:p>
              </p:txBody>
            </p:sp>
            <p:sp>
              <p:nvSpPr>
                <p:cNvPr id="163" name="Freeform 8"/>
                <p:cNvSpPr>
                  <a:spLocks noEditPoints="1"/>
                </p:cNvSpPr>
                <p:nvPr/>
              </p:nvSpPr>
              <p:spPr bwMode="auto">
                <a:xfrm>
                  <a:off x="6817360" y="7567432"/>
                  <a:ext cx="476250" cy="523875"/>
                </a:xfrm>
                <a:custGeom>
                  <a:avLst/>
                  <a:gdLst>
                    <a:gd name="T0" fmla="*/ 46 w 300"/>
                    <a:gd name="T1" fmla="*/ 330 h 330"/>
                    <a:gd name="T2" fmla="*/ 32 w 300"/>
                    <a:gd name="T3" fmla="*/ 158 h 330"/>
                    <a:gd name="T4" fmla="*/ 22 w 300"/>
                    <a:gd name="T5" fmla="*/ 114 h 330"/>
                    <a:gd name="T6" fmla="*/ 4 w 300"/>
                    <a:gd name="T7" fmla="*/ 70 h 330"/>
                    <a:gd name="T8" fmla="*/ 6 w 300"/>
                    <a:gd name="T9" fmla="*/ 54 h 330"/>
                    <a:gd name="T10" fmla="*/ 18 w 300"/>
                    <a:gd name="T11" fmla="*/ 42 h 330"/>
                    <a:gd name="T12" fmla="*/ 44 w 300"/>
                    <a:gd name="T13" fmla="*/ 22 h 330"/>
                    <a:gd name="T14" fmla="*/ 74 w 300"/>
                    <a:gd name="T15" fmla="*/ 8 h 330"/>
                    <a:gd name="T16" fmla="*/ 106 w 300"/>
                    <a:gd name="T17" fmla="*/ 2 h 330"/>
                    <a:gd name="T18" fmla="*/ 122 w 300"/>
                    <a:gd name="T19" fmla="*/ 0 h 330"/>
                    <a:gd name="T20" fmla="*/ 154 w 300"/>
                    <a:gd name="T21" fmla="*/ 4 h 330"/>
                    <a:gd name="T22" fmla="*/ 182 w 300"/>
                    <a:gd name="T23" fmla="*/ 14 h 330"/>
                    <a:gd name="T24" fmla="*/ 210 w 300"/>
                    <a:gd name="T25" fmla="*/ 28 h 330"/>
                    <a:gd name="T26" fmla="*/ 232 w 300"/>
                    <a:gd name="T27" fmla="*/ 48 h 330"/>
                    <a:gd name="T28" fmla="*/ 252 w 300"/>
                    <a:gd name="T29" fmla="*/ 72 h 330"/>
                    <a:gd name="T30" fmla="*/ 268 w 300"/>
                    <a:gd name="T31" fmla="*/ 98 h 330"/>
                    <a:gd name="T32" fmla="*/ 280 w 300"/>
                    <a:gd name="T33" fmla="*/ 130 h 330"/>
                    <a:gd name="T34" fmla="*/ 284 w 300"/>
                    <a:gd name="T35" fmla="*/ 162 h 330"/>
                    <a:gd name="T36" fmla="*/ 72 w 300"/>
                    <a:gd name="T37" fmla="*/ 302 h 330"/>
                    <a:gd name="T38" fmla="*/ 256 w 300"/>
                    <a:gd name="T39" fmla="*/ 164 h 330"/>
                    <a:gd name="T40" fmla="*/ 252 w 300"/>
                    <a:gd name="T41" fmla="*/ 140 h 330"/>
                    <a:gd name="T42" fmla="*/ 232 w 300"/>
                    <a:gd name="T43" fmla="*/ 92 h 330"/>
                    <a:gd name="T44" fmla="*/ 208 w 300"/>
                    <a:gd name="T45" fmla="*/ 62 h 330"/>
                    <a:gd name="T46" fmla="*/ 188 w 300"/>
                    <a:gd name="T47" fmla="*/ 46 h 330"/>
                    <a:gd name="T48" fmla="*/ 164 w 300"/>
                    <a:gd name="T49" fmla="*/ 36 h 330"/>
                    <a:gd name="T50" fmla="*/ 136 w 300"/>
                    <a:gd name="T51" fmla="*/ 30 h 330"/>
                    <a:gd name="T52" fmla="*/ 122 w 300"/>
                    <a:gd name="T53" fmla="*/ 28 h 330"/>
                    <a:gd name="T54" fmla="*/ 98 w 300"/>
                    <a:gd name="T55" fmla="*/ 32 h 330"/>
                    <a:gd name="T56" fmla="*/ 52 w 300"/>
                    <a:gd name="T57" fmla="*/ 50 h 330"/>
                    <a:gd name="T58" fmla="*/ 34 w 300"/>
                    <a:gd name="T59" fmla="*/ 66 h 330"/>
                    <a:gd name="T60" fmla="*/ 52 w 300"/>
                    <a:gd name="T61" fmla="*/ 110 h 330"/>
                    <a:gd name="T62" fmla="*/ 60 w 300"/>
                    <a:gd name="T63" fmla="*/ 156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00" h="330">
                      <a:moveTo>
                        <a:pt x="300" y="330"/>
                      </a:moveTo>
                      <a:lnTo>
                        <a:pt x="46" y="330"/>
                      </a:lnTo>
                      <a:lnTo>
                        <a:pt x="32" y="158"/>
                      </a:lnTo>
                      <a:lnTo>
                        <a:pt x="32" y="158"/>
                      </a:lnTo>
                      <a:lnTo>
                        <a:pt x="28" y="136"/>
                      </a:lnTo>
                      <a:lnTo>
                        <a:pt x="22" y="114"/>
                      </a:lnTo>
                      <a:lnTo>
                        <a:pt x="14" y="92"/>
                      </a:lnTo>
                      <a:lnTo>
                        <a:pt x="4" y="70"/>
                      </a:lnTo>
                      <a:lnTo>
                        <a:pt x="0" y="62"/>
                      </a:lnTo>
                      <a:lnTo>
                        <a:pt x="6" y="54"/>
                      </a:lnTo>
                      <a:lnTo>
                        <a:pt x="6" y="54"/>
                      </a:lnTo>
                      <a:lnTo>
                        <a:pt x="18" y="42"/>
                      </a:lnTo>
                      <a:lnTo>
                        <a:pt x="30" y="32"/>
                      </a:lnTo>
                      <a:lnTo>
                        <a:pt x="44" y="22"/>
                      </a:lnTo>
                      <a:lnTo>
                        <a:pt x="58" y="14"/>
                      </a:lnTo>
                      <a:lnTo>
                        <a:pt x="74" y="8"/>
                      </a:lnTo>
                      <a:lnTo>
                        <a:pt x="90" y="4"/>
                      </a:lnTo>
                      <a:lnTo>
                        <a:pt x="106" y="2"/>
                      </a:lnTo>
                      <a:lnTo>
                        <a:pt x="122" y="0"/>
                      </a:lnTo>
                      <a:lnTo>
                        <a:pt x="122" y="0"/>
                      </a:lnTo>
                      <a:lnTo>
                        <a:pt x="138" y="2"/>
                      </a:lnTo>
                      <a:lnTo>
                        <a:pt x="154" y="4"/>
                      </a:lnTo>
                      <a:lnTo>
                        <a:pt x="168" y="8"/>
                      </a:lnTo>
                      <a:lnTo>
                        <a:pt x="182" y="14"/>
                      </a:lnTo>
                      <a:lnTo>
                        <a:pt x="196" y="20"/>
                      </a:lnTo>
                      <a:lnTo>
                        <a:pt x="210" y="28"/>
                      </a:lnTo>
                      <a:lnTo>
                        <a:pt x="222" y="38"/>
                      </a:lnTo>
                      <a:lnTo>
                        <a:pt x="232" y="48"/>
                      </a:lnTo>
                      <a:lnTo>
                        <a:pt x="244" y="58"/>
                      </a:lnTo>
                      <a:lnTo>
                        <a:pt x="252" y="72"/>
                      </a:lnTo>
                      <a:lnTo>
                        <a:pt x="260" y="84"/>
                      </a:lnTo>
                      <a:lnTo>
                        <a:pt x="268" y="98"/>
                      </a:lnTo>
                      <a:lnTo>
                        <a:pt x="274" y="114"/>
                      </a:lnTo>
                      <a:lnTo>
                        <a:pt x="280" y="130"/>
                      </a:lnTo>
                      <a:lnTo>
                        <a:pt x="282" y="146"/>
                      </a:lnTo>
                      <a:lnTo>
                        <a:pt x="284" y="162"/>
                      </a:lnTo>
                      <a:lnTo>
                        <a:pt x="300" y="330"/>
                      </a:lnTo>
                      <a:close/>
                      <a:moveTo>
                        <a:pt x="72" y="302"/>
                      </a:moveTo>
                      <a:lnTo>
                        <a:pt x="268" y="302"/>
                      </a:lnTo>
                      <a:lnTo>
                        <a:pt x="256" y="164"/>
                      </a:lnTo>
                      <a:lnTo>
                        <a:pt x="256" y="164"/>
                      </a:lnTo>
                      <a:lnTo>
                        <a:pt x="252" y="140"/>
                      </a:lnTo>
                      <a:lnTo>
                        <a:pt x="244" y="114"/>
                      </a:lnTo>
                      <a:lnTo>
                        <a:pt x="232" y="92"/>
                      </a:lnTo>
                      <a:lnTo>
                        <a:pt x="216" y="72"/>
                      </a:lnTo>
                      <a:lnTo>
                        <a:pt x="208" y="62"/>
                      </a:lnTo>
                      <a:lnTo>
                        <a:pt x="198" y="54"/>
                      </a:lnTo>
                      <a:lnTo>
                        <a:pt x="188" y="46"/>
                      </a:lnTo>
                      <a:lnTo>
                        <a:pt x="176" y="40"/>
                      </a:lnTo>
                      <a:lnTo>
                        <a:pt x="164" y="36"/>
                      </a:lnTo>
                      <a:lnTo>
                        <a:pt x="150" y="32"/>
                      </a:lnTo>
                      <a:lnTo>
                        <a:pt x="136" y="30"/>
                      </a:lnTo>
                      <a:lnTo>
                        <a:pt x="122" y="28"/>
                      </a:lnTo>
                      <a:lnTo>
                        <a:pt x="122" y="28"/>
                      </a:lnTo>
                      <a:lnTo>
                        <a:pt x="110" y="30"/>
                      </a:lnTo>
                      <a:lnTo>
                        <a:pt x="98" y="32"/>
                      </a:lnTo>
                      <a:lnTo>
                        <a:pt x="74" y="38"/>
                      </a:lnTo>
                      <a:lnTo>
                        <a:pt x="52" y="50"/>
                      </a:lnTo>
                      <a:lnTo>
                        <a:pt x="34" y="66"/>
                      </a:lnTo>
                      <a:lnTo>
                        <a:pt x="34" y="66"/>
                      </a:lnTo>
                      <a:lnTo>
                        <a:pt x="44" y="88"/>
                      </a:lnTo>
                      <a:lnTo>
                        <a:pt x="52" y="110"/>
                      </a:lnTo>
                      <a:lnTo>
                        <a:pt x="56" y="132"/>
                      </a:lnTo>
                      <a:lnTo>
                        <a:pt x="60" y="156"/>
                      </a:lnTo>
                      <a:lnTo>
                        <a:pt x="72" y="3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77">
                    <a:defRPr/>
                  </a:pPr>
                  <a:endParaRPr lang="en-US" kern="0">
                    <a:solidFill>
                      <a:sysClr val="windowText" lastClr="000000"/>
                    </a:solidFill>
                  </a:endParaRPr>
                </a:p>
              </p:txBody>
            </p:sp>
          </p:grpSp>
        </p:grpSp>
        <p:sp>
          <p:nvSpPr>
            <p:cNvPr id="156" name="TextBox 155"/>
            <p:cNvSpPr txBox="1"/>
            <p:nvPr/>
          </p:nvSpPr>
          <p:spPr>
            <a:xfrm>
              <a:off x="11124861" y="1398169"/>
              <a:ext cx="812673" cy="461582"/>
            </a:xfrm>
            <a:prstGeom prst="rect">
              <a:avLst/>
            </a:prstGeom>
            <a:noFill/>
          </p:spPr>
          <p:txBody>
            <a:bodyPr wrap="square" lIns="182828" tIns="146263" rIns="182828" bIns="146263" rtlCol="0">
              <a:spAutoFit/>
            </a:bodyPr>
            <a:lstStyle/>
            <a:p>
              <a:pPr defTabSz="932361">
                <a:lnSpc>
                  <a:spcPct val="90000"/>
                </a:lnSpc>
                <a:spcBef>
                  <a:spcPct val="0"/>
                </a:spcBef>
                <a:spcAft>
                  <a:spcPts val="600"/>
                </a:spcAft>
                <a:defRPr/>
              </a:pPr>
              <a:r>
                <a:rPr lang="en-US" sz="1200" kern="0" spc="-31" dirty="0">
                  <a:solidFill>
                    <a:schemeClr val="tx1">
                      <a:lumMod val="95000"/>
                    </a:schemeClr>
                  </a:solidFill>
                  <a:latin typeface="Segoe UI Semilight" panose="020B0402040204020203" pitchFamily="34" charset="0"/>
                  <a:cs typeface="Segoe UI Semilight" panose="020B0402040204020203" pitchFamily="34" charset="0"/>
                </a:rPr>
                <a:t>People</a:t>
              </a:r>
            </a:p>
          </p:txBody>
        </p:sp>
      </p:grpSp>
      <p:cxnSp>
        <p:nvCxnSpPr>
          <p:cNvPr id="174" name="Elbow Connector 173"/>
          <p:cNvCxnSpPr>
            <a:stCxn id="154" idx="3"/>
            <a:endCxn id="157" idx="1"/>
          </p:cNvCxnSpPr>
          <p:nvPr/>
        </p:nvCxnSpPr>
        <p:spPr>
          <a:xfrm flipV="1">
            <a:off x="10089591" y="4269310"/>
            <a:ext cx="547561" cy="824884"/>
          </a:xfrm>
          <a:prstGeom prst="bentConnector3">
            <a:avLst>
              <a:gd name="adj1" fmla="val 50000"/>
            </a:avLst>
          </a:prstGeom>
          <a:ln w="57150">
            <a:solidFill>
              <a:schemeClr val="accent6">
                <a:lumMod val="60000"/>
                <a:lumOff val="4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97" name="Rectangle 96"/>
          <p:cNvSpPr/>
          <p:nvPr/>
        </p:nvSpPr>
        <p:spPr>
          <a:xfrm>
            <a:off x="4843174" y="3978578"/>
            <a:ext cx="1190817" cy="261610"/>
          </a:xfrm>
          <a:prstGeom prst="rect">
            <a:avLst/>
          </a:prstGeom>
        </p:spPr>
        <p:txBody>
          <a:bodyPr wrap="square">
            <a:spAutoFit/>
          </a:bodyPr>
          <a:lstStyle/>
          <a:p>
            <a:pPr marL="0" marR="0" lvl="0" indent="0" defTabSz="914377"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chemeClr val="bg1">
                    <a:lumMod val="20000"/>
                    <a:lumOff val="80000"/>
                  </a:schemeClr>
                </a:solidFill>
                <a:effectLst/>
                <a:uLnTx/>
                <a:uFillTx/>
                <a:cs typeface="Segoe UI Semilight" panose="020B0402040204020203" pitchFamily="34" charset="0"/>
              </a:rPr>
              <a:t>DocumentDB</a:t>
            </a:r>
          </a:p>
        </p:txBody>
      </p:sp>
      <p:sp>
        <p:nvSpPr>
          <p:cNvPr id="99" name="Rectangle 98"/>
          <p:cNvSpPr/>
          <p:nvPr/>
        </p:nvSpPr>
        <p:spPr>
          <a:xfrm>
            <a:off x="4859687" y="4526632"/>
            <a:ext cx="1190817" cy="261610"/>
          </a:xfrm>
          <a:prstGeom prst="rect">
            <a:avLst/>
          </a:prstGeom>
        </p:spPr>
        <p:txBody>
          <a:bodyPr wrap="square">
            <a:spAutoFit/>
          </a:bodyPr>
          <a:lstStyle/>
          <a:p>
            <a:pPr marL="0" marR="0" lvl="0" indent="0" defTabSz="914377"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chemeClr val="bg1">
                    <a:lumMod val="20000"/>
                    <a:lumOff val="80000"/>
                  </a:schemeClr>
                </a:solidFill>
                <a:effectLst/>
                <a:uLnTx/>
                <a:uFillTx/>
                <a:cs typeface="Segoe UI Semilight" panose="020B0402040204020203" pitchFamily="34" charset="0"/>
              </a:rPr>
              <a:t>Redis Cache</a:t>
            </a:r>
          </a:p>
        </p:txBody>
      </p:sp>
      <p:pic>
        <p:nvPicPr>
          <p:cNvPr id="101" name="Picture 10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89227" y="4434295"/>
            <a:ext cx="353947" cy="353947"/>
          </a:xfrm>
          <a:prstGeom prst="rect">
            <a:avLst/>
          </a:prstGeom>
        </p:spPr>
      </p:pic>
      <p:pic>
        <p:nvPicPr>
          <p:cNvPr id="103" name="Picture 10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17063" y="3936168"/>
            <a:ext cx="316567" cy="316567"/>
          </a:xfrm>
          <a:prstGeom prst="rect">
            <a:avLst/>
          </a:prstGeom>
        </p:spPr>
      </p:pic>
      <p:pic>
        <p:nvPicPr>
          <p:cNvPr id="110" name="Picture 10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94509" y="3484507"/>
            <a:ext cx="330448" cy="330448"/>
          </a:xfrm>
          <a:prstGeom prst="rect">
            <a:avLst/>
          </a:prstGeom>
        </p:spPr>
      </p:pic>
      <p:sp>
        <p:nvSpPr>
          <p:cNvPr id="111" name="Rectangle 110"/>
          <p:cNvSpPr/>
          <p:nvPr/>
        </p:nvSpPr>
        <p:spPr>
          <a:xfrm>
            <a:off x="2651046" y="3491173"/>
            <a:ext cx="1190817" cy="261610"/>
          </a:xfrm>
          <a:prstGeom prst="rect">
            <a:avLst/>
          </a:prstGeom>
        </p:spPr>
        <p:txBody>
          <a:bodyPr wrap="square">
            <a:spAutoFit/>
          </a:bodyPr>
          <a:lstStyle/>
          <a:p>
            <a:pPr marL="0" marR="0" lvl="0" indent="0" defTabSz="914377"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chemeClr val="bg1">
                    <a:lumMod val="20000"/>
                    <a:lumOff val="80000"/>
                  </a:schemeClr>
                </a:solidFill>
                <a:effectLst/>
                <a:uLnTx/>
                <a:uFillTx/>
                <a:cs typeface="Segoe UI Semilight" panose="020B0402040204020203" pitchFamily="34" charset="0"/>
              </a:rPr>
              <a:t>App Services</a:t>
            </a:r>
            <a:endParaRPr kumimoji="0" lang="en-US" sz="1100" b="0" i="0" u="none" strike="noStrike" kern="0" cap="none" spc="0" normalizeH="0" baseline="0" noProof="0" dirty="0">
              <a:ln>
                <a:noFill/>
              </a:ln>
              <a:solidFill>
                <a:schemeClr val="bg1">
                  <a:lumMod val="20000"/>
                  <a:lumOff val="80000"/>
                </a:schemeClr>
              </a:solidFill>
              <a:effectLst/>
              <a:uLnTx/>
              <a:uFillTx/>
            </a:endParaRPr>
          </a:p>
        </p:txBody>
      </p:sp>
      <p:sp>
        <p:nvSpPr>
          <p:cNvPr id="112" name="Rectangle 111"/>
          <p:cNvSpPr/>
          <p:nvPr/>
        </p:nvSpPr>
        <p:spPr bwMode="auto">
          <a:xfrm>
            <a:off x="2183725" y="3403173"/>
            <a:ext cx="1465855" cy="493117"/>
          </a:xfrm>
          <a:prstGeom prst="rect">
            <a:avLst/>
          </a:prstGeom>
          <a:noFill/>
          <a:ln w="28575">
            <a:solidFill>
              <a:schemeClr val="accent2">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2" name="Rectangle 121"/>
          <p:cNvSpPr/>
          <p:nvPr/>
        </p:nvSpPr>
        <p:spPr bwMode="auto">
          <a:xfrm>
            <a:off x="4473101" y="4393752"/>
            <a:ext cx="1465855" cy="453255"/>
          </a:xfrm>
          <a:prstGeom prst="rect">
            <a:avLst/>
          </a:prstGeom>
          <a:noFill/>
          <a:ln w="28575">
            <a:solidFill>
              <a:schemeClr val="accent2">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135" name="Elbow Connector 2"/>
          <p:cNvCxnSpPr/>
          <p:nvPr/>
        </p:nvCxnSpPr>
        <p:spPr>
          <a:xfrm rot="10800000">
            <a:off x="6009862" y="2941327"/>
            <a:ext cx="2509054" cy="2152866"/>
          </a:xfrm>
          <a:prstGeom prst="bentConnector3">
            <a:avLst>
              <a:gd name="adj1" fmla="val 50000"/>
            </a:avLst>
          </a:prstGeom>
          <a:ln w="57150">
            <a:solidFill>
              <a:schemeClr val="accent2">
                <a:lumMod val="60000"/>
                <a:lumOff val="4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9" name="Elbow Connector 104"/>
          <p:cNvCxnSpPr/>
          <p:nvPr/>
        </p:nvCxnSpPr>
        <p:spPr>
          <a:xfrm rot="10800000">
            <a:off x="3647068" y="3762554"/>
            <a:ext cx="896348" cy="848714"/>
          </a:xfrm>
          <a:prstGeom prst="bentConnector3">
            <a:avLst>
              <a:gd name="adj1" fmla="val 50000"/>
            </a:avLst>
          </a:prstGeom>
          <a:ln w="57150">
            <a:solidFill>
              <a:schemeClr val="accent2">
                <a:lumMod val="60000"/>
                <a:lumOff val="4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72" name="Elbow Connector 2"/>
          <p:cNvCxnSpPr/>
          <p:nvPr/>
        </p:nvCxnSpPr>
        <p:spPr>
          <a:xfrm>
            <a:off x="3724875" y="3643404"/>
            <a:ext cx="726519" cy="416614"/>
          </a:xfrm>
          <a:prstGeom prst="bentConnector3">
            <a:avLst>
              <a:gd name="adj1" fmla="val 50000"/>
            </a:avLst>
          </a:prstGeom>
          <a:ln w="57150">
            <a:solidFill>
              <a:schemeClr val="accent2">
                <a:lumMod val="60000"/>
                <a:lumOff val="4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9400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26"/>
          <p:cNvSpPr>
            <a:spLocks noGrp="1"/>
          </p:cNvSpPr>
          <p:nvPr>
            <p:ph type="title"/>
          </p:nvPr>
        </p:nvSpPr>
        <p:spPr>
          <a:xfrm>
            <a:off x="1567" y="98049"/>
            <a:ext cx="11655840" cy="899665"/>
          </a:xfrm>
        </p:spPr>
        <p:txBody>
          <a:bodyPr/>
          <a:lstStyle/>
          <a:p>
            <a:r>
              <a:rPr lang="en-US" dirty="0"/>
              <a:t>Transform data into intelligent action</a:t>
            </a:r>
          </a:p>
        </p:txBody>
      </p:sp>
      <p:sp>
        <p:nvSpPr>
          <p:cNvPr id="134" name="Rectangle 133"/>
          <p:cNvSpPr/>
          <p:nvPr/>
        </p:nvSpPr>
        <p:spPr bwMode="auto">
          <a:xfrm>
            <a:off x="7848562" y="1189495"/>
            <a:ext cx="1627735" cy="2870523"/>
          </a:xfrm>
          <a:prstGeom prst="rect">
            <a:avLst/>
          </a:prstGeom>
          <a:solidFill>
            <a:schemeClr val="bg1">
              <a:lumMod val="75000"/>
            </a:schemeClr>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79" tIns="91427" rIns="18279" bIns="91388" numCol="1" spcCol="1270" anchor="t" anchorCtr="0">
            <a:noAutofit/>
          </a:bodyPr>
          <a:lstStyle/>
          <a:p>
            <a:pPr marL="0" marR="0" lvl="0" indent="0" algn="ctr" defTabSz="724855"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chemeClr val="tx1"/>
                </a:solidFill>
                <a:effectLst/>
                <a:uLnTx/>
                <a:uFillTx/>
                <a:latin typeface="Segoe UI Semibold" panose="020B0702040204020203" pitchFamily="34" charset="0"/>
                <a:cs typeface="Segoe UI Semibold" panose="020B0702040204020203" pitchFamily="34" charset="0"/>
              </a:rPr>
              <a:t>Intelligence</a:t>
            </a:r>
          </a:p>
        </p:txBody>
      </p:sp>
      <p:sp>
        <p:nvSpPr>
          <p:cNvPr id="142" name="Rectangle 141"/>
          <p:cNvSpPr/>
          <p:nvPr/>
        </p:nvSpPr>
        <p:spPr bwMode="auto">
          <a:xfrm>
            <a:off x="7848562" y="4184315"/>
            <a:ext cx="1627735" cy="1267591"/>
          </a:xfrm>
          <a:prstGeom prst="rect">
            <a:avLst/>
          </a:prstGeom>
          <a:solidFill>
            <a:schemeClr val="bg1">
              <a:lumMod val="75000"/>
            </a:schemeClr>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79" tIns="91427" rIns="18279" bIns="91388" numCol="1" spcCol="1270" anchor="t" anchorCtr="0">
            <a:noAutofit/>
          </a:bodyPr>
          <a:lstStyle/>
          <a:p>
            <a:pPr marL="0" marR="0" lvl="0" indent="0" algn="ctr" defTabSz="724855"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chemeClr val="tx1"/>
                </a:solidFill>
                <a:effectLst/>
                <a:uLnTx/>
                <a:uFillTx/>
                <a:latin typeface="Segoe UI Semibold" panose="020B0702040204020203" pitchFamily="34" charset="0"/>
                <a:cs typeface="Segoe UI Semibold" panose="020B0702040204020203" pitchFamily="34" charset="0"/>
              </a:rPr>
              <a:t>Dashboards &amp; Visualizations</a:t>
            </a:r>
          </a:p>
        </p:txBody>
      </p:sp>
      <p:sp>
        <p:nvSpPr>
          <p:cNvPr id="131" name="Rectangle 130"/>
          <p:cNvSpPr/>
          <p:nvPr/>
        </p:nvSpPr>
        <p:spPr bwMode="auto">
          <a:xfrm>
            <a:off x="2626937" y="1189495"/>
            <a:ext cx="1627735" cy="4262412"/>
          </a:xfrm>
          <a:prstGeom prst="rect">
            <a:avLst/>
          </a:prstGeom>
          <a:solidFill>
            <a:schemeClr val="bg1">
              <a:lumMod val="75000"/>
            </a:schemeClr>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79" tIns="91427" rIns="18279" bIns="91388" numCol="1" spcCol="1270" anchor="t" anchorCtr="0">
            <a:noAutofit/>
          </a:bodyPr>
          <a:lstStyle/>
          <a:p>
            <a:pPr marL="0" marR="0" lvl="0" indent="0" algn="ctr" defTabSz="724855"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chemeClr val="tx1"/>
                </a:solidFill>
                <a:effectLst/>
                <a:uLnTx/>
                <a:uFillTx/>
                <a:latin typeface="Segoe UI Semibold" panose="020B0702040204020203" pitchFamily="34" charset="0"/>
                <a:cs typeface="Segoe UI Semibold" panose="020B0702040204020203" pitchFamily="34" charset="0"/>
              </a:rPr>
              <a:t>Information Management</a:t>
            </a:r>
          </a:p>
        </p:txBody>
      </p:sp>
      <p:sp>
        <p:nvSpPr>
          <p:cNvPr id="132" name="Rectangle 131"/>
          <p:cNvSpPr/>
          <p:nvPr/>
        </p:nvSpPr>
        <p:spPr bwMode="auto">
          <a:xfrm>
            <a:off x="4367479" y="1189495"/>
            <a:ext cx="1627735" cy="4262412"/>
          </a:xfrm>
          <a:prstGeom prst="rect">
            <a:avLst/>
          </a:prstGeom>
          <a:solidFill>
            <a:schemeClr val="bg1">
              <a:lumMod val="75000"/>
            </a:schemeClr>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79" tIns="91427" rIns="18279" bIns="91388" numCol="1" spcCol="1270" anchor="t" anchorCtr="0">
            <a:noAutofit/>
          </a:bodyPr>
          <a:lstStyle/>
          <a:p>
            <a:pPr marL="0" marR="0" lvl="0" indent="0" algn="ctr" defTabSz="724855"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chemeClr val="tx1"/>
                </a:solidFill>
                <a:effectLst/>
                <a:uLnTx/>
                <a:uFillTx/>
                <a:latin typeface="Segoe UI Semibold" panose="020B0702040204020203" pitchFamily="34" charset="0"/>
                <a:cs typeface="Segoe UI Semibold" panose="020B0702040204020203" pitchFamily="34" charset="0"/>
              </a:rPr>
              <a:t>Data Stores</a:t>
            </a:r>
          </a:p>
        </p:txBody>
      </p:sp>
      <p:sp>
        <p:nvSpPr>
          <p:cNvPr id="133" name="Rectangle 132"/>
          <p:cNvSpPr/>
          <p:nvPr/>
        </p:nvSpPr>
        <p:spPr bwMode="auto">
          <a:xfrm>
            <a:off x="6108021" y="1189495"/>
            <a:ext cx="1627735" cy="4262412"/>
          </a:xfrm>
          <a:prstGeom prst="rect">
            <a:avLst/>
          </a:prstGeom>
          <a:solidFill>
            <a:schemeClr val="bg1">
              <a:lumMod val="75000"/>
            </a:schemeClr>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79" tIns="91427" rIns="18279" bIns="91388" numCol="1" spcCol="1270" anchor="t" anchorCtr="0">
            <a:noAutofit/>
          </a:bodyPr>
          <a:lstStyle/>
          <a:p>
            <a:pPr marL="0" marR="0" lvl="0" indent="0" algn="ctr" defTabSz="724855"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chemeClr val="bg1">
                    <a:lumMod val="20000"/>
                    <a:lumOff val="80000"/>
                  </a:schemeClr>
                </a:solidFill>
                <a:effectLst/>
                <a:uLnTx/>
                <a:uFillTx/>
                <a:latin typeface="Segoe UI Semibold" panose="020B0702040204020203" pitchFamily="34" charset="0"/>
                <a:cs typeface="Segoe UI Semibold" panose="020B0702040204020203" pitchFamily="34" charset="0"/>
              </a:rPr>
              <a:t>Machine Learning and Analytics</a:t>
            </a:r>
          </a:p>
        </p:txBody>
      </p:sp>
      <p:sp>
        <p:nvSpPr>
          <p:cNvPr id="135" name="Rectangle 134"/>
          <p:cNvSpPr/>
          <p:nvPr/>
        </p:nvSpPr>
        <p:spPr>
          <a:xfrm>
            <a:off x="8477444" y="3531596"/>
            <a:ext cx="1188805" cy="261610"/>
          </a:xfrm>
          <a:prstGeom prst="rect">
            <a:avLst/>
          </a:prstGeom>
        </p:spPr>
        <p:txBody>
          <a:bodyPr wrap="square">
            <a:spAutoFit/>
          </a:bodyPr>
          <a:lstStyle/>
          <a:p>
            <a:pPr marL="0" marR="0" lvl="0" indent="0" defTabSz="914377"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chemeClr val="bg1">
                    <a:lumMod val="20000"/>
                    <a:lumOff val="80000"/>
                  </a:schemeClr>
                </a:solidFill>
                <a:effectLst/>
                <a:uLnTx/>
                <a:uFillTx/>
                <a:cs typeface="Segoe UI Semilight" panose="020B0402040204020203" pitchFamily="34" charset="0"/>
              </a:rPr>
              <a:t>Cortana</a:t>
            </a:r>
          </a:p>
        </p:txBody>
      </p:sp>
      <p:grpSp>
        <p:nvGrpSpPr>
          <p:cNvPr id="136" name="Group 135"/>
          <p:cNvGrpSpPr/>
          <p:nvPr/>
        </p:nvGrpSpPr>
        <p:grpSpPr>
          <a:xfrm>
            <a:off x="8106453" y="3504496"/>
            <a:ext cx="295835" cy="295835"/>
            <a:chOff x="3236100" y="589298"/>
            <a:chExt cx="5641200" cy="5641200"/>
          </a:xfrm>
        </p:grpSpPr>
        <p:sp>
          <p:nvSpPr>
            <p:cNvPr id="137" name="Freeform 136"/>
            <p:cNvSpPr/>
            <p:nvPr/>
          </p:nvSpPr>
          <p:spPr bwMode="auto">
            <a:xfrm>
              <a:off x="3236100" y="589298"/>
              <a:ext cx="5641200" cy="5641200"/>
            </a:xfrm>
            <a:custGeom>
              <a:avLst/>
              <a:gdLst>
                <a:gd name="connsiteX0" fmla="*/ 2820600 w 5641200"/>
                <a:gd name="connsiteY0" fmla="*/ 378999 h 5641200"/>
                <a:gd name="connsiteX1" fmla="*/ 378999 w 5641200"/>
                <a:gd name="connsiteY1" fmla="*/ 2820600 h 5641200"/>
                <a:gd name="connsiteX2" fmla="*/ 2820600 w 5641200"/>
                <a:gd name="connsiteY2" fmla="*/ 5262201 h 5641200"/>
                <a:gd name="connsiteX3" fmla="*/ 5262201 w 5641200"/>
                <a:gd name="connsiteY3" fmla="*/ 2820600 h 5641200"/>
                <a:gd name="connsiteX4" fmla="*/ 2820600 w 5641200"/>
                <a:gd name="connsiteY4" fmla="*/ 378999 h 5641200"/>
                <a:gd name="connsiteX5" fmla="*/ 2820600 w 5641200"/>
                <a:gd name="connsiteY5" fmla="*/ 0 h 5641200"/>
                <a:gd name="connsiteX6" fmla="*/ 5641200 w 5641200"/>
                <a:gd name="connsiteY6" fmla="*/ 2820600 h 5641200"/>
                <a:gd name="connsiteX7" fmla="*/ 2820600 w 5641200"/>
                <a:gd name="connsiteY7" fmla="*/ 5641200 h 5641200"/>
                <a:gd name="connsiteX8" fmla="*/ 0 w 5641200"/>
                <a:gd name="connsiteY8" fmla="*/ 2820600 h 5641200"/>
                <a:gd name="connsiteX9" fmla="*/ 2820600 w 5641200"/>
                <a:gd name="connsiteY9" fmla="*/ 0 h 564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41200" h="5641200">
                  <a:moveTo>
                    <a:pt x="2820600" y="378999"/>
                  </a:moveTo>
                  <a:cubicBezTo>
                    <a:pt x="1472141" y="378999"/>
                    <a:pt x="378999" y="1472141"/>
                    <a:pt x="378999" y="2820600"/>
                  </a:cubicBezTo>
                  <a:cubicBezTo>
                    <a:pt x="378999" y="4169059"/>
                    <a:pt x="1472141" y="5262201"/>
                    <a:pt x="2820600" y="5262201"/>
                  </a:cubicBezTo>
                  <a:cubicBezTo>
                    <a:pt x="4169059" y="5262201"/>
                    <a:pt x="5262201" y="4169059"/>
                    <a:pt x="5262201" y="2820600"/>
                  </a:cubicBezTo>
                  <a:cubicBezTo>
                    <a:pt x="5262201" y="1472141"/>
                    <a:pt x="4169059" y="378999"/>
                    <a:pt x="2820600" y="378999"/>
                  </a:cubicBezTo>
                  <a:close/>
                  <a:moveTo>
                    <a:pt x="2820600" y="0"/>
                  </a:moveTo>
                  <a:cubicBezTo>
                    <a:pt x="4378374" y="0"/>
                    <a:pt x="5641200" y="1262826"/>
                    <a:pt x="5641200" y="2820600"/>
                  </a:cubicBezTo>
                  <a:cubicBezTo>
                    <a:pt x="5641200" y="4378374"/>
                    <a:pt x="4378374" y="5641200"/>
                    <a:pt x="2820600" y="5641200"/>
                  </a:cubicBezTo>
                  <a:cubicBezTo>
                    <a:pt x="1262826" y="5641200"/>
                    <a:pt x="0" y="4378374"/>
                    <a:pt x="0" y="2820600"/>
                  </a:cubicBezTo>
                  <a:cubicBezTo>
                    <a:pt x="0" y="1262826"/>
                    <a:pt x="1262826" y="0"/>
                    <a:pt x="2820600"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marL="0" marR="0" lvl="0" indent="0" algn="ctr" defTabSz="932270" eaLnBrk="1" fontAlgn="base" latinLnBrk="0" hangingPunct="1">
                <a:lnSpc>
                  <a:spcPct val="100000"/>
                </a:lnSpc>
                <a:spcBef>
                  <a:spcPct val="0"/>
                </a:spcBef>
                <a:spcAft>
                  <a:spcPct val="0"/>
                </a:spcAft>
                <a:buClrTx/>
                <a:buSzTx/>
                <a:buFontTx/>
                <a:buNone/>
                <a:tabLst/>
                <a:defRPr/>
              </a:pPr>
              <a:endParaRPr kumimoji="0" lang="en-US" sz="3600" b="0" i="0" u="none" strike="noStrike" kern="0" cap="none" spc="0" normalizeH="0" baseline="0" noProof="0" dirty="0" err="1">
                <a:ln>
                  <a:noFill/>
                </a:ln>
                <a:solidFill>
                  <a:schemeClr val="tx1"/>
                </a:solidFill>
                <a:effectLst/>
                <a:uLnTx/>
                <a:uFillTx/>
                <a:ea typeface="Segoe UI" pitchFamily="34" charset="0"/>
                <a:cs typeface="Segoe UI" pitchFamily="34" charset="0"/>
              </a:endParaRPr>
            </a:p>
          </p:txBody>
        </p:sp>
        <p:sp>
          <p:nvSpPr>
            <p:cNvPr id="138" name="Freeform 137"/>
            <p:cNvSpPr/>
            <p:nvPr/>
          </p:nvSpPr>
          <p:spPr bwMode="auto">
            <a:xfrm>
              <a:off x="3615099" y="968297"/>
              <a:ext cx="4883202" cy="4883202"/>
            </a:xfrm>
            <a:custGeom>
              <a:avLst/>
              <a:gdLst>
                <a:gd name="connsiteX0" fmla="*/ 2441601 w 4883202"/>
                <a:gd name="connsiteY0" fmla="*/ 535401 h 4883202"/>
                <a:gd name="connsiteX1" fmla="*/ 535401 w 4883202"/>
                <a:gd name="connsiteY1" fmla="*/ 2441601 h 4883202"/>
                <a:gd name="connsiteX2" fmla="*/ 2441601 w 4883202"/>
                <a:gd name="connsiteY2" fmla="*/ 4347801 h 4883202"/>
                <a:gd name="connsiteX3" fmla="*/ 4347801 w 4883202"/>
                <a:gd name="connsiteY3" fmla="*/ 2441601 h 4883202"/>
                <a:gd name="connsiteX4" fmla="*/ 2441601 w 4883202"/>
                <a:gd name="connsiteY4" fmla="*/ 535401 h 4883202"/>
                <a:gd name="connsiteX5" fmla="*/ 2441601 w 4883202"/>
                <a:gd name="connsiteY5" fmla="*/ 0 h 4883202"/>
                <a:gd name="connsiteX6" fmla="*/ 4883202 w 4883202"/>
                <a:gd name="connsiteY6" fmla="*/ 2441601 h 4883202"/>
                <a:gd name="connsiteX7" fmla="*/ 2441601 w 4883202"/>
                <a:gd name="connsiteY7" fmla="*/ 4883202 h 4883202"/>
                <a:gd name="connsiteX8" fmla="*/ 0 w 4883202"/>
                <a:gd name="connsiteY8" fmla="*/ 2441601 h 4883202"/>
                <a:gd name="connsiteX9" fmla="*/ 2441601 w 4883202"/>
                <a:gd name="connsiteY9" fmla="*/ 0 h 4883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3202" h="4883202">
                  <a:moveTo>
                    <a:pt x="2441601" y="535401"/>
                  </a:moveTo>
                  <a:cubicBezTo>
                    <a:pt x="1388836" y="535401"/>
                    <a:pt x="535401" y="1388836"/>
                    <a:pt x="535401" y="2441601"/>
                  </a:cubicBezTo>
                  <a:cubicBezTo>
                    <a:pt x="535401" y="3494366"/>
                    <a:pt x="1388836" y="4347801"/>
                    <a:pt x="2441601" y="4347801"/>
                  </a:cubicBezTo>
                  <a:cubicBezTo>
                    <a:pt x="3494366" y="4347801"/>
                    <a:pt x="4347801" y="3494366"/>
                    <a:pt x="4347801" y="2441601"/>
                  </a:cubicBezTo>
                  <a:cubicBezTo>
                    <a:pt x="4347801" y="1388836"/>
                    <a:pt x="3494366" y="535401"/>
                    <a:pt x="2441601" y="535401"/>
                  </a:cubicBezTo>
                  <a:close/>
                  <a:moveTo>
                    <a:pt x="2441601" y="0"/>
                  </a:moveTo>
                  <a:cubicBezTo>
                    <a:pt x="3790060" y="0"/>
                    <a:pt x="4883202" y="1093142"/>
                    <a:pt x="4883202" y="2441601"/>
                  </a:cubicBezTo>
                  <a:cubicBezTo>
                    <a:pt x="4883202" y="3790060"/>
                    <a:pt x="3790060" y="4883202"/>
                    <a:pt x="2441601" y="4883202"/>
                  </a:cubicBezTo>
                  <a:cubicBezTo>
                    <a:pt x="1093142" y="4883202"/>
                    <a:pt x="0" y="3790060"/>
                    <a:pt x="0" y="2441601"/>
                  </a:cubicBezTo>
                  <a:cubicBezTo>
                    <a:pt x="0" y="1093142"/>
                    <a:pt x="1093142" y="0"/>
                    <a:pt x="2441601" y="0"/>
                  </a:cubicBezTo>
                  <a:close/>
                </a:path>
              </a:pathLst>
            </a:custGeom>
            <a:solidFill>
              <a:schemeClr val="tx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marL="0" marR="0" lvl="0" indent="0" algn="ctr" defTabSz="932270" eaLnBrk="1" fontAlgn="base" latinLnBrk="0" hangingPunct="1">
                <a:lnSpc>
                  <a:spcPct val="100000"/>
                </a:lnSpc>
                <a:spcBef>
                  <a:spcPct val="0"/>
                </a:spcBef>
                <a:spcAft>
                  <a:spcPct val="0"/>
                </a:spcAft>
                <a:buClrTx/>
                <a:buSzTx/>
                <a:buFontTx/>
                <a:buNone/>
                <a:tabLst/>
                <a:defRPr/>
              </a:pPr>
              <a:endParaRPr kumimoji="0" lang="en-US" sz="3600" b="0" i="0" u="none" strike="noStrike" kern="0" cap="none" spc="0" normalizeH="0" baseline="0" noProof="0" dirty="0" err="1">
                <a:ln>
                  <a:noFill/>
                </a:ln>
                <a:solidFill>
                  <a:schemeClr val="tx1"/>
                </a:solidFill>
                <a:effectLst/>
                <a:uLnTx/>
                <a:uFillTx/>
                <a:ea typeface="Segoe UI" pitchFamily="34" charset="0"/>
                <a:cs typeface="Segoe UI" pitchFamily="34" charset="0"/>
              </a:endParaRPr>
            </a:p>
          </p:txBody>
        </p:sp>
      </p:grpSp>
      <p:sp>
        <p:nvSpPr>
          <p:cNvPr id="141" name="Rectangle 140"/>
          <p:cNvSpPr/>
          <p:nvPr/>
        </p:nvSpPr>
        <p:spPr>
          <a:xfrm>
            <a:off x="3145112" y="3531596"/>
            <a:ext cx="1190817" cy="261610"/>
          </a:xfrm>
          <a:prstGeom prst="rect">
            <a:avLst/>
          </a:prstGeom>
        </p:spPr>
        <p:txBody>
          <a:bodyPr wrap="square">
            <a:spAutoFit/>
          </a:bodyPr>
          <a:lstStyle/>
          <a:p>
            <a:pPr marL="0" marR="0" lvl="0" indent="0" defTabSz="914377"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chemeClr val="bg1">
                    <a:lumMod val="20000"/>
                    <a:lumOff val="80000"/>
                  </a:schemeClr>
                </a:solidFill>
                <a:effectLst/>
                <a:uLnTx/>
                <a:uFillTx/>
                <a:cs typeface="Segoe UI Semilight" panose="020B0402040204020203" pitchFamily="34" charset="0"/>
              </a:rPr>
              <a:t>IoT Hub</a:t>
            </a:r>
            <a:endParaRPr kumimoji="0" lang="en-US" sz="1100" b="0" i="0" u="none" strike="noStrike" kern="0" cap="none" spc="0" normalizeH="0" baseline="0" noProof="0" dirty="0">
              <a:ln>
                <a:noFill/>
              </a:ln>
              <a:solidFill>
                <a:schemeClr val="bg1">
                  <a:lumMod val="20000"/>
                  <a:lumOff val="80000"/>
                </a:schemeClr>
              </a:solidFill>
              <a:effectLst/>
              <a:uLnTx/>
              <a:uFillTx/>
            </a:endParaRPr>
          </a:p>
        </p:txBody>
      </p:sp>
      <p:sp>
        <p:nvSpPr>
          <p:cNvPr id="143" name="Rectangle 142"/>
          <p:cNvSpPr/>
          <p:nvPr/>
        </p:nvSpPr>
        <p:spPr>
          <a:xfrm>
            <a:off x="6697340" y="3373000"/>
            <a:ext cx="1188805" cy="600164"/>
          </a:xfrm>
          <a:prstGeom prst="rect">
            <a:avLst/>
          </a:prstGeom>
        </p:spPr>
        <p:txBody>
          <a:bodyPr wrap="square">
            <a:spAutoFit/>
          </a:bodyPr>
          <a:lstStyle/>
          <a:p>
            <a:pPr marL="0" marR="0" lvl="0" indent="0" defTabSz="914377"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chemeClr val="bg1">
                    <a:lumMod val="20000"/>
                    <a:lumOff val="80000"/>
                  </a:schemeClr>
                </a:solidFill>
                <a:effectLst/>
                <a:uLnTx/>
                <a:uFillTx/>
                <a:cs typeface="Segoe UI Semilight" panose="020B0402040204020203" pitchFamily="34" charset="0"/>
              </a:rPr>
              <a:t>HDInsight </a:t>
            </a:r>
          </a:p>
          <a:p>
            <a:pPr marL="0" marR="0" lvl="0" indent="0" defTabSz="914377"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chemeClr val="bg1">
                    <a:lumMod val="20000"/>
                    <a:lumOff val="80000"/>
                  </a:schemeClr>
                </a:solidFill>
                <a:effectLst/>
                <a:uLnTx/>
                <a:uFillTx/>
                <a:cs typeface="Segoe UI Semilight" panose="020B0402040204020203" pitchFamily="34" charset="0"/>
              </a:rPr>
              <a:t>(Hadoop and Spark)</a:t>
            </a:r>
          </a:p>
        </p:txBody>
      </p:sp>
      <p:sp>
        <p:nvSpPr>
          <p:cNvPr id="140" name="Rectangle 139"/>
          <p:cNvSpPr/>
          <p:nvPr/>
        </p:nvSpPr>
        <p:spPr>
          <a:xfrm>
            <a:off x="6697342" y="4308624"/>
            <a:ext cx="849799" cy="430887"/>
          </a:xfrm>
          <a:prstGeom prst="rect">
            <a:avLst/>
          </a:prstGeom>
        </p:spPr>
        <p:txBody>
          <a:bodyPr wrap="square">
            <a:spAutoFit/>
          </a:bodyPr>
          <a:lstStyle/>
          <a:p>
            <a:pPr marL="0" marR="0" lvl="0" indent="0" defTabSz="914377"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chemeClr val="bg1">
                    <a:lumMod val="20000"/>
                    <a:lumOff val="80000"/>
                  </a:schemeClr>
                </a:solidFill>
                <a:effectLst/>
                <a:uLnTx/>
                <a:uFillTx/>
                <a:cs typeface="Segoe UI Semilight" panose="020B0402040204020203" pitchFamily="34" charset="0"/>
              </a:rPr>
              <a:t>Stream Analytics</a:t>
            </a:r>
          </a:p>
        </p:txBody>
      </p:sp>
      <p:sp>
        <p:nvSpPr>
          <p:cNvPr id="189" name="Rectangle 188"/>
          <p:cNvSpPr/>
          <p:nvPr/>
        </p:nvSpPr>
        <p:spPr>
          <a:xfrm>
            <a:off x="2126699" y="5729403"/>
            <a:ext cx="874688" cy="300880"/>
          </a:xfrm>
          <a:prstGeom prst="rect">
            <a:avLst/>
          </a:prstGeom>
        </p:spPr>
        <p:txBody>
          <a:bodyPr wrap="none" lIns="0" tIns="0" rIns="0" bIns="0" anchor="ctr">
            <a:noAutofit/>
          </a:bodyPr>
          <a:lstStyle/>
          <a:p>
            <a:pPr marL="0" marR="0" lvl="0" indent="0" defTabSz="914377" eaLnBrk="1" fontAlgn="auto" latinLnBrk="0" hangingPunct="1">
              <a:lnSpc>
                <a:spcPct val="90000"/>
              </a:lnSpc>
              <a:spcBef>
                <a:spcPts val="0"/>
              </a:spcBef>
              <a:spcAft>
                <a:spcPts val="0"/>
              </a:spcAft>
              <a:buClrTx/>
              <a:buSzTx/>
              <a:buFontTx/>
              <a:buNone/>
              <a:tabLst/>
              <a:defRPr/>
            </a:pPr>
            <a:r>
              <a:rPr kumimoji="0" lang="en-US" sz="2400" b="0" i="0" u="none" strike="noStrike" kern="0" cap="none" spc="0" normalizeH="0" baseline="0" noProof="0" dirty="0">
                <a:ln>
                  <a:noFill/>
                </a:ln>
                <a:solidFill>
                  <a:schemeClr val="bg1">
                    <a:lumMod val="75000"/>
                  </a:schemeClr>
                </a:solidFill>
                <a:effectLst/>
                <a:uLnTx/>
                <a:uFillTx/>
                <a:latin typeface="+mj-lt"/>
              </a:rPr>
              <a:t>Data</a:t>
            </a:r>
          </a:p>
        </p:txBody>
      </p:sp>
      <p:sp>
        <p:nvSpPr>
          <p:cNvPr id="190" name="Rectangle 189"/>
          <p:cNvSpPr/>
          <p:nvPr/>
        </p:nvSpPr>
        <p:spPr>
          <a:xfrm>
            <a:off x="5332741" y="5695176"/>
            <a:ext cx="1455527" cy="369332"/>
          </a:xfrm>
          <a:prstGeom prst="rect">
            <a:avLst/>
          </a:prstGeom>
        </p:spPr>
        <p:txBody>
          <a:bodyPr wrap="none" lIns="0" tIns="0" rIns="0" bIns="0" anchor="ctr">
            <a:spAutoFit/>
          </a:bodyPr>
          <a:lstStyle/>
          <a:p>
            <a:pPr marL="0" marR="0" lvl="0" indent="0" algn="ctr" defTabSz="724855" eaLnBrk="1" fontAlgn="auto" latinLnBrk="0" hangingPunct="1">
              <a:lnSpc>
                <a:spcPct val="100000"/>
              </a:lnSpc>
              <a:spcBef>
                <a:spcPct val="0"/>
              </a:spcBef>
              <a:spcAft>
                <a:spcPct val="35000"/>
              </a:spcAft>
              <a:buClrTx/>
              <a:buSzTx/>
              <a:buFontTx/>
              <a:buNone/>
              <a:tabLst/>
              <a:defRPr/>
            </a:pPr>
            <a:r>
              <a:rPr kumimoji="0" lang="en-US" sz="2400" b="0" i="0" u="none" strike="noStrike" kern="0" cap="none" spc="0" normalizeH="0" baseline="0" noProof="0" dirty="0">
                <a:ln>
                  <a:noFill/>
                </a:ln>
                <a:solidFill>
                  <a:schemeClr val="bg1">
                    <a:lumMod val="75000"/>
                  </a:schemeClr>
                </a:solidFill>
                <a:effectLst/>
                <a:uLnTx/>
                <a:uFillTx/>
                <a:latin typeface="+mj-lt"/>
              </a:rPr>
              <a:t>Intelligence</a:t>
            </a:r>
            <a:endParaRPr kumimoji="0" lang="en-US" sz="1800" b="1" i="0" u="none" strike="noStrike" kern="0" cap="none" spc="-31" normalizeH="0" baseline="0" noProof="0" dirty="0">
              <a:ln>
                <a:noFill/>
              </a:ln>
              <a:solidFill>
                <a:schemeClr val="bg1">
                  <a:lumMod val="75000"/>
                </a:schemeClr>
              </a:solidFill>
              <a:effectLst/>
              <a:uLnTx/>
              <a:uFillTx/>
              <a:latin typeface="Segoe UI Semilight" panose="020B0402040204020203" pitchFamily="34" charset="0"/>
              <a:cs typeface="Segoe UI Semilight" panose="020B0402040204020203" pitchFamily="34" charset="0"/>
            </a:endParaRPr>
          </a:p>
        </p:txBody>
      </p:sp>
      <p:cxnSp>
        <p:nvCxnSpPr>
          <p:cNvPr id="192" name="Straight Connector 191"/>
          <p:cNvCxnSpPr/>
          <p:nvPr/>
        </p:nvCxnSpPr>
        <p:spPr>
          <a:xfrm>
            <a:off x="3437991" y="5880415"/>
            <a:ext cx="1271087" cy="0"/>
          </a:xfrm>
          <a:prstGeom prst="line">
            <a:avLst/>
          </a:prstGeom>
          <a:solidFill>
            <a:schemeClr val="tx1">
              <a:lumMod val="85000"/>
            </a:schemeClr>
          </a:solidFill>
          <a:ln w="28575">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93" name="Group 192"/>
          <p:cNvGrpSpPr/>
          <p:nvPr/>
        </p:nvGrpSpPr>
        <p:grpSpPr>
          <a:xfrm rot="13500000">
            <a:off x="4511643" y="5796091"/>
            <a:ext cx="170045" cy="167504"/>
            <a:chOff x="402446" y="5872915"/>
            <a:chExt cx="292608" cy="288235"/>
          </a:xfrm>
          <a:solidFill>
            <a:schemeClr val="tx1">
              <a:lumMod val="85000"/>
            </a:schemeClr>
          </a:solidFill>
        </p:grpSpPr>
        <p:cxnSp>
          <p:nvCxnSpPr>
            <p:cNvPr id="194" name="Straight Connector 193"/>
            <p:cNvCxnSpPr/>
            <p:nvPr/>
          </p:nvCxnSpPr>
          <p:spPr>
            <a:xfrm>
              <a:off x="412598" y="5872915"/>
              <a:ext cx="0" cy="288235"/>
            </a:xfrm>
            <a:prstGeom prst="line">
              <a:avLst/>
            </a:prstGeom>
            <a:grpFill/>
            <a:ln w="28575">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5" name="Straight Connector 194"/>
            <p:cNvCxnSpPr/>
            <p:nvPr/>
          </p:nvCxnSpPr>
          <p:spPr>
            <a:xfrm>
              <a:off x="402446" y="6148978"/>
              <a:ext cx="292608" cy="0"/>
            </a:xfrm>
            <a:prstGeom prst="line">
              <a:avLst/>
            </a:prstGeom>
            <a:grpFill/>
            <a:ln w="28575">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197" name="Straight Connector 196"/>
          <p:cNvCxnSpPr/>
          <p:nvPr/>
        </p:nvCxnSpPr>
        <p:spPr>
          <a:xfrm>
            <a:off x="7576709" y="5880415"/>
            <a:ext cx="1271087" cy="0"/>
          </a:xfrm>
          <a:prstGeom prst="line">
            <a:avLst/>
          </a:prstGeom>
          <a:solidFill>
            <a:schemeClr val="tx1">
              <a:lumMod val="85000"/>
            </a:schemeClr>
          </a:solidFill>
          <a:ln w="28575">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98" name="Group 197"/>
          <p:cNvGrpSpPr/>
          <p:nvPr/>
        </p:nvGrpSpPr>
        <p:grpSpPr>
          <a:xfrm rot="13500000">
            <a:off x="8650360" y="5796091"/>
            <a:ext cx="170045" cy="167504"/>
            <a:chOff x="402446" y="5872915"/>
            <a:chExt cx="292608" cy="288235"/>
          </a:xfrm>
          <a:solidFill>
            <a:schemeClr val="tx1">
              <a:lumMod val="85000"/>
            </a:schemeClr>
          </a:solidFill>
        </p:grpSpPr>
        <p:cxnSp>
          <p:nvCxnSpPr>
            <p:cNvPr id="199" name="Straight Connector 198"/>
            <p:cNvCxnSpPr/>
            <p:nvPr/>
          </p:nvCxnSpPr>
          <p:spPr>
            <a:xfrm>
              <a:off x="412598" y="5872915"/>
              <a:ext cx="0" cy="288235"/>
            </a:xfrm>
            <a:prstGeom prst="line">
              <a:avLst/>
            </a:prstGeom>
            <a:grpFill/>
            <a:ln w="28575">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0" name="Straight Connector 199"/>
            <p:cNvCxnSpPr/>
            <p:nvPr/>
          </p:nvCxnSpPr>
          <p:spPr>
            <a:xfrm>
              <a:off x="402446" y="6148978"/>
              <a:ext cx="292608" cy="0"/>
            </a:xfrm>
            <a:prstGeom prst="line">
              <a:avLst/>
            </a:prstGeom>
            <a:grpFill/>
            <a:ln w="28575">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01" name="Rectangle 200"/>
          <p:cNvSpPr/>
          <p:nvPr/>
        </p:nvSpPr>
        <p:spPr>
          <a:xfrm>
            <a:off x="9583113" y="5726231"/>
            <a:ext cx="1405919" cy="307223"/>
          </a:xfrm>
          <a:prstGeom prst="rect">
            <a:avLst/>
          </a:prstGeom>
        </p:spPr>
        <p:txBody>
          <a:bodyPr wrap="none" lIns="0" tIns="0" rIns="0" bIns="0" anchor="ctr">
            <a:noAutofit/>
          </a:bodyPr>
          <a:lstStyle/>
          <a:p>
            <a:pPr marL="0" marR="0" lvl="0" indent="0" defTabSz="914377" eaLnBrk="1" fontAlgn="auto" latinLnBrk="0" hangingPunct="1">
              <a:lnSpc>
                <a:spcPct val="90000"/>
              </a:lnSpc>
              <a:spcBef>
                <a:spcPts val="0"/>
              </a:spcBef>
              <a:spcAft>
                <a:spcPts val="0"/>
              </a:spcAft>
              <a:buClrTx/>
              <a:buSzTx/>
              <a:buFontTx/>
              <a:buNone/>
              <a:tabLst/>
              <a:defRPr/>
            </a:pPr>
            <a:r>
              <a:rPr kumimoji="0" lang="en-US" sz="2400" b="0" i="0" u="none" strike="noStrike" kern="0" cap="none" spc="0" normalizeH="0" baseline="0" noProof="0" dirty="0">
                <a:ln>
                  <a:noFill/>
                </a:ln>
                <a:solidFill>
                  <a:schemeClr val="bg2"/>
                </a:solidFill>
                <a:effectLst/>
                <a:uLnTx/>
                <a:uFillTx/>
                <a:latin typeface="+mj-lt"/>
              </a:rPr>
              <a:t>Action</a:t>
            </a:r>
          </a:p>
        </p:txBody>
      </p:sp>
      <p:sp>
        <p:nvSpPr>
          <p:cNvPr id="203" name="Freeform 202"/>
          <p:cNvSpPr/>
          <p:nvPr/>
        </p:nvSpPr>
        <p:spPr bwMode="auto">
          <a:xfrm>
            <a:off x="2427956" y="1198063"/>
            <a:ext cx="116043" cy="4274940"/>
          </a:xfrm>
          <a:custGeom>
            <a:avLst/>
            <a:gdLst>
              <a:gd name="connsiteX0" fmla="*/ 247650 w 247650"/>
              <a:gd name="connsiteY0" fmla="*/ 0 h 295275"/>
              <a:gd name="connsiteX1" fmla="*/ 0 w 247650"/>
              <a:gd name="connsiteY1" fmla="*/ 0 h 295275"/>
              <a:gd name="connsiteX2" fmla="*/ 0 w 247650"/>
              <a:gd name="connsiteY2" fmla="*/ 295275 h 295275"/>
              <a:gd name="connsiteX3" fmla="*/ 238125 w 247650"/>
              <a:gd name="connsiteY3" fmla="*/ 295275 h 295275"/>
            </a:gdLst>
            <a:ahLst/>
            <a:cxnLst>
              <a:cxn ang="0">
                <a:pos x="connsiteX0" y="connsiteY0"/>
              </a:cxn>
              <a:cxn ang="0">
                <a:pos x="connsiteX1" y="connsiteY1"/>
              </a:cxn>
              <a:cxn ang="0">
                <a:pos x="connsiteX2" y="connsiteY2"/>
              </a:cxn>
              <a:cxn ang="0">
                <a:pos x="connsiteX3" y="connsiteY3"/>
              </a:cxn>
            </a:cxnLst>
            <a:rect l="l" t="t" r="r" b="b"/>
            <a:pathLst>
              <a:path w="247650" h="295275">
                <a:moveTo>
                  <a:pt x="247650" y="0"/>
                </a:moveTo>
                <a:lnTo>
                  <a:pt x="0" y="0"/>
                </a:lnTo>
                <a:lnTo>
                  <a:pt x="0" y="295275"/>
                </a:lnTo>
                <a:lnTo>
                  <a:pt x="238125" y="295275"/>
                </a:lnTo>
              </a:path>
            </a:pathLst>
          </a:cu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06" name="Freeform 205"/>
          <p:cNvSpPr/>
          <p:nvPr/>
        </p:nvSpPr>
        <p:spPr bwMode="auto">
          <a:xfrm flipH="1">
            <a:off x="9562528" y="1198063"/>
            <a:ext cx="116043" cy="4274940"/>
          </a:xfrm>
          <a:custGeom>
            <a:avLst/>
            <a:gdLst>
              <a:gd name="connsiteX0" fmla="*/ 247650 w 247650"/>
              <a:gd name="connsiteY0" fmla="*/ 0 h 295275"/>
              <a:gd name="connsiteX1" fmla="*/ 0 w 247650"/>
              <a:gd name="connsiteY1" fmla="*/ 0 h 295275"/>
              <a:gd name="connsiteX2" fmla="*/ 0 w 247650"/>
              <a:gd name="connsiteY2" fmla="*/ 295275 h 295275"/>
              <a:gd name="connsiteX3" fmla="*/ 238125 w 247650"/>
              <a:gd name="connsiteY3" fmla="*/ 295275 h 295275"/>
            </a:gdLst>
            <a:ahLst/>
            <a:cxnLst>
              <a:cxn ang="0">
                <a:pos x="connsiteX0" y="connsiteY0"/>
              </a:cxn>
              <a:cxn ang="0">
                <a:pos x="connsiteX1" y="connsiteY1"/>
              </a:cxn>
              <a:cxn ang="0">
                <a:pos x="connsiteX2" y="connsiteY2"/>
              </a:cxn>
              <a:cxn ang="0">
                <a:pos x="connsiteX3" y="connsiteY3"/>
              </a:cxn>
            </a:cxnLst>
            <a:rect l="l" t="t" r="r" b="b"/>
            <a:pathLst>
              <a:path w="247650" h="295275">
                <a:moveTo>
                  <a:pt x="247650" y="0"/>
                </a:moveTo>
                <a:lnTo>
                  <a:pt x="0" y="0"/>
                </a:lnTo>
                <a:lnTo>
                  <a:pt x="0" y="295275"/>
                </a:lnTo>
                <a:lnTo>
                  <a:pt x="238125" y="295275"/>
                </a:lnTo>
              </a:path>
            </a:pathLst>
          </a:cu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207" name="Straight Connector 206"/>
          <p:cNvCxnSpPr/>
          <p:nvPr/>
        </p:nvCxnSpPr>
        <p:spPr>
          <a:xfrm flipH="1">
            <a:off x="9562528" y="3335531"/>
            <a:ext cx="289008"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08" name="TextBox 207"/>
          <p:cNvSpPr txBox="1"/>
          <p:nvPr/>
        </p:nvSpPr>
        <p:spPr>
          <a:xfrm>
            <a:off x="10305430" y="1490924"/>
            <a:ext cx="1021276" cy="461582"/>
          </a:xfrm>
          <a:prstGeom prst="rect">
            <a:avLst/>
          </a:prstGeom>
          <a:noFill/>
        </p:spPr>
        <p:txBody>
          <a:bodyPr wrap="square" lIns="182828" tIns="146263" rIns="182828" bIns="146263" rtlCol="0">
            <a:spAutoFit/>
          </a:bodyPr>
          <a:lstStyle/>
          <a:p>
            <a:pPr marL="0" marR="0" lvl="0" indent="0" defTabSz="932361" eaLnBrk="1" fontAlgn="auto" latinLnBrk="0" hangingPunct="1">
              <a:lnSpc>
                <a:spcPct val="90000"/>
              </a:lnSpc>
              <a:spcBef>
                <a:spcPct val="0"/>
              </a:spcBef>
              <a:spcAft>
                <a:spcPts val="600"/>
              </a:spcAft>
              <a:buClrTx/>
              <a:buSzTx/>
              <a:buFontTx/>
              <a:buNone/>
              <a:tabLst/>
              <a:defRPr/>
            </a:pPr>
            <a:r>
              <a:rPr kumimoji="0" lang="en-US" sz="1200" b="0" i="0" u="none" strike="noStrike" kern="0" cap="none" spc="-31" normalizeH="0" baseline="0" noProof="0" dirty="0">
                <a:ln>
                  <a:noFill/>
                </a:ln>
                <a:solidFill>
                  <a:schemeClr val="bg2"/>
                </a:solidFill>
                <a:effectLst/>
                <a:uLnTx/>
                <a:uFillTx/>
                <a:latin typeface="Segoe UI Semilight" panose="020B0402040204020203" pitchFamily="34" charset="0"/>
                <a:cs typeface="Segoe UI Semilight" panose="020B0402040204020203" pitchFamily="34" charset="0"/>
              </a:rPr>
              <a:t>People</a:t>
            </a:r>
          </a:p>
        </p:txBody>
      </p:sp>
      <p:sp>
        <p:nvSpPr>
          <p:cNvPr id="209" name="TextBox 208"/>
          <p:cNvSpPr txBox="1"/>
          <p:nvPr/>
        </p:nvSpPr>
        <p:spPr>
          <a:xfrm>
            <a:off x="10557259" y="4592622"/>
            <a:ext cx="813484" cy="332399"/>
          </a:xfrm>
          <a:prstGeom prst="rect">
            <a:avLst/>
          </a:prstGeom>
          <a:noFill/>
        </p:spPr>
        <p:txBody>
          <a:bodyPr wrap="square" lIns="0" tIns="0" rIns="0" bIns="0" rtlCol="0">
            <a:spAutoFit/>
          </a:bodyPr>
          <a:lstStyle/>
          <a:p>
            <a:pPr marL="0" marR="0" lvl="0" indent="0" defTabSz="932361" eaLnBrk="1" fontAlgn="auto" latinLnBrk="0" hangingPunct="1">
              <a:lnSpc>
                <a:spcPct val="90000"/>
              </a:lnSpc>
              <a:spcBef>
                <a:spcPct val="0"/>
              </a:spcBef>
              <a:spcAft>
                <a:spcPts val="600"/>
              </a:spcAft>
              <a:buClrTx/>
              <a:buSzTx/>
              <a:buFontTx/>
              <a:buNone/>
              <a:tabLst/>
              <a:defRPr/>
            </a:pPr>
            <a:r>
              <a:rPr kumimoji="0" lang="en-US" sz="1200" b="0" i="0" u="none" strike="noStrike" kern="0" cap="none" spc="-31" normalizeH="0" baseline="0" noProof="0" dirty="0">
                <a:ln>
                  <a:noFill/>
                </a:ln>
                <a:solidFill>
                  <a:schemeClr val="bg2"/>
                </a:solidFill>
                <a:effectLst/>
                <a:uLnTx/>
                <a:uFillTx/>
                <a:latin typeface="Segoe UI Semilight" panose="020B0402040204020203" pitchFamily="34" charset="0"/>
                <a:cs typeface="Segoe UI Semilight" panose="020B0402040204020203" pitchFamily="34" charset="0"/>
              </a:rPr>
              <a:t>Automated </a:t>
            </a:r>
            <a:br>
              <a:rPr kumimoji="0" lang="en-US" sz="1200" b="0" i="0" u="none" strike="noStrike" kern="0" cap="none" spc="-31" normalizeH="0" baseline="0" noProof="0" dirty="0">
                <a:ln>
                  <a:noFill/>
                </a:ln>
                <a:solidFill>
                  <a:schemeClr val="bg2"/>
                </a:solidFill>
                <a:effectLst/>
                <a:uLnTx/>
                <a:uFillTx/>
                <a:latin typeface="Segoe UI Semilight" panose="020B0402040204020203" pitchFamily="34" charset="0"/>
                <a:cs typeface="Segoe UI Semilight" panose="020B0402040204020203" pitchFamily="34" charset="0"/>
              </a:rPr>
            </a:br>
            <a:r>
              <a:rPr kumimoji="0" lang="en-US" sz="1200" b="0" i="0" u="none" strike="noStrike" kern="0" cap="none" spc="-31" normalizeH="0" baseline="0" noProof="0" dirty="0">
                <a:ln>
                  <a:noFill/>
                </a:ln>
                <a:solidFill>
                  <a:schemeClr val="bg2"/>
                </a:solidFill>
                <a:effectLst/>
                <a:uLnTx/>
                <a:uFillTx/>
                <a:latin typeface="Segoe UI Semilight" panose="020B0402040204020203" pitchFamily="34" charset="0"/>
                <a:cs typeface="Segoe UI Semilight" panose="020B0402040204020203" pitchFamily="34" charset="0"/>
              </a:rPr>
              <a:t>Systems</a:t>
            </a:r>
          </a:p>
        </p:txBody>
      </p:sp>
      <p:grpSp>
        <p:nvGrpSpPr>
          <p:cNvPr id="210" name="Group 209"/>
          <p:cNvGrpSpPr/>
          <p:nvPr/>
        </p:nvGrpSpPr>
        <p:grpSpPr>
          <a:xfrm>
            <a:off x="9932985" y="1526657"/>
            <a:ext cx="353425" cy="361027"/>
            <a:chOff x="6112510" y="6954657"/>
            <a:chExt cx="1181100" cy="1206500"/>
          </a:xfrm>
          <a:solidFill>
            <a:schemeClr val="accent2"/>
          </a:solidFill>
        </p:grpSpPr>
        <p:sp>
          <p:nvSpPr>
            <p:cNvPr id="211" name="Freeform 5"/>
            <p:cNvSpPr>
              <a:spLocks noEditPoints="1"/>
            </p:cNvSpPr>
            <p:nvPr/>
          </p:nvSpPr>
          <p:spPr bwMode="auto">
            <a:xfrm>
              <a:off x="6233160" y="6954657"/>
              <a:ext cx="485775" cy="482600"/>
            </a:xfrm>
            <a:custGeom>
              <a:avLst/>
              <a:gdLst>
                <a:gd name="T0" fmla="*/ 154 w 306"/>
                <a:gd name="T1" fmla="*/ 304 h 304"/>
                <a:gd name="T2" fmla="*/ 122 w 306"/>
                <a:gd name="T3" fmla="*/ 302 h 304"/>
                <a:gd name="T4" fmla="*/ 94 w 306"/>
                <a:gd name="T5" fmla="*/ 292 h 304"/>
                <a:gd name="T6" fmla="*/ 68 w 306"/>
                <a:gd name="T7" fmla="*/ 278 h 304"/>
                <a:gd name="T8" fmla="*/ 46 w 306"/>
                <a:gd name="T9" fmla="*/ 260 h 304"/>
                <a:gd name="T10" fmla="*/ 26 w 306"/>
                <a:gd name="T11" fmla="*/ 238 h 304"/>
                <a:gd name="T12" fmla="*/ 12 w 306"/>
                <a:gd name="T13" fmla="*/ 212 h 304"/>
                <a:gd name="T14" fmla="*/ 4 w 306"/>
                <a:gd name="T15" fmla="*/ 182 h 304"/>
                <a:gd name="T16" fmla="*/ 0 w 306"/>
                <a:gd name="T17" fmla="*/ 152 h 304"/>
                <a:gd name="T18" fmla="*/ 2 w 306"/>
                <a:gd name="T19" fmla="*/ 136 h 304"/>
                <a:gd name="T20" fmla="*/ 8 w 306"/>
                <a:gd name="T21" fmla="*/ 106 h 304"/>
                <a:gd name="T22" fmla="*/ 20 w 306"/>
                <a:gd name="T23" fmla="*/ 80 h 304"/>
                <a:gd name="T24" fmla="*/ 36 w 306"/>
                <a:gd name="T25" fmla="*/ 56 h 304"/>
                <a:gd name="T26" fmla="*/ 56 w 306"/>
                <a:gd name="T27" fmla="*/ 34 h 304"/>
                <a:gd name="T28" fmla="*/ 80 w 306"/>
                <a:gd name="T29" fmla="*/ 18 h 304"/>
                <a:gd name="T30" fmla="*/ 108 w 306"/>
                <a:gd name="T31" fmla="*/ 6 h 304"/>
                <a:gd name="T32" fmla="*/ 138 w 306"/>
                <a:gd name="T33" fmla="*/ 0 h 304"/>
                <a:gd name="T34" fmla="*/ 154 w 306"/>
                <a:gd name="T35" fmla="*/ 0 h 304"/>
                <a:gd name="T36" fmla="*/ 184 w 306"/>
                <a:gd name="T37" fmla="*/ 2 h 304"/>
                <a:gd name="T38" fmla="*/ 212 w 306"/>
                <a:gd name="T39" fmla="*/ 12 h 304"/>
                <a:gd name="T40" fmla="*/ 238 w 306"/>
                <a:gd name="T41" fmla="*/ 26 h 304"/>
                <a:gd name="T42" fmla="*/ 260 w 306"/>
                <a:gd name="T43" fmla="*/ 44 h 304"/>
                <a:gd name="T44" fmla="*/ 280 w 306"/>
                <a:gd name="T45" fmla="*/ 66 h 304"/>
                <a:gd name="T46" fmla="*/ 294 w 306"/>
                <a:gd name="T47" fmla="*/ 92 h 304"/>
                <a:gd name="T48" fmla="*/ 302 w 306"/>
                <a:gd name="T49" fmla="*/ 122 h 304"/>
                <a:gd name="T50" fmla="*/ 306 w 306"/>
                <a:gd name="T51" fmla="*/ 152 h 304"/>
                <a:gd name="T52" fmla="*/ 304 w 306"/>
                <a:gd name="T53" fmla="*/ 168 h 304"/>
                <a:gd name="T54" fmla="*/ 298 w 306"/>
                <a:gd name="T55" fmla="*/ 198 h 304"/>
                <a:gd name="T56" fmla="*/ 288 w 306"/>
                <a:gd name="T57" fmla="*/ 224 h 304"/>
                <a:gd name="T58" fmla="*/ 270 w 306"/>
                <a:gd name="T59" fmla="*/ 248 h 304"/>
                <a:gd name="T60" fmla="*/ 250 w 306"/>
                <a:gd name="T61" fmla="*/ 270 h 304"/>
                <a:gd name="T62" fmla="*/ 226 w 306"/>
                <a:gd name="T63" fmla="*/ 286 h 304"/>
                <a:gd name="T64" fmla="*/ 198 w 306"/>
                <a:gd name="T65" fmla="*/ 298 h 304"/>
                <a:gd name="T66" fmla="*/ 168 w 306"/>
                <a:gd name="T67" fmla="*/ 304 h 304"/>
                <a:gd name="T68" fmla="*/ 154 w 306"/>
                <a:gd name="T69" fmla="*/ 304 h 304"/>
                <a:gd name="T70" fmla="*/ 154 w 306"/>
                <a:gd name="T71" fmla="*/ 28 h 304"/>
                <a:gd name="T72" fmla="*/ 128 w 306"/>
                <a:gd name="T73" fmla="*/ 30 h 304"/>
                <a:gd name="T74" fmla="*/ 104 w 306"/>
                <a:gd name="T75" fmla="*/ 38 h 304"/>
                <a:gd name="T76" fmla="*/ 66 w 306"/>
                <a:gd name="T77" fmla="*/ 64 h 304"/>
                <a:gd name="T78" fmla="*/ 38 w 306"/>
                <a:gd name="T79" fmla="*/ 104 h 304"/>
                <a:gd name="T80" fmla="*/ 32 w 306"/>
                <a:gd name="T81" fmla="*/ 128 h 304"/>
                <a:gd name="T82" fmla="*/ 28 w 306"/>
                <a:gd name="T83" fmla="*/ 152 h 304"/>
                <a:gd name="T84" fmla="*/ 30 w 306"/>
                <a:gd name="T85" fmla="*/ 164 h 304"/>
                <a:gd name="T86" fmla="*/ 34 w 306"/>
                <a:gd name="T87" fmla="*/ 190 h 304"/>
                <a:gd name="T88" fmla="*/ 50 w 306"/>
                <a:gd name="T89" fmla="*/ 222 h 304"/>
                <a:gd name="T90" fmla="*/ 84 w 306"/>
                <a:gd name="T91" fmla="*/ 256 h 304"/>
                <a:gd name="T92" fmla="*/ 116 w 306"/>
                <a:gd name="T93" fmla="*/ 270 h 304"/>
                <a:gd name="T94" fmla="*/ 140 w 306"/>
                <a:gd name="T95" fmla="*/ 276 h 304"/>
                <a:gd name="T96" fmla="*/ 154 w 306"/>
                <a:gd name="T97" fmla="*/ 276 h 304"/>
                <a:gd name="T98" fmla="*/ 178 w 306"/>
                <a:gd name="T99" fmla="*/ 274 h 304"/>
                <a:gd name="T100" fmla="*/ 202 w 306"/>
                <a:gd name="T101" fmla="*/ 266 h 304"/>
                <a:gd name="T102" fmla="*/ 242 w 306"/>
                <a:gd name="T103" fmla="*/ 240 h 304"/>
                <a:gd name="T104" fmla="*/ 268 w 306"/>
                <a:gd name="T105" fmla="*/ 200 h 304"/>
                <a:gd name="T106" fmla="*/ 274 w 306"/>
                <a:gd name="T107" fmla="*/ 178 h 304"/>
                <a:gd name="T108" fmla="*/ 278 w 306"/>
                <a:gd name="T109" fmla="*/ 152 h 304"/>
                <a:gd name="T110" fmla="*/ 276 w 306"/>
                <a:gd name="T111" fmla="*/ 140 h 304"/>
                <a:gd name="T112" fmla="*/ 272 w 306"/>
                <a:gd name="T113" fmla="*/ 116 h 304"/>
                <a:gd name="T114" fmla="*/ 256 w 306"/>
                <a:gd name="T115" fmla="*/ 82 h 304"/>
                <a:gd name="T116" fmla="*/ 222 w 306"/>
                <a:gd name="T117" fmla="*/ 50 h 304"/>
                <a:gd name="T118" fmla="*/ 190 w 306"/>
                <a:gd name="T119" fmla="*/ 34 h 304"/>
                <a:gd name="T120" fmla="*/ 166 w 306"/>
                <a:gd name="T121" fmla="*/ 28 h 304"/>
                <a:gd name="T122" fmla="*/ 154 w 306"/>
                <a:gd name="T123" fmla="*/ 28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06" h="304">
                  <a:moveTo>
                    <a:pt x="154" y="304"/>
                  </a:moveTo>
                  <a:lnTo>
                    <a:pt x="154" y="304"/>
                  </a:lnTo>
                  <a:lnTo>
                    <a:pt x="138" y="304"/>
                  </a:lnTo>
                  <a:lnTo>
                    <a:pt x="122" y="302"/>
                  </a:lnTo>
                  <a:lnTo>
                    <a:pt x="108" y="298"/>
                  </a:lnTo>
                  <a:lnTo>
                    <a:pt x="94" y="292"/>
                  </a:lnTo>
                  <a:lnTo>
                    <a:pt x="80" y="286"/>
                  </a:lnTo>
                  <a:lnTo>
                    <a:pt x="68" y="278"/>
                  </a:lnTo>
                  <a:lnTo>
                    <a:pt x="56" y="270"/>
                  </a:lnTo>
                  <a:lnTo>
                    <a:pt x="46" y="260"/>
                  </a:lnTo>
                  <a:lnTo>
                    <a:pt x="36" y="248"/>
                  </a:lnTo>
                  <a:lnTo>
                    <a:pt x="26" y="238"/>
                  </a:lnTo>
                  <a:lnTo>
                    <a:pt x="20" y="224"/>
                  </a:lnTo>
                  <a:lnTo>
                    <a:pt x="12" y="212"/>
                  </a:lnTo>
                  <a:lnTo>
                    <a:pt x="8" y="198"/>
                  </a:lnTo>
                  <a:lnTo>
                    <a:pt x="4" y="182"/>
                  </a:lnTo>
                  <a:lnTo>
                    <a:pt x="2" y="168"/>
                  </a:lnTo>
                  <a:lnTo>
                    <a:pt x="0" y="152"/>
                  </a:lnTo>
                  <a:lnTo>
                    <a:pt x="0" y="152"/>
                  </a:lnTo>
                  <a:lnTo>
                    <a:pt x="2" y="136"/>
                  </a:lnTo>
                  <a:lnTo>
                    <a:pt x="4" y="122"/>
                  </a:lnTo>
                  <a:lnTo>
                    <a:pt x="8" y="106"/>
                  </a:lnTo>
                  <a:lnTo>
                    <a:pt x="12" y="92"/>
                  </a:lnTo>
                  <a:lnTo>
                    <a:pt x="20" y="80"/>
                  </a:lnTo>
                  <a:lnTo>
                    <a:pt x="26" y="66"/>
                  </a:lnTo>
                  <a:lnTo>
                    <a:pt x="36" y="56"/>
                  </a:lnTo>
                  <a:lnTo>
                    <a:pt x="46" y="44"/>
                  </a:lnTo>
                  <a:lnTo>
                    <a:pt x="56" y="34"/>
                  </a:lnTo>
                  <a:lnTo>
                    <a:pt x="68" y="26"/>
                  </a:lnTo>
                  <a:lnTo>
                    <a:pt x="80" y="18"/>
                  </a:lnTo>
                  <a:lnTo>
                    <a:pt x="94" y="12"/>
                  </a:lnTo>
                  <a:lnTo>
                    <a:pt x="108" y="6"/>
                  </a:lnTo>
                  <a:lnTo>
                    <a:pt x="122" y="2"/>
                  </a:lnTo>
                  <a:lnTo>
                    <a:pt x="138" y="0"/>
                  </a:lnTo>
                  <a:lnTo>
                    <a:pt x="154" y="0"/>
                  </a:lnTo>
                  <a:lnTo>
                    <a:pt x="154" y="0"/>
                  </a:lnTo>
                  <a:lnTo>
                    <a:pt x="168" y="0"/>
                  </a:lnTo>
                  <a:lnTo>
                    <a:pt x="184" y="2"/>
                  </a:lnTo>
                  <a:lnTo>
                    <a:pt x="198" y="6"/>
                  </a:lnTo>
                  <a:lnTo>
                    <a:pt x="212" y="12"/>
                  </a:lnTo>
                  <a:lnTo>
                    <a:pt x="226" y="18"/>
                  </a:lnTo>
                  <a:lnTo>
                    <a:pt x="238" y="26"/>
                  </a:lnTo>
                  <a:lnTo>
                    <a:pt x="250" y="34"/>
                  </a:lnTo>
                  <a:lnTo>
                    <a:pt x="260" y="44"/>
                  </a:lnTo>
                  <a:lnTo>
                    <a:pt x="270" y="56"/>
                  </a:lnTo>
                  <a:lnTo>
                    <a:pt x="280" y="66"/>
                  </a:lnTo>
                  <a:lnTo>
                    <a:pt x="288" y="80"/>
                  </a:lnTo>
                  <a:lnTo>
                    <a:pt x="294" y="92"/>
                  </a:lnTo>
                  <a:lnTo>
                    <a:pt x="298" y="106"/>
                  </a:lnTo>
                  <a:lnTo>
                    <a:pt x="302" y="122"/>
                  </a:lnTo>
                  <a:lnTo>
                    <a:pt x="304" y="136"/>
                  </a:lnTo>
                  <a:lnTo>
                    <a:pt x="306" y="152"/>
                  </a:lnTo>
                  <a:lnTo>
                    <a:pt x="306" y="152"/>
                  </a:lnTo>
                  <a:lnTo>
                    <a:pt x="304" y="168"/>
                  </a:lnTo>
                  <a:lnTo>
                    <a:pt x="302" y="182"/>
                  </a:lnTo>
                  <a:lnTo>
                    <a:pt x="298" y="198"/>
                  </a:lnTo>
                  <a:lnTo>
                    <a:pt x="294" y="212"/>
                  </a:lnTo>
                  <a:lnTo>
                    <a:pt x="288" y="224"/>
                  </a:lnTo>
                  <a:lnTo>
                    <a:pt x="280" y="238"/>
                  </a:lnTo>
                  <a:lnTo>
                    <a:pt x="270" y="248"/>
                  </a:lnTo>
                  <a:lnTo>
                    <a:pt x="260" y="260"/>
                  </a:lnTo>
                  <a:lnTo>
                    <a:pt x="250" y="270"/>
                  </a:lnTo>
                  <a:lnTo>
                    <a:pt x="238" y="278"/>
                  </a:lnTo>
                  <a:lnTo>
                    <a:pt x="226" y="286"/>
                  </a:lnTo>
                  <a:lnTo>
                    <a:pt x="212" y="292"/>
                  </a:lnTo>
                  <a:lnTo>
                    <a:pt x="198" y="298"/>
                  </a:lnTo>
                  <a:lnTo>
                    <a:pt x="184" y="302"/>
                  </a:lnTo>
                  <a:lnTo>
                    <a:pt x="168" y="304"/>
                  </a:lnTo>
                  <a:lnTo>
                    <a:pt x="154" y="304"/>
                  </a:lnTo>
                  <a:lnTo>
                    <a:pt x="154" y="304"/>
                  </a:lnTo>
                  <a:close/>
                  <a:moveTo>
                    <a:pt x="154" y="28"/>
                  </a:moveTo>
                  <a:lnTo>
                    <a:pt x="154" y="28"/>
                  </a:lnTo>
                  <a:lnTo>
                    <a:pt x="140" y="28"/>
                  </a:lnTo>
                  <a:lnTo>
                    <a:pt x="128" y="30"/>
                  </a:lnTo>
                  <a:lnTo>
                    <a:pt x="116" y="34"/>
                  </a:lnTo>
                  <a:lnTo>
                    <a:pt x="104" y="38"/>
                  </a:lnTo>
                  <a:lnTo>
                    <a:pt x="84" y="50"/>
                  </a:lnTo>
                  <a:lnTo>
                    <a:pt x="66" y="64"/>
                  </a:lnTo>
                  <a:lnTo>
                    <a:pt x="50" y="82"/>
                  </a:lnTo>
                  <a:lnTo>
                    <a:pt x="38" y="104"/>
                  </a:lnTo>
                  <a:lnTo>
                    <a:pt x="34" y="116"/>
                  </a:lnTo>
                  <a:lnTo>
                    <a:pt x="32" y="128"/>
                  </a:lnTo>
                  <a:lnTo>
                    <a:pt x="30" y="140"/>
                  </a:lnTo>
                  <a:lnTo>
                    <a:pt x="28" y="152"/>
                  </a:lnTo>
                  <a:lnTo>
                    <a:pt x="28" y="152"/>
                  </a:lnTo>
                  <a:lnTo>
                    <a:pt x="30" y="164"/>
                  </a:lnTo>
                  <a:lnTo>
                    <a:pt x="32" y="178"/>
                  </a:lnTo>
                  <a:lnTo>
                    <a:pt x="34" y="190"/>
                  </a:lnTo>
                  <a:lnTo>
                    <a:pt x="38" y="200"/>
                  </a:lnTo>
                  <a:lnTo>
                    <a:pt x="50" y="222"/>
                  </a:lnTo>
                  <a:lnTo>
                    <a:pt x="66" y="240"/>
                  </a:lnTo>
                  <a:lnTo>
                    <a:pt x="84" y="256"/>
                  </a:lnTo>
                  <a:lnTo>
                    <a:pt x="104" y="266"/>
                  </a:lnTo>
                  <a:lnTo>
                    <a:pt x="116" y="270"/>
                  </a:lnTo>
                  <a:lnTo>
                    <a:pt x="128" y="274"/>
                  </a:lnTo>
                  <a:lnTo>
                    <a:pt x="140" y="276"/>
                  </a:lnTo>
                  <a:lnTo>
                    <a:pt x="154" y="276"/>
                  </a:lnTo>
                  <a:lnTo>
                    <a:pt x="154" y="276"/>
                  </a:lnTo>
                  <a:lnTo>
                    <a:pt x="166" y="276"/>
                  </a:lnTo>
                  <a:lnTo>
                    <a:pt x="178" y="274"/>
                  </a:lnTo>
                  <a:lnTo>
                    <a:pt x="190" y="270"/>
                  </a:lnTo>
                  <a:lnTo>
                    <a:pt x="202" y="266"/>
                  </a:lnTo>
                  <a:lnTo>
                    <a:pt x="222" y="256"/>
                  </a:lnTo>
                  <a:lnTo>
                    <a:pt x="242" y="240"/>
                  </a:lnTo>
                  <a:lnTo>
                    <a:pt x="256" y="222"/>
                  </a:lnTo>
                  <a:lnTo>
                    <a:pt x="268" y="200"/>
                  </a:lnTo>
                  <a:lnTo>
                    <a:pt x="272" y="190"/>
                  </a:lnTo>
                  <a:lnTo>
                    <a:pt x="274" y="178"/>
                  </a:lnTo>
                  <a:lnTo>
                    <a:pt x="276" y="164"/>
                  </a:lnTo>
                  <a:lnTo>
                    <a:pt x="278" y="152"/>
                  </a:lnTo>
                  <a:lnTo>
                    <a:pt x="278" y="152"/>
                  </a:lnTo>
                  <a:lnTo>
                    <a:pt x="276" y="140"/>
                  </a:lnTo>
                  <a:lnTo>
                    <a:pt x="274" y="128"/>
                  </a:lnTo>
                  <a:lnTo>
                    <a:pt x="272" y="116"/>
                  </a:lnTo>
                  <a:lnTo>
                    <a:pt x="268" y="104"/>
                  </a:lnTo>
                  <a:lnTo>
                    <a:pt x="256" y="82"/>
                  </a:lnTo>
                  <a:lnTo>
                    <a:pt x="242" y="64"/>
                  </a:lnTo>
                  <a:lnTo>
                    <a:pt x="222" y="50"/>
                  </a:lnTo>
                  <a:lnTo>
                    <a:pt x="202" y="38"/>
                  </a:lnTo>
                  <a:lnTo>
                    <a:pt x="190" y="34"/>
                  </a:lnTo>
                  <a:lnTo>
                    <a:pt x="178" y="30"/>
                  </a:lnTo>
                  <a:lnTo>
                    <a:pt x="166" y="28"/>
                  </a:lnTo>
                  <a:lnTo>
                    <a:pt x="154" y="28"/>
                  </a:lnTo>
                  <a:lnTo>
                    <a:pt x="154"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37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12" name="Freeform 6"/>
            <p:cNvSpPr>
              <a:spLocks noEditPoints="1"/>
            </p:cNvSpPr>
            <p:nvPr/>
          </p:nvSpPr>
          <p:spPr bwMode="auto">
            <a:xfrm>
              <a:off x="6112510" y="7481707"/>
              <a:ext cx="727075" cy="679450"/>
            </a:xfrm>
            <a:custGeom>
              <a:avLst/>
              <a:gdLst>
                <a:gd name="T0" fmla="*/ 0 w 458"/>
                <a:gd name="T1" fmla="*/ 428 h 428"/>
                <a:gd name="T2" fmla="*/ 16 w 458"/>
                <a:gd name="T3" fmla="*/ 210 h 428"/>
                <a:gd name="T4" fmla="*/ 22 w 458"/>
                <a:gd name="T5" fmla="*/ 166 h 428"/>
                <a:gd name="T6" fmla="*/ 36 w 458"/>
                <a:gd name="T7" fmla="*/ 126 h 428"/>
                <a:gd name="T8" fmla="*/ 56 w 458"/>
                <a:gd name="T9" fmla="*/ 90 h 428"/>
                <a:gd name="T10" fmla="*/ 82 w 458"/>
                <a:gd name="T11" fmla="*/ 60 h 428"/>
                <a:gd name="T12" fmla="*/ 112 w 458"/>
                <a:gd name="T13" fmla="*/ 34 h 428"/>
                <a:gd name="T14" fmla="*/ 148 w 458"/>
                <a:gd name="T15" fmla="*/ 16 h 428"/>
                <a:gd name="T16" fmla="*/ 186 w 458"/>
                <a:gd name="T17" fmla="*/ 4 h 428"/>
                <a:gd name="T18" fmla="*/ 226 w 458"/>
                <a:gd name="T19" fmla="*/ 0 h 428"/>
                <a:gd name="T20" fmla="*/ 248 w 458"/>
                <a:gd name="T21" fmla="*/ 0 h 428"/>
                <a:gd name="T22" fmla="*/ 286 w 458"/>
                <a:gd name="T23" fmla="*/ 8 h 428"/>
                <a:gd name="T24" fmla="*/ 322 w 458"/>
                <a:gd name="T25" fmla="*/ 24 h 428"/>
                <a:gd name="T26" fmla="*/ 356 w 458"/>
                <a:gd name="T27" fmla="*/ 48 h 428"/>
                <a:gd name="T28" fmla="*/ 384 w 458"/>
                <a:gd name="T29" fmla="*/ 76 h 428"/>
                <a:gd name="T30" fmla="*/ 408 w 458"/>
                <a:gd name="T31" fmla="*/ 108 h 428"/>
                <a:gd name="T32" fmla="*/ 424 w 458"/>
                <a:gd name="T33" fmla="*/ 146 h 428"/>
                <a:gd name="T34" fmla="*/ 436 w 458"/>
                <a:gd name="T35" fmla="*/ 188 h 428"/>
                <a:gd name="T36" fmla="*/ 458 w 458"/>
                <a:gd name="T37" fmla="*/ 428 h 428"/>
                <a:gd name="T38" fmla="*/ 428 w 458"/>
                <a:gd name="T39" fmla="*/ 400 h 428"/>
                <a:gd name="T40" fmla="*/ 410 w 458"/>
                <a:gd name="T41" fmla="*/ 212 h 428"/>
                <a:gd name="T42" fmla="*/ 404 w 458"/>
                <a:gd name="T43" fmla="*/ 174 h 428"/>
                <a:gd name="T44" fmla="*/ 392 w 458"/>
                <a:gd name="T45" fmla="*/ 140 h 428"/>
                <a:gd name="T46" fmla="*/ 374 w 458"/>
                <a:gd name="T47" fmla="*/ 108 h 428"/>
                <a:gd name="T48" fmla="*/ 352 w 458"/>
                <a:gd name="T49" fmla="*/ 82 h 428"/>
                <a:gd name="T50" fmla="*/ 324 w 458"/>
                <a:gd name="T51" fmla="*/ 58 h 428"/>
                <a:gd name="T52" fmla="*/ 294 w 458"/>
                <a:gd name="T53" fmla="*/ 42 h 428"/>
                <a:gd name="T54" fmla="*/ 262 w 458"/>
                <a:gd name="T55" fmla="*/ 32 h 428"/>
                <a:gd name="T56" fmla="*/ 226 w 458"/>
                <a:gd name="T57" fmla="*/ 28 h 428"/>
                <a:gd name="T58" fmla="*/ 208 w 458"/>
                <a:gd name="T59" fmla="*/ 28 h 428"/>
                <a:gd name="T60" fmla="*/ 174 w 458"/>
                <a:gd name="T61" fmla="*/ 36 h 428"/>
                <a:gd name="T62" fmla="*/ 142 w 458"/>
                <a:gd name="T63" fmla="*/ 50 h 428"/>
                <a:gd name="T64" fmla="*/ 114 w 458"/>
                <a:gd name="T65" fmla="*/ 68 h 428"/>
                <a:gd name="T66" fmla="*/ 90 w 458"/>
                <a:gd name="T67" fmla="*/ 94 h 428"/>
                <a:gd name="T68" fmla="*/ 70 w 458"/>
                <a:gd name="T69" fmla="*/ 122 h 428"/>
                <a:gd name="T70" fmla="*/ 54 w 458"/>
                <a:gd name="T71" fmla="*/ 156 h 428"/>
                <a:gd name="T72" fmla="*/ 46 w 458"/>
                <a:gd name="T73" fmla="*/ 192 h 428"/>
                <a:gd name="T74" fmla="*/ 30 w 458"/>
                <a:gd name="T75" fmla="*/ 400 h 4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8" h="428">
                  <a:moveTo>
                    <a:pt x="458" y="428"/>
                  </a:moveTo>
                  <a:lnTo>
                    <a:pt x="0" y="428"/>
                  </a:lnTo>
                  <a:lnTo>
                    <a:pt x="16" y="210"/>
                  </a:lnTo>
                  <a:lnTo>
                    <a:pt x="16" y="210"/>
                  </a:lnTo>
                  <a:lnTo>
                    <a:pt x="18" y="188"/>
                  </a:lnTo>
                  <a:lnTo>
                    <a:pt x="22" y="166"/>
                  </a:lnTo>
                  <a:lnTo>
                    <a:pt x="28" y="146"/>
                  </a:lnTo>
                  <a:lnTo>
                    <a:pt x="36" y="126"/>
                  </a:lnTo>
                  <a:lnTo>
                    <a:pt x="46" y="108"/>
                  </a:lnTo>
                  <a:lnTo>
                    <a:pt x="56" y="90"/>
                  </a:lnTo>
                  <a:lnTo>
                    <a:pt x="68" y="74"/>
                  </a:lnTo>
                  <a:lnTo>
                    <a:pt x="82" y="60"/>
                  </a:lnTo>
                  <a:lnTo>
                    <a:pt x="98" y="46"/>
                  </a:lnTo>
                  <a:lnTo>
                    <a:pt x="112" y="34"/>
                  </a:lnTo>
                  <a:lnTo>
                    <a:pt x="130" y="24"/>
                  </a:lnTo>
                  <a:lnTo>
                    <a:pt x="148" y="16"/>
                  </a:lnTo>
                  <a:lnTo>
                    <a:pt x="166" y="8"/>
                  </a:lnTo>
                  <a:lnTo>
                    <a:pt x="186" y="4"/>
                  </a:lnTo>
                  <a:lnTo>
                    <a:pt x="206" y="0"/>
                  </a:lnTo>
                  <a:lnTo>
                    <a:pt x="226" y="0"/>
                  </a:lnTo>
                  <a:lnTo>
                    <a:pt x="226" y="0"/>
                  </a:lnTo>
                  <a:lnTo>
                    <a:pt x="248" y="0"/>
                  </a:lnTo>
                  <a:lnTo>
                    <a:pt x="268" y="4"/>
                  </a:lnTo>
                  <a:lnTo>
                    <a:pt x="286" y="8"/>
                  </a:lnTo>
                  <a:lnTo>
                    <a:pt x="306" y="16"/>
                  </a:lnTo>
                  <a:lnTo>
                    <a:pt x="322" y="24"/>
                  </a:lnTo>
                  <a:lnTo>
                    <a:pt x="340" y="36"/>
                  </a:lnTo>
                  <a:lnTo>
                    <a:pt x="356" y="48"/>
                  </a:lnTo>
                  <a:lnTo>
                    <a:pt x="370" y="60"/>
                  </a:lnTo>
                  <a:lnTo>
                    <a:pt x="384" y="76"/>
                  </a:lnTo>
                  <a:lnTo>
                    <a:pt x="396" y="92"/>
                  </a:lnTo>
                  <a:lnTo>
                    <a:pt x="408" y="108"/>
                  </a:lnTo>
                  <a:lnTo>
                    <a:pt x="418" y="128"/>
                  </a:lnTo>
                  <a:lnTo>
                    <a:pt x="424" y="146"/>
                  </a:lnTo>
                  <a:lnTo>
                    <a:pt x="432" y="168"/>
                  </a:lnTo>
                  <a:lnTo>
                    <a:pt x="436" y="188"/>
                  </a:lnTo>
                  <a:lnTo>
                    <a:pt x="438" y="210"/>
                  </a:lnTo>
                  <a:lnTo>
                    <a:pt x="458" y="428"/>
                  </a:lnTo>
                  <a:close/>
                  <a:moveTo>
                    <a:pt x="30" y="400"/>
                  </a:moveTo>
                  <a:lnTo>
                    <a:pt x="428" y="400"/>
                  </a:lnTo>
                  <a:lnTo>
                    <a:pt x="410" y="212"/>
                  </a:lnTo>
                  <a:lnTo>
                    <a:pt x="410" y="212"/>
                  </a:lnTo>
                  <a:lnTo>
                    <a:pt x="408" y="194"/>
                  </a:lnTo>
                  <a:lnTo>
                    <a:pt x="404" y="174"/>
                  </a:lnTo>
                  <a:lnTo>
                    <a:pt x="398" y="156"/>
                  </a:lnTo>
                  <a:lnTo>
                    <a:pt x="392" y="140"/>
                  </a:lnTo>
                  <a:lnTo>
                    <a:pt x="384" y="124"/>
                  </a:lnTo>
                  <a:lnTo>
                    <a:pt x="374" y="108"/>
                  </a:lnTo>
                  <a:lnTo>
                    <a:pt x="364" y="94"/>
                  </a:lnTo>
                  <a:lnTo>
                    <a:pt x="352" y="82"/>
                  </a:lnTo>
                  <a:lnTo>
                    <a:pt x="338" y="70"/>
                  </a:lnTo>
                  <a:lnTo>
                    <a:pt x="324" y="58"/>
                  </a:lnTo>
                  <a:lnTo>
                    <a:pt x="310" y="50"/>
                  </a:lnTo>
                  <a:lnTo>
                    <a:pt x="294" y="42"/>
                  </a:lnTo>
                  <a:lnTo>
                    <a:pt x="278" y="36"/>
                  </a:lnTo>
                  <a:lnTo>
                    <a:pt x="262" y="32"/>
                  </a:lnTo>
                  <a:lnTo>
                    <a:pt x="244" y="28"/>
                  </a:lnTo>
                  <a:lnTo>
                    <a:pt x="226" y="28"/>
                  </a:lnTo>
                  <a:lnTo>
                    <a:pt x="226" y="28"/>
                  </a:lnTo>
                  <a:lnTo>
                    <a:pt x="208" y="28"/>
                  </a:lnTo>
                  <a:lnTo>
                    <a:pt x="192" y="32"/>
                  </a:lnTo>
                  <a:lnTo>
                    <a:pt x="174" y="36"/>
                  </a:lnTo>
                  <a:lnTo>
                    <a:pt x="158" y="42"/>
                  </a:lnTo>
                  <a:lnTo>
                    <a:pt x="142" y="50"/>
                  </a:lnTo>
                  <a:lnTo>
                    <a:pt x="128" y="58"/>
                  </a:lnTo>
                  <a:lnTo>
                    <a:pt x="114" y="68"/>
                  </a:lnTo>
                  <a:lnTo>
                    <a:pt x="102" y="80"/>
                  </a:lnTo>
                  <a:lnTo>
                    <a:pt x="90" y="94"/>
                  </a:lnTo>
                  <a:lnTo>
                    <a:pt x="80" y="108"/>
                  </a:lnTo>
                  <a:lnTo>
                    <a:pt x="70" y="122"/>
                  </a:lnTo>
                  <a:lnTo>
                    <a:pt x="62" y="138"/>
                  </a:lnTo>
                  <a:lnTo>
                    <a:pt x="54" y="156"/>
                  </a:lnTo>
                  <a:lnTo>
                    <a:pt x="50" y="174"/>
                  </a:lnTo>
                  <a:lnTo>
                    <a:pt x="46" y="192"/>
                  </a:lnTo>
                  <a:lnTo>
                    <a:pt x="44" y="212"/>
                  </a:lnTo>
                  <a:lnTo>
                    <a:pt x="30" y="4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37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13" name="Freeform 7"/>
            <p:cNvSpPr>
              <a:spLocks noEditPoints="1"/>
            </p:cNvSpPr>
            <p:nvPr/>
          </p:nvSpPr>
          <p:spPr bwMode="auto">
            <a:xfrm>
              <a:off x="6826885" y="7173732"/>
              <a:ext cx="374650" cy="374650"/>
            </a:xfrm>
            <a:custGeom>
              <a:avLst/>
              <a:gdLst>
                <a:gd name="T0" fmla="*/ 118 w 236"/>
                <a:gd name="T1" fmla="*/ 236 h 236"/>
                <a:gd name="T2" fmla="*/ 94 w 236"/>
                <a:gd name="T3" fmla="*/ 234 h 236"/>
                <a:gd name="T4" fmla="*/ 52 w 236"/>
                <a:gd name="T5" fmla="*/ 216 h 236"/>
                <a:gd name="T6" fmla="*/ 20 w 236"/>
                <a:gd name="T7" fmla="*/ 184 h 236"/>
                <a:gd name="T8" fmla="*/ 2 w 236"/>
                <a:gd name="T9" fmla="*/ 142 h 236"/>
                <a:gd name="T10" fmla="*/ 0 w 236"/>
                <a:gd name="T11" fmla="*/ 118 h 236"/>
                <a:gd name="T12" fmla="*/ 2 w 236"/>
                <a:gd name="T13" fmla="*/ 106 h 236"/>
                <a:gd name="T14" fmla="*/ 10 w 236"/>
                <a:gd name="T15" fmla="*/ 72 h 236"/>
                <a:gd name="T16" fmla="*/ 34 w 236"/>
                <a:gd name="T17" fmla="*/ 34 h 236"/>
                <a:gd name="T18" fmla="*/ 72 w 236"/>
                <a:gd name="T19" fmla="*/ 10 h 236"/>
                <a:gd name="T20" fmla="*/ 106 w 236"/>
                <a:gd name="T21" fmla="*/ 0 h 236"/>
                <a:gd name="T22" fmla="*/ 118 w 236"/>
                <a:gd name="T23" fmla="*/ 0 h 236"/>
                <a:gd name="T24" fmla="*/ 142 w 236"/>
                <a:gd name="T25" fmla="*/ 2 h 236"/>
                <a:gd name="T26" fmla="*/ 184 w 236"/>
                <a:gd name="T27" fmla="*/ 20 h 236"/>
                <a:gd name="T28" fmla="*/ 216 w 236"/>
                <a:gd name="T29" fmla="*/ 52 h 236"/>
                <a:gd name="T30" fmla="*/ 234 w 236"/>
                <a:gd name="T31" fmla="*/ 94 h 236"/>
                <a:gd name="T32" fmla="*/ 236 w 236"/>
                <a:gd name="T33" fmla="*/ 118 h 236"/>
                <a:gd name="T34" fmla="*/ 236 w 236"/>
                <a:gd name="T35" fmla="*/ 130 h 236"/>
                <a:gd name="T36" fmla="*/ 226 w 236"/>
                <a:gd name="T37" fmla="*/ 164 h 236"/>
                <a:gd name="T38" fmla="*/ 202 w 236"/>
                <a:gd name="T39" fmla="*/ 200 h 236"/>
                <a:gd name="T40" fmla="*/ 164 w 236"/>
                <a:gd name="T41" fmla="*/ 226 h 236"/>
                <a:gd name="T42" fmla="*/ 130 w 236"/>
                <a:gd name="T43" fmla="*/ 234 h 236"/>
                <a:gd name="T44" fmla="*/ 118 w 236"/>
                <a:gd name="T45" fmla="*/ 236 h 236"/>
                <a:gd name="T46" fmla="*/ 118 w 236"/>
                <a:gd name="T47" fmla="*/ 28 h 236"/>
                <a:gd name="T48" fmla="*/ 84 w 236"/>
                <a:gd name="T49" fmla="*/ 36 h 236"/>
                <a:gd name="T50" fmla="*/ 54 w 236"/>
                <a:gd name="T51" fmla="*/ 54 h 236"/>
                <a:gd name="T52" fmla="*/ 36 w 236"/>
                <a:gd name="T53" fmla="*/ 82 h 236"/>
                <a:gd name="T54" fmla="*/ 28 w 236"/>
                <a:gd name="T55" fmla="*/ 118 h 236"/>
                <a:gd name="T56" fmla="*/ 30 w 236"/>
                <a:gd name="T57" fmla="*/ 136 h 236"/>
                <a:gd name="T58" fmla="*/ 44 w 236"/>
                <a:gd name="T59" fmla="*/ 168 h 236"/>
                <a:gd name="T60" fmla="*/ 68 w 236"/>
                <a:gd name="T61" fmla="*/ 192 h 236"/>
                <a:gd name="T62" fmla="*/ 100 w 236"/>
                <a:gd name="T63" fmla="*/ 206 h 236"/>
                <a:gd name="T64" fmla="*/ 118 w 236"/>
                <a:gd name="T65" fmla="*/ 208 h 236"/>
                <a:gd name="T66" fmla="*/ 154 w 236"/>
                <a:gd name="T67" fmla="*/ 200 h 236"/>
                <a:gd name="T68" fmla="*/ 182 w 236"/>
                <a:gd name="T69" fmla="*/ 182 h 236"/>
                <a:gd name="T70" fmla="*/ 200 w 236"/>
                <a:gd name="T71" fmla="*/ 152 h 236"/>
                <a:gd name="T72" fmla="*/ 208 w 236"/>
                <a:gd name="T73" fmla="*/ 118 h 236"/>
                <a:gd name="T74" fmla="*/ 206 w 236"/>
                <a:gd name="T75" fmla="*/ 100 h 236"/>
                <a:gd name="T76" fmla="*/ 192 w 236"/>
                <a:gd name="T77" fmla="*/ 68 h 236"/>
                <a:gd name="T78" fmla="*/ 168 w 236"/>
                <a:gd name="T79" fmla="*/ 44 h 236"/>
                <a:gd name="T80" fmla="*/ 136 w 236"/>
                <a:gd name="T81" fmla="*/ 30 h 236"/>
                <a:gd name="T82" fmla="*/ 118 w 236"/>
                <a:gd name="T83" fmla="*/ 28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6" h="236">
                  <a:moveTo>
                    <a:pt x="118" y="236"/>
                  </a:moveTo>
                  <a:lnTo>
                    <a:pt x="118" y="236"/>
                  </a:lnTo>
                  <a:lnTo>
                    <a:pt x="106" y="234"/>
                  </a:lnTo>
                  <a:lnTo>
                    <a:pt x="94" y="234"/>
                  </a:lnTo>
                  <a:lnTo>
                    <a:pt x="72" y="226"/>
                  </a:lnTo>
                  <a:lnTo>
                    <a:pt x="52" y="216"/>
                  </a:lnTo>
                  <a:lnTo>
                    <a:pt x="34" y="200"/>
                  </a:lnTo>
                  <a:lnTo>
                    <a:pt x="20" y="184"/>
                  </a:lnTo>
                  <a:lnTo>
                    <a:pt x="10" y="164"/>
                  </a:lnTo>
                  <a:lnTo>
                    <a:pt x="2" y="142"/>
                  </a:lnTo>
                  <a:lnTo>
                    <a:pt x="2" y="130"/>
                  </a:lnTo>
                  <a:lnTo>
                    <a:pt x="0" y="118"/>
                  </a:lnTo>
                  <a:lnTo>
                    <a:pt x="0" y="118"/>
                  </a:lnTo>
                  <a:lnTo>
                    <a:pt x="2" y="106"/>
                  </a:lnTo>
                  <a:lnTo>
                    <a:pt x="2" y="94"/>
                  </a:lnTo>
                  <a:lnTo>
                    <a:pt x="10" y="72"/>
                  </a:lnTo>
                  <a:lnTo>
                    <a:pt x="20" y="52"/>
                  </a:lnTo>
                  <a:lnTo>
                    <a:pt x="34" y="34"/>
                  </a:lnTo>
                  <a:lnTo>
                    <a:pt x="52" y="20"/>
                  </a:lnTo>
                  <a:lnTo>
                    <a:pt x="72" y="10"/>
                  </a:lnTo>
                  <a:lnTo>
                    <a:pt x="94" y="2"/>
                  </a:lnTo>
                  <a:lnTo>
                    <a:pt x="106" y="0"/>
                  </a:lnTo>
                  <a:lnTo>
                    <a:pt x="118" y="0"/>
                  </a:lnTo>
                  <a:lnTo>
                    <a:pt x="118" y="0"/>
                  </a:lnTo>
                  <a:lnTo>
                    <a:pt x="130" y="0"/>
                  </a:lnTo>
                  <a:lnTo>
                    <a:pt x="142" y="2"/>
                  </a:lnTo>
                  <a:lnTo>
                    <a:pt x="164" y="10"/>
                  </a:lnTo>
                  <a:lnTo>
                    <a:pt x="184" y="20"/>
                  </a:lnTo>
                  <a:lnTo>
                    <a:pt x="202" y="34"/>
                  </a:lnTo>
                  <a:lnTo>
                    <a:pt x="216" y="52"/>
                  </a:lnTo>
                  <a:lnTo>
                    <a:pt x="226" y="72"/>
                  </a:lnTo>
                  <a:lnTo>
                    <a:pt x="234" y="94"/>
                  </a:lnTo>
                  <a:lnTo>
                    <a:pt x="236" y="106"/>
                  </a:lnTo>
                  <a:lnTo>
                    <a:pt x="236" y="118"/>
                  </a:lnTo>
                  <a:lnTo>
                    <a:pt x="236" y="118"/>
                  </a:lnTo>
                  <a:lnTo>
                    <a:pt x="236" y="130"/>
                  </a:lnTo>
                  <a:lnTo>
                    <a:pt x="234" y="142"/>
                  </a:lnTo>
                  <a:lnTo>
                    <a:pt x="226" y="164"/>
                  </a:lnTo>
                  <a:lnTo>
                    <a:pt x="216" y="184"/>
                  </a:lnTo>
                  <a:lnTo>
                    <a:pt x="202" y="200"/>
                  </a:lnTo>
                  <a:lnTo>
                    <a:pt x="184" y="216"/>
                  </a:lnTo>
                  <a:lnTo>
                    <a:pt x="164" y="226"/>
                  </a:lnTo>
                  <a:lnTo>
                    <a:pt x="142" y="234"/>
                  </a:lnTo>
                  <a:lnTo>
                    <a:pt x="130" y="234"/>
                  </a:lnTo>
                  <a:lnTo>
                    <a:pt x="118" y="236"/>
                  </a:lnTo>
                  <a:lnTo>
                    <a:pt x="118" y="236"/>
                  </a:lnTo>
                  <a:close/>
                  <a:moveTo>
                    <a:pt x="118" y="28"/>
                  </a:moveTo>
                  <a:lnTo>
                    <a:pt x="118" y="28"/>
                  </a:lnTo>
                  <a:lnTo>
                    <a:pt x="100" y="30"/>
                  </a:lnTo>
                  <a:lnTo>
                    <a:pt x="84" y="36"/>
                  </a:lnTo>
                  <a:lnTo>
                    <a:pt x="68" y="44"/>
                  </a:lnTo>
                  <a:lnTo>
                    <a:pt x="54" y="54"/>
                  </a:lnTo>
                  <a:lnTo>
                    <a:pt x="44" y="68"/>
                  </a:lnTo>
                  <a:lnTo>
                    <a:pt x="36" y="82"/>
                  </a:lnTo>
                  <a:lnTo>
                    <a:pt x="30" y="100"/>
                  </a:lnTo>
                  <a:lnTo>
                    <a:pt x="28" y="118"/>
                  </a:lnTo>
                  <a:lnTo>
                    <a:pt x="28" y="118"/>
                  </a:lnTo>
                  <a:lnTo>
                    <a:pt x="30" y="136"/>
                  </a:lnTo>
                  <a:lnTo>
                    <a:pt x="36" y="152"/>
                  </a:lnTo>
                  <a:lnTo>
                    <a:pt x="44" y="168"/>
                  </a:lnTo>
                  <a:lnTo>
                    <a:pt x="54" y="182"/>
                  </a:lnTo>
                  <a:lnTo>
                    <a:pt x="68" y="192"/>
                  </a:lnTo>
                  <a:lnTo>
                    <a:pt x="84" y="200"/>
                  </a:lnTo>
                  <a:lnTo>
                    <a:pt x="100" y="206"/>
                  </a:lnTo>
                  <a:lnTo>
                    <a:pt x="118" y="208"/>
                  </a:lnTo>
                  <a:lnTo>
                    <a:pt x="118" y="208"/>
                  </a:lnTo>
                  <a:lnTo>
                    <a:pt x="136" y="206"/>
                  </a:lnTo>
                  <a:lnTo>
                    <a:pt x="154" y="200"/>
                  </a:lnTo>
                  <a:lnTo>
                    <a:pt x="168" y="192"/>
                  </a:lnTo>
                  <a:lnTo>
                    <a:pt x="182" y="182"/>
                  </a:lnTo>
                  <a:lnTo>
                    <a:pt x="192" y="168"/>
                  </a:lnTo>
                  <a:lnTo>
                    <a:pt x="200" y="152"/>
                  </a:lnTo>
                  <a:lnTo>
                    <a:pt x="206" y="136"/>
                  </a:lnTo>
                  <a:lnTo>
                    <a:pt x="208" y="118"/>
                  </a:lnTo>
                  <a:lnTo>
                    <a:pt x="208" y="118"/>
                  </a:lnTo>
                  <a:lnTo>
                    <a:pt x="206" y="100"/>
                  </a:lnTo>
                  <a:lnTo>
                    <a:pt x="200" y="82"/>
                  </a:lnTo>
                  <a:lnTo>
                    <a:pt x="192" y="68"/>
                  </a:lnTo>
                  <a:lnTo>
                    <a:pt x="182" y="54"/>
                  </a:lnTo>
                  <a:lnTo>
                    <a:pt x="168" y="44"/>
                  </a:lnTo>
                  <a:lnTo>
                    <a:pt x="154" y="36"/>
                  </a:lnTo>
                  <a:lnTo>
                    <a:pt x="136" y="30"/>
                  </a:lnTo>
                  <a:lnTo>
                    <a:pt x="118" y="28"/>
                  </a:lnTo>
                  <a:lnTo>
                    <a:pt x="118"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37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14" name="Freeform 8"/>
            <p:cNvSpPr>
              <a:spLocks noEditPoints="1"/>
            </p:cNvSpPr>
            <p:nvPr/>
          </p:nvSpPr>
          <p:spPr bwMode="auto">
            <a:xfrm>
              <a:off x="6817360" y="7567432"/>
              <a:ext cx="476250" cy="523875"/>
            </a:xfrm>
            <a:custGeom>
              <a:avLst/>
              <a:gdLst>
                <a:gd name="T0" fmla="*/ 46 w 300"/>
                <a:gd name="T1" fmla="*/ 330 h 330"/>
                <a:gd name="T2" fmla="*/ 32 w 300"/>
                <a:gd name="T3" fmla="*/ 158 h 330"/>
                <a:gd name="T4" fmla="*/ 22 w 300"/>
                <a:gd name="T5" fmla="*/ 114 h 330"/>
                <a:gd name="T6" fmla="*/ 4 w 300"/>
                <a:gd name="T7" fmla="*/ 70 h 330"/>
                <a:gd name="T8" fmla="*/ 6 w 300"/>
                <a:gd name="T9" fmla="*/ 54 h 330"/>
                <a:gd name="T10" fmla="*/ 18 w 300"/>
                <a:gd name="T11" fmla="*/ 42 h 330"/>
                <a:gd name="T12" fmla="*/ 44 w 300"/>
                <a:gd name="T13" fmla="*/ 22 h 330"/>
                <a:gd name="T14" fmla="*/ 74 w 300"/>
                <a:gd name="T15" fmla="*/ 8 h 330"/>
                <a:gd name="T16" fmla="*/ 106 w 300"/>
                <a:gd name="T17" fmla="*/ 2 h 330"/>
                <a:gd name="T18" fmla="*/ 122 w 300"/>
                <a:gd name="T19" fmla="*/ 0 h 330"/>
                <a:gd name="T20" fmla="*/ 154 w 300"/>
                <a:gd name="T21" fmla="*/ 4 h 330"/>
                <a:gd name="T22" fmla="*/ 182 w 300"/>
                <a:gd name="T23" fmla="*/ 14 h 330"/>
                <a:gd name="T24" fmla="*/ 210 w 300"/>
                <a:gd name="T25" fmla="*/ 28 h 330"/>
                <a:gd name="T26" fmla="*/ 232 w 300"/>
                <a:gd name="T27" fmla="*/ 48 h 330"/>
                <a:gd name="T28" fmla="*/ 252 w 300"/>
                <a:gd name="T29" fmla="*/ 72 h 330"/>
                <a:gd name="T30" fmla="*/ 268 w 300"/>
                <a:gd name="T31" fmla="*/ 98 h 330"/>
                <a:gd name="T32" fmla="*/ 280 w 300"/>
                <a:gd name="T33" fmla="*/ 130 h 330"/>
                <a:gd name="T34" fmla="*/ 284 w 300"/>
                <a:gd name="T35" fmla="*/ 162 h 330"/>
                <a:gd name="T36" fmla="*/ 72 w 300"/>
                <a:gd name="T37" fmla="*/ 302 h 330"/>
                <a:gd name="T38" fmla="*/ 256 w 300"/>
                <a:gd name="T39" fmla="*/ 164 h 330"/>
                <a:gd name="T40" fmla="*/ 252 w 300"/>
                <a:gd name="T41" fmla="*/ 140 h 330"/>
                <a:gd name="T42" fmla="*/ 232 w 300"/>
                <a:gd name="T43" fmla="*/ 92 h 330"/>
                <a:gd name="T44" fmla="*/ 208 w 300"/>
                <a:gd name="T45" fmla="*/ 62 h 330"/>
                <a:gd name="T46" fmla="*/ 188 w 300"/>
                <a:gd name="T47" fmla="*/ 46 h 330"/>
                <a:gd name="T48" fmla="*/ 164 w 300"/>
                <a:gd name="T49" fmla="*/ 36 h 330"/>
                <a:gd name="T50" fmla="*/ 136 w 300"/>
                <a:gd name="T51" fmla="*/ 30 h 330"/>
                <a:gd name="T52" fmla="*/ 122 w 300"/>
                <a:gd name="T53" fmla="*/ 28 h 330"/>
                <a:gd name="T54" fmla="*/ 98 w 300"/>
                <a:gd name="T55" fmla="*/ 32 h 330"/>
                <a:gd name="T56" fmla="*/ 52 w 300"/>
                <a:gd name="T57" fmla="*/ 50 h 330"/>
                <a:gd name="T58" fmla="*/ 34 w 300"/>
                <a:gd name="T59" fmla="*/ 66 h 330"/>
                <a:gd name="T60" fmla="*/ 52 w 300"/>
                <a:gd name="T61" fmla="*/ 110 h 330"/>
                <a:gd name="T62" fmla="*/ 60 w 300"/>
                <a:gd name="T63" fmla="*/ 156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00" h="330">
                  <a:moveTo>
                    <a:pt x="300" y="330"/>
                  </a:moveTo>
                  <a:lnTo>
                    <a:pt x="46" y="330"/>
                  </a:lnTo>
                  <a:lnTo>
                    <a:pt x="32" y="158"/>
                  </a:lnTo>
                  <a:lnTo>
                    <a:pt x="32" y="158"/>
                  </a:lnTo>
                  <a:lnTo>
                    <a:pt x="28" y="136"/>
                  </a:lnTo>
                  <a:lnTo>
                    <a:pt x="22" y="114"/>
                  </a:lnTo>
                  <a:lnTo>
                    <a:pt x="14" y="92"/>
                  </a:lnTo>
                  <a:lnTo>
                    <a:pt x="4" y="70"/>
                  </a:lnTo>
                  <a:lnTo>
                    <a:pt x="0" y="62"/>
                  </a:lnTo>
                  <a:lnTo>
                    <a:pt x="6" y="54"/>
                  </a:lnTo>
                  <a:lnTo>
                    <a:pt x="6" y="54"/>
                  </a:lnTo>
                  <a:lnTo>
                    <a:pt x="18" y="42"/>
                  </a:lnTo>
                  <a:lnTo>
                    <a:pt x="30" y="32"/>
                  </a:lnTo>
                  <a:lnTo>
                    <a:pt x="44" y="22"/>
                  </a:lnTo>
                  <a:lnTo>
                    <a:pt x="58" y="14"/>
                  </a:lnTo>
                  <a:lnTo>
                    <a:pt x="74" y="8"/>
                  </a:lnTo>
                  <a:lnTo>
                    <a:pt x="90" y="4"/>
                  </a:lnTo>
                  <a:lnTo>
                    <a:pt x="106" y="2"/>
                  </a:lnTo>
                  <a:lnTo>
                    <a:pt x="122" y="0"/>
                  </a:lnTo>
                  <a:lnTo>
                    <a:pt x="122" y="0"/>
                  </a:lnTo>
                  <a:lnTo>
                    <a:pt x="138" y="2"/>
                  </a:lnTo>
                  <a:lnTo>
                    <a:pt x="154" y="4"/>
                  </a:lnTo>
                  <a:lnTo>
                    <a:pt x="168" y="8"/>
                  </a:lnTo>
                  <a:lnTo>
                    <a:pt x="182" y="14"/>
                  </a:lnTo>
                  <a:lnTo>
                    <a:pt x="196" y="20"/>
                  </a:lnTo>
                  <a:lnTo>
                    <a:pt x="210" y="28"/>
                  </a:lnTo>
                  <a:lnTo>
                    <a:pt x="222" y="38"/>
                  </a:lnTo>
                  <a:lnTo>
                    <a:pt x="232" y="48"/>
                  </a:lnTo>
                  <a:lnTo>
                    <a:pt x="244" y="58"/>
                  </a:lnTo>
                  <a:lnTo>
                    <a:pt x="252" y="72"/>
                  </a:lnTo>
                  <a:lnTo>
                    <a:pt x="260" y="84"/>
                  </a:lnTo>
                  <a:lnTo>
                    <a:pt x="268" y="98"/>
                  </a:lnTo>
                  <a:lnTo>
                    <a:pt x="274" y="114"/>
                  </a:lnTo>
                  <a:lnTo>
                    <a:pt x="280" y="130"/>
                  </a:lnTo>
                  <a:lnTo>
                    <a:pt x="282" y="146"/>
                  </a:lnTo>
                  <a:lnTo>
                    <a:pt x="284" y="162"/>
                  </a:lnTo>
                  <a:lnTo>
                    <a:pt x="300" y="330"/>
                  </a:lnTo>
                  <a:close/>
                  <a:moveTo>
                    <a:pt x="72" y="302"/>
                  </a:moveTo>
                  <a:lnTo>
                    <a:pt x="268" y="302"/>
                  </a:lnTo>
                  <a:lnTo>
                    <a:pt x="256" y="164"/>
                  </a:lnTo>
                  <a:lnTo>
                    <a:pt x="256" y="164"/>
                  </a:lnTo>
                  <a:lnTo>
                    <a:pt x="252" y="140"/>
                  </a:lnTo>
                  <a:lnTo>
                    <a:pt x="244" y="114"/>
                  </a:lnTo>
                  <a:lnTo>
                    <a:pt x="232" y="92"/>
                  </a:lnTo>
                  <a:lnTo>
                    <a:pt x="216" y="72"/>
                  </a:lnTo>
                  <a:lnTo>
                    <a:pt x="208" y="62"/>
                  </a:lnTo>
                  <a:lnTo>
                    <a:pt x="198" y="54"/>
                  </a:lnTo>
                  <a:lnTo>
                    <a:pt x="188" y="46"/>
                  </a:lnTo>
                  <a:lnTo>
                    <a:pt x="176" y="40"/>
                  </a:lnTo>
                  <a:lnTo>
                    <a:pt x="164" y="36"/>
                  </a:lnTo>
                  <a:lnTo>
                    <a:pt x="150" y="32"/>
                  </a:lnTo>
                  <a:lnTo>
                    <a:pt x="136" y="30"/>
                  </a:lnTo>
                  <a:lnTo>
                    <a:pt x="122" y="28"/>
                  </a:lnTo>
                  <a:lnTo>
                    <a:pt x="122" y="28"/>
                  </a:lnTo>
                  <a:lnTo>
                    <a:pt x="110" y="30"/>
                  </a:lnTo>
                  <a:lnTo>
                    <a:pt x="98" y="32"/>
                  </a:lnTo>
                  <a:lnTo>
                    <a:pt x="74" y="38"/>
                  </a:lnTo>
                  <a:lnTo>
                    <a:pt x="52" y="50"/>
                  </a:lnTo>
                  <a:lnTo>
                    <a:pt x="34" y="66"/>
                  </a:lnTo>
                  <a:lnTo>
                    <a:pt x="34" y="66"/>
                  </a:lnTo>
                  <a:lnTo>
                    <a:pt x="44" y="88"/>
                  </a:lnTo>
                  <a:lnTo>
                    <a:pt x="52" y="110"/>
                  </a:lnTo>
                  <a:lnTo>
                    <a:pt x="56" y="132"/>
                  </a:lnTo>
                  <a:lnTo>
                    <a:pt x="60" y="156"/>
                  </a:lnTo>
                  <a:lnTo>
                    <a:pt x="72" y="3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37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215" name="Group 214"/>
          <p:cNvGrpSpPr/>
          <p:nvPr/>
        </p:nvGrpSpPr>
        <p:grpSpPr>
          <a:xfrm>
            <a:off x="9979993" y="4522453"/>
            <a:ext cx="361411" cy="451763"/>
            <a:chOff x="2954338" y="6831013"/>
            <a:chExt cx="1041400" cy="1301750"/>
          </a:xfrm>
          <a:solidFill>
            <a:schemeClr val="accent2"/>
          </a:solidFill>
        </p:grpSpPr>
        <p:sp>
          <p:nvSpPr>
            <p:cNvPr id="216" name="Freeform 36"/>
            <p:cNvSpPr>
              <a:spLocks noEditPoints="1"/>
            </p:cNvSpPr>
            <p:nvPr/>
          </p:nvSpPr>
          <p:spPr bwMode="auto">
            <a:xfrm>
              <a:off x="3195638" y="7329488"/>
              <a:ext cx="390525" cy="393700"/>
            </a:xfrm>
            <a:custGeom>
              <a:avLst/>
              <a:gdLst>
                <a:gd name="T0" fmla="*/ 122 w 246"/>
                <a:gd name="T1" fmla="*/ 248 h 248"/>
                <a:gd name="T2" fmla="*/ 98 w 246"/>
                <a:gd name="T3" fmla="*/ 244 h 248"/>
                <a:gd name="T4" fmla="*/ 74 w 246"/>
                <a:gd name="T5" fmla="*/ 238 h 248"/>
                <a:gd name="T6" fmla="*/ 36 w 246"/>
                <a:gd name="T7" fmla="*/ 210 h 248"/>
                <a:gd name="T8" fmla="*/ 8 w 246"/>
                <a:gd name="T9" fmla="*/ 172 h 248"/>
                <a:gd name="T10" fmla="*/ 2 w 246"/>
                <a:gd name="T11" fmla="*/ 148 h 248"/>
                <a:gd name="T12" fmla="*/ 0 w 246"/>
                <a:gd name="T13" fmla="*/ 124 h 248"/>
                <a:gd name="T14" fmla="*/ 0 w 246"/>
                <a:gd name="T15" fmla="*/ 112 h 248"/>
                <a:gd name="T16" fmla="*/ 4 w 246"/>
                <a:gd name="T17" fmla="*/ 88 h 248"/>
                <a:gd name="T18" fmla="*/ 20 w 246"/>
                <a:gd name="T19" fmla="*/ 56 h 248"/>
                <a:gd name="T20" fmla="*/ 54 w 246"/>
                <a:gd name="T21" fmla="*/ 22 h 248"/>
                <a:gd name="T22" fmla="*/ 86 w 246"/>
                <a:gd name="T23" fmla="*/ 6 h 248"/>
                <a:gd name="T24" fmla="*/ 110 w 246"/>
                <a:gd name="T25" fmla="*/ 2 h 248"/>
                <a:gd name="T26" fmla="*/ 122 w 246"/>
                <a:gd name="T27" fmla="*/ 0 h 248"/>
                <a:gd name="T28" fmla="*/ 148 w 246"/>
                <a:gd name="T29" fmla="*/ 4 h 248"/>
                <a:gd name="T30" fmla="*/ 170 w 246"/>
                <a:gd name="T31" fmla="*/ 10 h 248"/>
                <a:gd name="T32" fmla="*/ 210 w 246"/>
                <a:gd name="T33" fmla="*/ 36 h 248"/>
                <a:gd name="T34" fmla="*/ 236 w 246"/>
                <a:gd name="T35" fmla="*/ 76 h 248"/>
                <a:gd name="T36" fmla="*/ 242 w 246"/>
                <a:gd name="T37" fmla="*/ 100 h 248"/>
                <a:gd name="T38" fmla="*/ 246 w 246"/>
                <a:gd name="T39" fmla="*/ 124 h 248"/>
                <a:gd name="T40" fmla="*/ 244 w 246"/>
                <a:gd name="T41" fmla="*/ 136 h 248"/>
                <a:gd name="T42" fmla="*/ 240 w 246"/>
                <a:gd name="T43" fmla="*/ 160 h 248"/>
                <a:gd name="T44" fmla="*/ 224 w 246"/>
                <a:gd name="T45" fmla="*/ 192 h 248"/>
                <a:gd name="T46" fmla="*/ 192 w 246"/>
                <a:gd name="T47" fmla="*/ 226 h 248"/>
                <a:gd name="T48" fmla="*/ 158 w 246"/>
                <a:gd name="T49" fmla="*/ 242 h 248"/>
                <a:gd name="T50" fmla="*/ 134 w 246"/>
                <a:gd name="T51" fmla="*/ 246 h 248"/>
                <a:gd name="T52" fmla="*/ 122 w 246"/>
                <a:gd name="T53" fmla="*/ 248 h 248"/>
                <a:gd name="T54" fmla="*/ 122 w 246"/>
                <a:gd name="T55" fmla="*/ 28 h 248"/>
                <a:gd name="T56" fmla="*/ 86 w 246"/>
                <a:gd name="T57" fmla="*/ 36 h 248"/>
                <a:gd name="T58" fmla="*/ 56 w 246"/>
                <a:gd name="T59" fmla="*/ 56 h 248"/>
                <a:gd name="T60" fmla="*/ 34 w 246"/>
                <a:gd name="T61" fmla="*/ 86 h 248"/>
                <a:gd name="T62" fmla="*/ 28 w 246"/>
                <a:gd name="T63" fmla="*/ 124 h 248"/>
                <a:gd name="T64" fmla="*/ 30 w 246"/>
                <a:gd name="T65" fmla="*/ 144 h 248"/>
                <a:gd name="T66" fmla="*/ 44 w 246"/>
                <a:gd name="T67" fmla="*/ 178 h 248"/>
                <a:gd name="T68" fmla="*/ 70 w 246"/>
                <a:gd name="T69" fmla="*/ 202 h 248"/>
                <a:gd name="T70" fmla="*/ 104 w 246"/>
                <a:gd name="T71" fmla="*/ 218 h 248"/>
                <a:gd name="T72" fmla="*/ 122 w 246"/>
                <a:gd name="T73" fmla="*/ 220 h 248"/>
                <a:gd name="T74" fmla="*/ 160 w 246"/>
                <a:gd name="T75" fmla="*/ 212 h 248"/>
                <a:gd name="T76" fmla="*/ 190 w 246"/>
                <a:gd name="T77" fmla="*/ 192 h 248"/>
                <a:gd name="T78" fmla="*/ 210 w 246"/>
                <a:gd name="T79" fmla="*/ 160 h 248"/>
                <a:gd name="T80" fmla="*/ 218 w 246"/>
                <a:gd name="T81" fmla="*/ 124 h 248"/>
                <a:gd name="T82" fmla="*/ 216 w 246"/>
                <a:gd name="T83" fmla="*/ 104 h 248"/>
                <a:gd name="T84" fmla="*/ 202 w 246"/>
                <a:gd name="T85" fmla="*/ 70 h 248"/>
                <a:gd name="T86" fmla="*/ 176 w 246"/>
                <a:gd name="T87" fmla="*/ 46 h 248"/>
                <a:gd name="T88" fmla="*/ 142 w 246"/>
                <a:gd name="T89" fmla="*/ 30 h 248"/>
                <a:gd name="T90" fmla="*/ 122 w 246"/>
                <a:gd name="T91" fmla="*/ 28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46" h="248">
                  <a:moveTo>
                    <a:pt x="122" y="248"/>
                  </a:moveTo>
                  <a:lnTo>
                    <a:pt x="122" y="248"/>
                  </a:lnTo>
                  <a:lnTo>
                    <a:pt x="110" y="246"/>
                  </a:lnTo>
                  <a:lnTo>
                    <a:pt x="98" y="244"/>
                  </a:lnTo>
                  <a:lnTo>
                    <a:pt x="86" y="242"/>
                  </a:lnTo>
                  <a:lnTo>
                    <a:pt x="74" y="238"/>
                  </a:lnTo>
                  <a:lnTo>
                    <a:pt x="54" y="226"/>
                  </a:lnTo>
                  <a:lnTo>
                    <a:pt x="36" y="210"/>
                  </a:lnTo>
                  <a:lnTo>
                    <a:pt x="20" y="192"/>
                  </a:lnTo>
                  <a:lnTo>
                    <a:pt x="8" y="172"/>
                  </a:lnTo>
                  <a:lnTo>
                    <a:pt x="4" y="160"/>
                  </a:lnTo>
                  <a:lnTo>
                    <a:pt x="2" y="148"/>
                  </a:lnTo>
                  <a:lnTo>
                    <a:pt x="0" y="136"/>
                  </a:lnTo>
                  <a:lnTo>
                    <a:pt x="0" y="124"/>
                  </a:lnTo>
                  <a:lnTo>
                    <a:pt x="0" y="124"/>
                  </a:lnTo>
                  <a:lnTo>
                    <a:pt x="0" y="112"/>
                  </a:lnTo>
                  <a:lnTo>
                    <a:pt x="2" y="100"/>
                  </a:lnTo>
                  <a:lnTo>
                    <a:pt x="4" y="88"/>
                  </a:lnTo>
                  <a:lnTo>
                    <a:pt x="8" y="76"/>
                  </a:lnTo>
                  <a:lnTo>
                    <a:pt x="20" y="56"/>
                  </a:lnTo>
                  <a:lnTo>
                    <a:pt x="36" y="36"/>
                  </a:lnTo>
                  <a:lnTo>
                    <a:pt x="54" y="22"/>
                  </a:lnTo>
                  <a:lnTo>
                    <a:pt x="74" y="10"/>
                  </a:lnTo>
                  <a:lnTo>
                    <a:pt x="86" y="6"/>
                  </a:lnTo>
                  <a:lnTo>
                    <a:pt x="98" y="4"/>
                  </a:lnTo>
                  <a:lnTo>
                    <a:pt x="110" y="2"/>
                  </a:lnTo>
                  <a:lnTo>
                    <a:pt x="122" y="0"/>
                  </a:lnTo>
                  <a:lnTo>
                    <a:pt x="122" y="0"/>
                  </a:lnTo>
                  <a:lnTo>
                    <a:pt x="134" y="2"/>
                  </a:lnTo>
                  <a:lnTo>
                    <a:pt x="148" y="4"/>
                  </a:lnTo>
                  <a:lnTo>
                    <a:pt x="158" y="6"/>
                  </a:lnTo>
                  <a:lnTo>
                    <a:pt x="170" y="10"/>
                  </a:lnTo>
                  <a:lnTo>
                    <a:pt x="192" y="22"/>
                  </a:lnTo>
                  <a:lnTo>
                    <a:pt x="210" y="36"/>
                  </a:lnTo>
                  <a:lnTo>
                    <a:pt x="224" y="56"/>
                  </a:lnTo>
                  <a:lnTo>
                    <a:pt x="236" y="76"/>
                  </a:lnTo>
                  <a:lnTo>
                    <a:pt x="240" y="88"/>
                  </a:lnTo>
                  <a:lnTo>
                    <a:pt x="242" y="100"/>
                  </a:lnTo>
                  <a:lnTo>
                    <a:pt x="244" y="112"/>
                  </a:lnTo>
                  <a:lnTo>
                    <a:pt x="246" y="124"/>
                  </a:lnTo>
                  <a:lnTo>
                    <a:pt x="246" y="124"/>
                  </a:lnTo>
                  <a:lnTo>
                    <a:pt x="244" y="136"/>
                  </a:lnTo>
                  <a:lnTo>
                    <a:pt x="242" y="148"/>
                  </a:lnTo>
                  <a:lnTo>
                    <a:pt x="240" y="160"/>
                  </a:lnTo>
                  <a:lnTo>
                    <a:pt x="236" y="172"/>
                  </a:lnTo>
                  <a:lnTo>
                    <a:pt x="224" y="192"/>
                  </a:lnTo>
                  <a:lnTo>
                    <a:pt x="210" y="210"/>
                  </a:lnTo>
                  <a:lnTo>
                    <a:pt x="192" y="226"/>
                  </a:lnTo>
                  <a:lnTo>
                    <a:pt x="170" y="238"/>
                  </a:lnTo>
                  <a:lnTo>
                    <a:pt x="158" y="242"/>
                  </a:lnTo>
                  <a:lnTo>
                    <a:pt x="148" y="244"/>
                  </a:lnTo>
                  <a:lnTo>
                    <a:pt x="134" y="246"/>
                  </a:lnTo>
                  <a:lnTo>
                    <a:pt x="122" y="248"/>
                  </a:lnTo>
                  <a:lnTo>
                    <a:pt x="122" y="248"/>
                  </a:lnTo>
                  <a:close/>
                  <a:moveTo>
                    <a:pt x="122" y="28"/>
                  </a:moveTo>
                  <a:lnTo>
                    <a:pt x="122" y="28"/>
                  </a:lnTo>
                  <a:lnTo>
                    <a:pt x="104" y="30"/>
                  </a:lnTo>
                  <a:lnTo>
                    <a:pt x="86" y="36"/>
                  </a:lnTo>
                  <a:lnTo>
                    <a:pt x="70" y="46"/>
                  </a:lnTo>
                  <a:lnTo>
                    <a:pt x="56" y="56"/>
                  </a:lnTo>
                  <a:lnTo>
                    <a:pt x="44" y="70"/>
                  </a:lnTo>
                  <a:lnTo>
                    <a:pt x="34" y="86"/>
                  </a:lnTo>
                  <a:lnTo>
                    <a:pt x="30" y="104"/>
                  </a:lnTo>
                  <a:lnTo>
                    <a:pt x="28" y="124"/>
                  </a:lnTo>
                  <a:lnTo>
                    <a:pt x="28" y="124"/>
                  </a:lnTo>
                  <a:lnTo>
                    <a:pt x="30" y="144"/>
                  </a:lnTo>
                  <a:lnTo>
                    <a:pt x="34" y="160"/>
                  </a:lnTo>
                  <a:lnTo>
                    <a:pt x="44" y="178"/>
                  </a:lnTo>
                  <a:lnTo>
                    <a:pt x="56" y="192"/>
                  </a:lnTo>
                  <a:lnTo>
                    <a:pt x="70" y="202"/>
                  </a:lnTo>
                  <a:lnTo>
                    <a:pt x="86" y="212"/>
                  </a:lnTo>
                  <a:lnTo>
                    <a:pt x="104" y="218"/>
                  </a:lnTo>
                  <a:lnTo>
                    <a:pt x="122" y="220"/>
                  </a:lnTo>
                  <a:lnTo>
                    <a:pt x="122" y="220"/>
                  </a:lnTo>
                  <a:lnTo>
                    <a:pt x="142" y="218"/>
                  </a:lnTo>
                  <a:lnTo>
                    <a:pt x="160" y="212"/>
                  </a:lnTo>
                  <a:lnTo>
                    <a:pt x="176" y="202"/>
                  </a:lnTo>
                  <a:lnTo>
                    <a:pt x="190" y="192"/>
                  </a:lnTo>
                  <a:lnTo>
                    <a:pt x="202" y="178"/>
                  </a:lnTo>
                  <a:lnTo>
                    <a:pt x="210" y="160"/>
                  </a:lnTo>
                  <a:lnTo>
                    <a:pt x="216" y="144"/>
                  </a:lnTo>
                  <a:lnTo>
                    <a:pt x="218" y="124"/>
                  </a:lnTo>
                  <a:lnTo>
                    <a:pt x="218" y="124"/>
                  </a:lnTo>
                  <a:lnTo>
                    <a:pt x="216" y="104"/>
                  </a:lnTo>
                  <a:lnTo>
                    <a:pt x="210" y="86"/>
                  </a:lnTo>
                  <a:lnTo>
                    <a:pt x="202" y="70"/>
                  </a:lnTo>
                  <a:lnTo>
                    <a:pt x="190" y="56"/>
                  </a:lnTo>
                  <a:lnTo>
                    <a:pt x="176" y="46"/>
                  </a:lnTo>
                  <a:lnTo>
                    <a:pt x="160" y="36"/>
                  </a:lnTo>
                  <a:lnTo>
                    <a:pt x="142" y="30"/>
                  </a:lnTo>
                  <a:lnTo>
                    <a:pt x="122" y="28"/>
                  </a:lnTo>
                  <a:lnTo>
                    <a:pt x="122" y="28"/>
                  </a:lnTo>
                  <a:close/>
                </a:path>
              </a:pathLst>
            </a:custGeom>
            <a:grpFill/>
            <a:ln>
              <a:noFill/>
            </a:ln>
          </p:spPr>
          <p:txBody>
            <a:bodyPr vert="horz" wrap="square" lIns="91427" tIns="45713" rIns="91427" bIns="45713" numCol="1" anchor="t" anchorCtr="0" compatLnSpc="1">
              <a:prstTxWarp prst="textNoShape">
                <a:avLst/>
              </a:prstTxWarp>
            </a:bodyPr>
            <a:lstStyle/>
            <a:p>
              <a:pPr marL="0" marR="0" lvl="0" indent="0" defTabSz="91437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17" name="Freeform 37"/>
            <p:cNvSpPr>
              <a:spLocks/>
            </p:cNvSpPr>
            <p:nvPr/>
          </p:nvSpPr>
          <p:spPr bwMode="auto">
            <a:xfrm>
              <a:off x="2954338" y="6831013"/>
              <a:ext cx="1041400" cy="1301750"/>
            </a:xfrm>
            <a:custGeom>
              <a:avLst/>
              <a:gdLst>
                <a:gd name="T0" fmla="*/ 114 w 656"/>
                <a:gd name="T1" fmla="*/ 784 h 820"/>
                <a:gd name="T2" fmla="*/ 80 w 656"/>
                <a:gd name="T3" fmla="*/ 760 h 820"/>
                <a:gd name="T4" fmla="*/ 172 w 656"/>
                <a:gd name="T5" fmla="*/ 608 h 820"/>
                <a:gd name="T6" fmla="*/ 238 w 656"/>
                <a:gd name="T7" fmla="*/ 672 h 820"/>
                <a:gd name="T8" fmla="*/ 300 w 656"/>
                <a:gd name="T9" fmla="*/ 684 h 820"/>
                <a:gd name="T10" fmla="*/ 328 w 656"/>
                <a:gd name="T11" fmla="*/ 628 h 820"/>
                <a:gd name="T12" fmla="*/ 416 w 656"/>
                <a:gd name="T13" fmla="*/ 630 h 820"/>
                <a:gd name="T14" fmla="*/ 466 w 656"/>
                <a:gd name="T15" fmla="*/ 592 h 820"/>
                <a:gd name="T16" fmla="*/ 446 w 656"/>
                <a:gd name="T17" fmla="*/ 536 h 820"/>
                <a:gd name="T18" fmla="*/ 512 w 656"/>
                <a:gd name="T19" fmla="*/ 474 h 820"/>
                <a:gd name="T20" fmla="*/ 518 w 656"/>
                <a:gd name="T21" fmla="*/ 406 h 820"/>
                <a:gd name="T22" fmla="*/ 464 w 656"/>
                <a:gd name="T23" fmla="*/ 386 h 820"/>
                <a:gd name="T24" fmla="*/ 466 w 656"/>
                <a:gd name="T25" fmla="*/ 296 h 820"/>
                <a:gd name="T26" fmla="*/ 424 w 656"/>
                <a:gd name="T27" fmla="*/ 244 h 820"/>
                <a:gd name="T28" fmla="*/ 372 w 656"/>
                <a:gd name="T29" fmla="*/ 266 h 820"/>
                <a:gd name="T30" fmla="*/ 310 w 656"/>
                <a:gd name="T31" fmla="*/ 200 h 820"/>
                <a:gd name="T32" fmla="*/ 240 w 656"/>
                <a:gd name="T33" fmla="*/ 198 h 820"/>
                <a:gd name="T34" fmla="*/ 198 w 656"/>
                <a:gd name="T35" fmla="*/ 256 h 820"/>
                <a:gd name="T36" fmla="*/ 128 w 656"/>
                <a:gd name="T37" fmla="*/ 244 h 820"/>
                <a:gd name="T38" fmla="*/ 82 w 656"/>
                <a:gd name="T39" fmla="*/ 296 h 820"/>
                <a:gd name="T40" fmla="*/ 84 w 656"/>
                <a:gd name="T41" fmla="*/ 386 h 820"/>
                <a:gd name="T42" fmla="*/ 32 w 656"/>
                <a:gd name="T43" fmla="*/ 406 h 820"/>
                <a:gd name="T44" fmla="*/ 38 w 656"/>
                <a:gd name="T45" fmla="*/ 474 h 820"/>
                <a:gd name="T46" fmla="*/ 102 w 656"/>
                <a:gd name="T47" fmla="*/ 536 h 820"/>
                <a:gd name="T48" fmla="*/ 78 w 656"/>
                <a:gd name="T49" fmla="*/ 550 h 820"/>
                <a:gd name="T50" fmla="*/ 10 w 656"/>
                <a:gd name="T51" fmla="*/ 488 h 820"/>
                <a:gd name="T52" fmla="*/ 6 w 656"/>
                <a:gd name="T53" fmla="*/ 394 h 820"/>
                <a:gd name="T54" fmla="*/ 74 w 656"/>
                <a:gd name="T55" fmla="*/ 334 h 820"/>
                <a:gd name="T56" fmla="*/ 60 w 656"/>
                <a:gd name="T57" fmla="*/ 264 h 820"/>
                <a:gd name="T58" fmla="*/ 138 w 656"/>
                <a:gd name="T59" fmla="*/ 218 h 820"/>
                <a:gd name="T60" fmla="*/ 212 w 656"/>
                <a:gd name="T61" fmla="*/ 192 h 820"/>
                <a:gd name="T62" fmla="*/ 296 w 656"/>
                <a:gd name="T63" fmla="*/ 164 h 820"/>
                <a:gd name="T64" fmla="*/ 342 w 656"/>
                <a:gd name="T65" fmla="*/ 222 h 820"/>
                <a:gd name="T66" fmla="*/ 426 w 656"/>
                <a:gd name="T67" fmla="*/ 216 h 820"/>
                <a:gd name="T68" fmla="*/ 494 w 656"/>
                <a:gd name="T69" fmla="*/ 278 h 820"/>
                <a:gd name="T70" fmla="*/ 490 w 656"/>
                <a:gd name="T71" fmla="*/ 370 h 820"/>
                <a:gd name="T72" fmla="*/ 548 w 656"/>
                <a:gd name="T73" fmla="*/ 410 h 820"/>
                <a:gd name="T74" fmla="*/ 528 w 656"/>
                <a:gd name="T75" fmla="*/ 498 h 820"/>
                <a:gd name="T76" fmla="*/ 492 w 656"/>
                <a:gd name="T77" fmla="*/ 568 h 820"/>
                <a:gd name="T78" fmla="*/ 452 w 656"/>
                <a:gd name="T79" fmla="*/ 646 h 820"/>
                <a:gd name="T80" fmla="*/ 398 w 656"/>
                <a:gd name="T81" fmla="*/ 652 h 820"/>
                <a:gd name="T82" fmla="*/ 330 w 656"/>
                <a:gd name="T83" fmla="*/ 696 h 820"/>
                <a:gd name="T84" fmla="*/ 238 w 656"/>
                <a:gd name="T85" fmla="*/ 710 h 820"/>
                <a:gd name="T86" fmla="*/ 176 w 656"/>
                <a:gd name="T87" fmla="*/ 640 h 820"/>
                <a:gd name="T88" fmla="*/ 232 w 656"/>
                <a:gd name="T89" fmla="*/ 788 h 820"/>
                <a:gd name="T90" fmla="*/ 472 w 656"/>
                <a:gd name="T91" fmla="*/ 730 h 820"/>
                <a:gd name="T92" fmla="*/ 626 w 656"/>
                <a:gd name="T93" fmla="*/ 474 h 820"/>
                <a:gd name="T94" fmla="*/ 546 w 656"/>
                <a:gd name="T95" fmla="*/ 214 h 820"/>
                <a:gd name="T96" fmla="*/ 274 w 656"/>
                <a:gd name="T97" fmla="*/ 84 h 820"/>
                <a:gd name="T98" fmla="*/ 186 w 656"/>
                <a:gd name="T99" fmla="*/ 170 h 820"/>
                <a:gd name="T100" fmla="*/ 30 w 656"/>
                <a:gd name="T101" fmla="*/ 136 h 820"/>
                <a:gd name="T102" fmla="*/ 124 w 656"/>
                <a:gd name="T103" fmla="*/ 2 h 820"/>
                <a:gd name="T104" fmla="*/ 130 w 656"/>
                <a:gd name="T105" fmla="*/ 100 h 820"/>
                <a:gd name="T106" fmla="*/ 240 w 656"/>
                <a:gd name="T107" fmla="*/ 58 h 820"/>
                <a:gd name="T108" fmla="*/ 516 w 656"/>
                <a:gd name="T109" fmla="*/ 144 h 820"/>
                <a:gd name="T110" fmla="*/ 656 w 656"/>
                <a:gd name="T111" fmla="*/ 438 h 820"/>
                <a:gd name="T112" fmla="*/ 544 w 656"/>
                <a:gd name="T113" fmla="*/ 708 h 820"/>
                <a:gd name="T114" fmla="*/ 274 w 656"/>
                <a:gd name="T115" fmla="*/ 820 h 8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56" h="820">
                  <a:moveTo>
                    <a:pt x="274" y="820"/>
                  </a:moveTo>
                  <a:lnTo>
                    <a:pt x="274" y="820"/>
                  </a:lnTo>
                  <a:lnTo>
                    <a:pt x="250" y="818"/>
                  </a:lnTo>
                  <a:lnTo>
                    <a:pt x="228" y="816"/>
                  </a:lnTo>
                  <a:lnTo>
                    <a:pt x="204" y="812"/>
                  </a:lnTo>
                  <a:lnTo>
                    <a:pt x="182" y="808"/>
                  </a:lnTo>
                  <a:lnTo>
                    <a:pt x="158" y="802"/>
                  </a:lnTo>
                  <a:lnTo>
                    <a:pt x="136" y="794"/>
                  </a:lnTo>
                  <a:lnTo>
                    <a:pt x="114" y="784"/>
                  </a:lnTo>
                  <a:lnTo>
                    <a:pt x="94" y="774"/>
                  </a:lnTo>
                  <a:lnTo>
                    <a:pt x="94" y="774"/>
                  </a:lnTo>
                  <a:lnTo>
                    <a:pt x="88" y="770"/>
                  </a:lnTo>
                  <a:lnTo>
                    <a:pt x="88" y="770"/>
                  </a:lnTo>
                  <a:lnTo>
                    <a:pt x="86" y="768"/>
                  </a:lnTo>
                  <a:lnTo>
                    <a:pt x="86" y="768"/>
                  </a:lnTo>
                  <a:lnTo>
                    <a:pt x="82" y="766"/>
                  </a:lnTo>
                  <a:lnTo>
                    <a:pt x="80" y="760"/>
                  </a:lnTo>
                  <a:lnTo>
                    <a:pt x="80" y="760"/>
                  </a:lnTo>
                  <a:lnTo>
                    <a:pt x="80" y="754"/>
                  </a:lnTo>
                  <a:lnTo>
                    <a:pt x="82" y="750"/>
                  </a:lnTo>
                  <a:lnTo>
                    <a:pt x="94" y="730"/>
                  </a:lnTo>
                  <a:lnTo>
                    <a:pt x="158" y="616"/>
                  </a:lnTo>
                  <a:lnTo>
                    <a:pt x="158" y="616"/>
                  </a:lnTo>
                  <a:lnTo>
                    <a:pt x="162" y="612"/>
                  </a:lnTo>
                  <a:lnTo>
                    <a:pt x="166" y="608"/>
                  </a:lnTo>
                  <a:lnTo>
                    <a:pt x="166" y="608"/>
                  </a:lnTo>
                  <a:lnTo>
                    <a:pt x="172" y="608"/>
                  </a:lnTo>
                  <a:lnTo>
                    <a:pt x="176" y="610"/>
                  </a:lnTo>
                  <a:lnTo>
                    <a:pt x="176" y="610"/>
                  </a:lnTo>
                  <a:lnTo>
                    <a:pt x="198" y="620"/>
                  </a:lnTo>
                  <a:lnTo>
                    <a:pt x="222" y="628"/>
                  </a:lnTo>
                  <a:lnTo>
                    <a:pt x="222" y="628"/>
                  </a:lnTo>
                  <a:lnTo>
                    <a:pt x="228" y="632"/>
                  </a:lnTo>
                  <a:lnTo>
                    <a:pt x="232" y="638"/>
                  </a:lnTo>
                  <a:lnTo>
                    <a:pt x="238" y="672"/>
                  </a:lnTo>
                  <a:lnTo>
                    <a:pt x="238" y="672"/>
                  </a:lnTo>
                  <a:lnTo>
                    <a:pt x="238" y="674"/>
                  </a:lnTo>
                  <a:lnTo>
                    <a:pt x="238" y="674"/>
                  </a:lnTo>
                  <a:lnTo>
                    <a:pt x="240" y="678"/>
                  </a:lnTo>
                  <a:lnTo>
                    <a:pt x="244" y="680"/>
                  </a:lnTo>
                  <a:lnTo>
                    <a:pt x="248" y="684"/>
                  </a:lnTo>
                  <a:lnTo>
                    <a:pt x="252" y="684"/>
                  </a:lnTo>
                  <a:lnTo>
                    <a:pt x="296" y="684"/>
                  </a:lnTo>
                  <a:lnTo>
                    <a:pt x="296" y="684"/>
                  </a:lnTo>
                  <a:lnTo>
                    <a:pt x="300" y="684"/>
                  </a:lnTo>
                  <a:lnTo>
                    <a:pt x="306" y="680"/>
                  </a:lnTo>
                  <a:lnTo>
                    <a:pt x="308" y="678"/>
                  </a:lnTo>
                  <a:lnTo>
                    <a:pt x="310" y="674"/>
                  </a:lnTo>
                  <a:lnTo>
                    <a:pt x="310" y="674"/>
                  </a:lnTo>
                  <a:lnTo>
                    <a:pt x="310" y="672"/>
                  </a:lnTo>
                  <a:lnTo>
                    <a:pt x="318" y="638"/>
                  </a:lnTo>
                  <a:lnTo>
                    <a:pt x="318" y="638"/>
                  </a:lnTo>
                  <a:lnTo>
                    <a:pt x="320" y="632"/>
                  </a:lnTo>
                  <a:lnTo>
                    <a:pt x="328" y="628"/>
                  </a:lnTo>
                  <a:lnTo>
                    <a:pt x="328" y="628"/>
                  </a:lnTo>
                  <a:lnTo>
                    <a:pt x="350" y="620"/>
                  </a:lnTo>
                  <a:lnTo>
                    <a:pt x="372" y="610"/>
                  </a:lnTo>
                  <a:lnTo>
                    <a:pt x="372" y="610"/>
                  </a:lnTo>
                  <a:lnTo>
                    <a:pt x="380" y="608"/>
                  </a:lnTo>
                  <a:lnTo>
                    <a:pt x="386" y="610"/>
                  </a:lnTo>
                  <a:lnTo>
                    <a:pt x="414" y="628"/>
                  </a:lnTo>
                  <a:lnTo>
                    <a:pt x="414" y="628"/>
                  </a:lnTo>
                  <a:lnTo>
                    <a:pt x="416" y="630"/>
                  </a:lnTo>
                  <a:lnTo>
                    <a:pt x="416" y="630"/>
                  </a:lnTo>
                  <a:lnTo>
                    <a:pt x="420" y="632"/>
                  </a:lnTo>
                  <a:lnTo>
                    <a:pt x="424" y="632"/>
                  </a:lnTo>
                  <a:lnTo>
                    <a:pt x="424" y="632"/>
                  </a:lnTo>
                  <a:lnTo>
                    <a:pt x="428" y="630"/>
                  </a:lnTo>
                  <a:lnTo>
                    <a:pt x="434" y="628"/>
                  </a:lnTo>
                  <a:lnTo>
                    <a:pt x="464" y="596"/>
                  </a:lnTo>
                  <a:lnTo>
                    <a:pt x="464" y="596"/>
                  </a:lnTo>
                  <a:lnTo>
                    <a:pt x="466" y="592"/>
                  </a:lnTo>
                  <a:lnTo>
                    <a:pt x="468" y="588"/>
                  </a:lnTo>
                  <a:lnTo>
                    <a:pt x="468" y="584"/>
                  </a:lnTo>
                  <a:lnTo>
                    <a:pt x="466" y="580"/>
                  </a:lnTo>
                  <a:lnTo>
                    <a:pt x="466" y="580"/>
                  </a:lnTo>
                  <a:lnTo>
                    <a:pt x="466" y="578"/>
                  </a:lnTo>
                  <a:lnTo>
                    <a:pt x="446" y="550"/>
                  </a:lnTo>
                  <a:lnTo>
                    <a:pt x="446" y="550"/>
                  </a:lnTo>
                  <a:lnTo>
                    <a:pt x="444" y="542"/>
                  </a:lnTo>
                  <a:lnTo>
                    <a:pt x="446" y="536"/>
                  </a:lnTo>
                  <a:lnTo>
                    <a:pt x="446" y="536"/>
                  </a:lnTo>
                  <a:lnTo>
                    <a:pt x="456" y="514"/>
                  </a:lnTo>
                  <a:lnTo>
                    <a:pt x="464" y="490"/>
                  </a:lnTo>
                  <a:lnTo>
                    <a:pt x="464" y="490"/>
                  </a:lnTo>
                  <a:lnTo>
                    <a:pt x="468" y="484"/>
                  </a:lnTo>
                  <a:lnTo>
                    <a:pt x="476" y="480"/>
                  </a:lnTo>
                  <a:lnTo>
                    <a:pt x="508" y="474"/>
                  </a:lnTo>
                  <a:lnTo>
                    <a:pt x="508" y="474"/>
                  </a:lnTo>
                  <a:lnTo>
                    <a:pt x="512" y="474"/>
                  </a:lnTo>
                  <a:lnTo>
                    <a:pt x="512" y="474"/>
                  </a:lnTo>
                  <a:lnTo>
                    <a:pt x="514" y="472"/>
                  </a:lnTo>
                  <a:lnTo>
                    <a:pt x="518" y="468"/>
                  </a:lnTo>
                  <a:lnTo>
                    <a:pt x="520" y="464"/>
                  </a:lnTo>
                  <a:lnTo>
                    <a:pt x="520" y="460"/>
                  </a:lnTo>
                  <a:lnTo>
                    <a:pt x="520" y="416"/>
                  </a:lnTo>
                  <a:lnTo>
                    <a:pt x="520" y="416"/>
                  </a:lnTo>
                  <a:lnTo>
                    <a:pt x="520" y="412"/>
                  </a:lnTo>
                  <a:lnTo>
                    <a:pt x="518" y="406"/>
                  </a:lnTo>
                  <a:lnTo>
                    <a:pt x="514" y="404"/>
                  </a:lnTo>
                  <a:lnTo>
                    <a:pt x="512" y="402"/>
                  </a:lnTo>
                  <a:lnTo>
                    <a:pt x="512" y="402"/>
                  </a:lnTo>
                  <a:lnTo>
                    <a:pt x="508" y="402"/>
                  </a:lnTo>
                  <a:lnTo>
                    <a:pt x="476" y="396"/>
                  </a:lnTo>
                  <a:lnTo>
                    <a:pt x="476" y="396"/>
                  </a:lnTo>
                  <a:lnTo>
                    <a:pt x="468" y="392"/>
                  </a:lnTo>
                  <a:lnTo>
                    <a:pt x="464" y="386"/>
                  </a:lnTo>
                  <a:lnTo>
                    <a:pt x="464" y="386"/>
                  </a:lnTo>
                  <a:lnTo>
                    <a:pt x="456" y="362"/>
                  </a:lnTo>
                  <a:lnTo>
                    <a:pt x="446" y="340"/>
                  </a:lnTo>
                  <a:lnTo>
                    <a:pt x="446" y="340"/>
                  </a:lnTo>
                  <a:lnTo>
                    <a:pt x="444" y="334"/>
                  </a:lnTo>
                  <a:lnTo>
                    <a:pt x="446" y="326"/>
                  </a:lnTo>
                  <a:lnTo>
                    <a:pt x="466" y="298"/>
                  </a:lnTo>
                  <a:lnTo>
                    <a:pt x="466" y="298"/>
                  </a:lnTo>
                  <a:lnTo>
                    <a:pt x="466" y="296"/>
                  </a:lnTo>
                  <a:lnTo>
                    <a:pt x="466" y="296"/>
                  </a:lnTo>
                  <a:lnTo>
                    <a:pt x="468" y="292"/>
                  </a:lnTo>
                  <a:lnTo>
                    <a:pt x="468" y="288"/>
                  </a:lnTo>
                  <a:lnTo>
                    <a:pt x="466" y="284"/>
                  </a:lnTo>
                  <a:lnTo>
                    <a:pt x="464" y="280"/>
                  </a:lnTo>
                  <a:lnTo>
                    <a:pt x="434" y="248"/>
                  </a:lnTo>
                  <a:lnTo>
                    <a:pt x="434" y="248"/>
                  </a:lnTo>
                  <a:lnTo>
                    <a:pt x="428" y="246"/>
                  </a:lnTo>
                  <a:lnTo>
                    <a:pt x="424" y="244"/>
                  </a:lnTo>
                  <a:lnTo>
                    <a:pt x="424" y="244"/>
                  </a:lnTo>
                  <a:lnTo>
                    <a:pt x="420" y="244"/>
                  </a:lnTo>
                  <a:lnTo>
                    <a:pt x="416" y="246"/>
                  </a:lnTo>
                  <a:lnTo>
                    <a:pt x="416" y="246"/>
                  </a:lnTo>
                  <a:lnTo>
                    <a:pt x="414" y="248"/>
                  </a:lnTo>
                  <a:lnTo>
                    <a:pt x="386" y="266"/>
                  </a:lnTo>
                  <a:lnTo>
                    <a:pt x="386" y="266"/>
                  </a:lnTo>
                  <a:lnTo>
                    <a:pt x="380" y="268"/>
                  </a:lnTo>
                  <a:lnTo>
                    <a:pt x="372" y="266"/>
                  </a:lnTo>
                  <a:lnTo>
                    <a:pt x="372" y="266"/>
                  </a:lnTo>
                  <a:lnTo>
                    <a:pt x="350" y="256"/>
                  </a:lnTo>
                  <a:lnTo>
                    <a:pt x="328" y="248"/>
                  </a:lnTo>
                  <a:lnTo>
                    <a:pt x="328" y="248"/>
                  </a:lnTo>
                  <a:lnTo>
                    <a:pt x="320" y="244"/>
                  </a:lnTo>
                  <a:lnTo>
                    <a:pt x="318" y="236"/>
                  </a:lnTo>
                  <a:lnTo>
                    <a:pt x="310" y="204"/>
                  </a:lnTo>
                  <a:lnTo>
                    <a:pt x="310" y="204"/>
                  </a:lnTo>
                  <a:lnTo>
                    <a:pt x="310" y="200"/>
                  </a:lnTo>
                  <a:lnTo>
                    <a:pt x="310" y="200"/>
                  </a:lnTo>
                  <a:lnTo>
                    <a:pt x="308" y="198"/>
                  </a:lnTo>
                  <a:lnTo>
                    <a:pt x="306" y="196"/>
                  </a:lnTo>
                  <a:lnTo>
                    <a:pt x="300" y="192"/>
                  </a:lnTo>
                  <a:lnTo>
                    <a:pt x="296" y="192"/>
                  </a:lnTo>
                  <a:lnTo>
                    <a:pt x="254" y="192"/>
                  </a:lnTo>
                  <a:lnTo>
                    <a:pt x="254" y="192"/>
                  </a:lnTo>
                  <a:lnTo>
                    <a:pt x="248" y="192"/>
                  </a:lnTo>
                  <a:lnTo>
                    <a:pt x="244" y="196"/>
                  </a:lnTo>
                  <a:lnTo>
                    <a:pt x="240" y="198"/>
                  </a:lnTo>
                  <a:lnTo>
                    <a:pt x="238" y="200"/>
                  </a:lnTo>
                  <a:lnTo>
                    <a:pt x="238" y="200"/>
                  </a:lnTo>
                  <a:lnTo>
                    <a:pt x="238" y="204"/>
                  </a:lnTo>
                  <a:lnTo>
                    <a:pt x="232" y="236"/>
                  </a:lnTo>
                  <a:lnTo>
                    <a:pt x="232" y="236"/>
                  </a:lnTo>
                  <a:lnTo>
                    <a:pt x="228" y="244"/>
                  </a:lnTo>
                  <a:lnTo>
                    <a:pt x="222" y="248"/>
                  </a:lnTo>
                  <a:lnTo>
                    <a:pt x="222" y="248"/>
                  </a:lnTo>
                  <a:lnTo>
                    <a:pt x="198" y="256"/>
                  </a:lnTo>
                  <a:lnTo>
                    <a:pt x="176" y="266"/>
                  </a:lnTo>
                  <a:lnTo>
                    <a:pt x="176" y="266"/>
                  </a:lnTo>
                  <a:lnTo>
                    <a:pt x="170" y="268"/>
                  </a:lnTo>
                  <a:lnTo>
                    <a:pt x="162" y="266"/>
                  </a:lnTo>
                  <a:lnTo>
                    <a:pt x="134" y="248"/>
                  </a:lnTo>
                  <a:lnTo>
                    <a:pt x="134" y="248"/>
                  </a:lnTo>
                  <a:lnTo>
                    <a:pt x="132" y="246"/>
                  </a:lnTo>
                  <a:lnTo>
                    <a:pt x="132" y="246"/>
                  </a:lnTo>
                  <a:lnTo>
                    <a:pt x="128" y="244"/>
                  </a:lnTo>
                  <a:lnTo>
                    <a:pt x="124" y="244"/>
                  </a:lnTo>
                  <a:lnTo>
                    <a:pt x="120" y="246"/>
                  </a:lnTo>
                  <a:lnTo>
                    <a:pt x="116" y="248"/>
                  </a:lnTo>
                  <a:lnTo>
                    <a:pt x="86" y="278"/>
                  </a:lnTo>
                  <a:lnTo>
                    <a:pt x="86" y="278"/>
                  </a:lnTo>
                  <a:lnTo>
                    <a:pt x="82" y="284"/>
                  </a:lnTo>
                  <a:lnTo>
                    <a:pt x="80" y="288"/>
                  </a:lnTo>
                  <a:lnTo>
                    <a:pt x="80" y="292"/>
                  </a:lnTo>
                  <a:lnTo>
                    <a:pt x="82" y="296"/>
                  </a:lnTo>
                  <a:lnTo>
                    <a:pt x="82" y="296"/>
                  </a:lnTo>
                  <a:lnTo>
                    <a:pt x="84" y="298"/>
                  </a:lnTo>
                  <a:lnTo>
                    <a:pt x="102" y="326"/>
                  </a:lnTo>
                  <a:lnTo>
                    <a:pt x="102" y="326"/>
                  </a:lnTo>
                  <a:lnTo>
                    <a:pt x="104" y="334"/>
                  </a:lnTo>
                  <a:lnTo>
                    <a:pt x="102" y="340"/>
                  </a:lnTo>
                  <a:lnTo>
                    <a:pt x="102" y="340"/>
                  </a:lnTo>
                  <a:lnTo>
                    <a:pt x="92" y="362"/>
                  </a:lnTo>
                  <a:lnTo>
                    <a:pt x="84" y="386"/>
                  </a:lnTo>
                  <a:lnTo>
                    <a:pt x="84" y="386"/>
                  </a:lnTo>
                  <a:lnTo>
                    <a:pt x="80" y="392"/>
                  </a:lnTo>
                  <a:lnTo>
                    <a:pt x="74" y="396"/>
                  </a:lnTo>
                  <a:lnTo>
                    <a:pt x="40" y="402"/>
                  </a:lnTo>
                  <a:lnTo>
                    <a:pt x="40" y="402"/>
                  </a:lnTo>
                  <a:lnTo>
                    <a:pt x="38" y="402"/>
                  </a:lnTo>
                  <a:lnTo>
                    <a:pt x="38" y="402"/>
                  </a:lnTo>
                  <a:lnTo>
                    <a:pt x="34" y="404"/>
                  </a:lnTo>
                  <a:lnTo>
                    <a:pt x="32" y="406"/>
                  </a:lnTo>
                  <a:lnTo>
                    <a:pt x="30" y="412"/>
                  </a:lnTo>
                  <a:lnTo>
                    <a:pt x="28" y="416"/>
                  </a:lnTo>
                  <a:lnTo>
                    <a:pt x="28" y="460"/>
                  </a:lnTo>
                  <a:lnTo>
                    <a:pt x="28" y="460"/>
                  </a:lnTo>
                  <a:lnTo>
                    <a:pt x="30" y="464"/>
                  </a:lnTo>
                  <a:lnTo>
                    <a:pt x="32" y="468"/>
                  </a:lnTo>
                  <a:lnTo>
                    <a:pt x="34" y="472"/>
                  </a:lnTo>
                  <a:lnTo>
                    <a:pt x="38" y="474"/>
                  </a:lnTo>
                  <a:lnTo>
                    <a:pt x="38" y="474"/>
                  </a:lnTo>
                  <a:lnTo>
                    <a:pt x="40" y="474"/>
                  </a:lnTo>
                  <a:lnTo>
                    <a:pt x="74" y="480"/>
                  </a:lnTo>
                  <a:lnTo>
                    <a:pt x="74" y="480"/>
                  </a:lnTo>
                  <a:lnTo>
                    <a:pt x="80" y="484"/>
                  </a:lnTo>
                  <a:lnTo>
                    <a:pt x="84" y="490"/>
                  </a:lnTo>
                  <a:lnTo>
                    <a:pt x="84" y="490"/>
                  </a:lnTo>
                  <a:lnTo>
                    <a:pt x="92" y="514"/>
                  </a:lnTo>
                  <a:lnTo>
                    <a:pt x="102" y="536"/>
                  </a:lnTo>
                  <a:lnTo>
                    <a:pt x="102" y="536"/>
                  </a:lnTo>
                  <a:lnTo>
                    <a:pt x="104" y="540"/>
                  </a:lnTo>
                  <a:lnTo>
                    <a:pt x="104" y="546"/>
                  </a:lnTo>
                  <a:lnTo>
                    <a:pt x="102" y="550"/>
                  </a:lnTo>
                  <a:lnTo>
                    <a:pt x="98" y="554"/>
                  </a:lnTo>
                  <a:lnTo>
                    <a:pt x="98" y="554"/>
                  </a:lnTo>
                  <a:lnTo>
                    <a:pt x="92" y="556"/>
                  </a:lnTo>
                  <a:lnTo>
                    <a:pt x="86" y="556"/>
                  </a:lnTo>
                  <a:lnTo>
                    <a:pt x="82" y="554"/>
                  </a:lnTo>
                  <a:lnTo>
                    <a:pt x="78" y="550"/>
                  </a:lnTo>
                  <a:lnTo>
                    <a:pt x="78" y="550"/>
                  </a:lnTo>
                  <a:lnTo>
                    <a:pt x="68" y="528"/>
                  </a:lnTo>
                  <a:lnTo>
                    <a:pt x="60" y="506"/>
                  </a:lnTo>
                  <a:lnTo>
                    <a:pt x="36" y="502"/>
                  </a:lnTo>
                  <a:lnTo>
                    <a:pt x="36" y="502"/>
                  </a:lnTo>
                  <a:lnTo>
                    <a:pt x="28" y="500"/>
                  </a:lnTo>
                  <a:lnTo>
                    <a:pt x="22" y="496"/>
                  </a:lnTo>
                  <a:lnTo>
                    <a:pt x="16" y="492"/>
                  </a:lnTo>
                  <a:lnTo>
                    <a:pt x="10" y="488"/>
                  </a:lnTo>
                  <a:lnTo>
                    <a:pt x="6" y="480"/>
                  </a:lnTo>
                  <a:lnTo>
                    <a:pt x="2" y="474"/>
                  </a:lnTo>
                  <a:lnTo>
                    <a:pt x="0" y="466"/>
                  </a:lnTo>
                  <a:lnTo>
                    <a:pt x="0" y="460"/>
                  </a:lnTo>
                  <a:lnTo>
                    <a:pt x="0" y="416"/>
                  </a:lnTo>
                  <a:lnTo>
                    <a:pt x="0" y="416"/>
                  </a:lnTo>
                  <a:lnTo>
                    <a:pt x="0" y="410"/>
                  </a:lnTo>
                  <a:lnTo>
                    <a:pt x="2" y="402"/>
                  </a:lnTo>
                  <a:lnTo>
                    <a:pt x="6" y="394"/>
                  </a:lnTo>
                  <a:lnTo>
                    <a:pt x="10" y="388"/>
                  </a:lnTo>
                  <a:lnTo>
                    <a:pt x="16" y="384"/>
                  </a:lnTo>
                  <a:lnTo>
                    <a:pt x="22" y="378"/>
                  </a:lnTo>
                  <a:lnTo>
                    <a:pt x="28" y="376"/>
                  </a:lnTo>
                  <a:lnTo>
                    <a:pt x="36" y="374"/>
                  </a:lnTo>
                  <a:lnTo>
                    <a:pt x="60" y="370"/>
                  </a:lnTo>
                  <a:lnTo>
                    <a:pt x="60" y="370"/>
                  </a:lnTo>
                  <a:lnTo>
                    <a:pt x="66" y="352"/>
                  </a:lnTo>
                  <a:lnTo>
                    <a:pt x="74" y="334"/>
                  </a:lnTo>
                  <a:lnTo>
                    <a:pt x="60" y="314"/>
                  </a:lnTo>
                  <a:lnTo>
                    <a:pt x="60" y="314"/>
                  </a:lnTo>
                  <a:lnTo>
                    <a:pt x="56" y="308"/>
                  </a:lnTo>
                  <a:lnTo>
                    <a:pt x="54" y="300"/>
                  </a:lnTo>
                  <a:lnTo>
                    <a:pt x="52" y="294"/>
                  </a:lnTo>
                  <a:lnTo>
                    <a:pt x="52" y="286"/>
                  </a:lnTo>
                  <a:lnTo>
                    <a:pt x="54" y="278"/>
                  </a:lnTo>
                  <a:lnTo>
                    <a:pt x="56" y="272"/>
                  </a:lnTo>
                  <a:lnTo>
                    <a:pt x="60" y="264"/>
                  </a:lnTo>
                  <a:lnTo>
                    <a:pt x="66" y="260"/>
                  </a:lnTo>
                  <a:lnTo>
                    <a:pt x="96" y="228"/>
                  </a:lnTo>
                  <a:lnTo>
                    <a:pt x="96" y="228"/>
                  </a:lnTo>
                  <a:lnTo>
                    <a:pt x="102" y="224"/>
                  </a:lnTo>
                  <a:lnTo>
                    <a:pt x="108" y="220"/>
                  </a:lnTo>
                  <a:lnTo>
                    <a:pt x="114" y="218"/>
                  </a:lnTo>
                  <a:lnTo>
                    <a:pt x="122" y="216"/>
                  </a:lnTo>
                  <a:lnTo>
                    <a:pt x="130" y="216"/>
                  </a:lnTo>
                  <a:lnTo>
                    <a:pt x="138" y="218"/>
                  </a:lnTo>
                  <a:lnTo>
                    <a:pt x="144" y="220"/>
                  </a:lnTo>
                  <a:lnTo>
                    <a:pt x="150" y="224"/>
                  </a:lnTo>
                  <a:lnTo>
                    <a:pt x="170" y="238"/>
                  </a:lnTo>
                  <a:lnTo>
                    <a:pt x="170" y="238"/>
                  </a:lnTo>
                  <a:lnTo>
                    <a:pt x="188" y="230"/>
                  </a:lnTo>
                  <a:lnTo>
                    <a:pt x="206" y="222"/>
                  </a:lnTo>
                  <a:lnTo>
                    <a:pt x="210" y="200"/>
                  </a:lnTo>
                  <a:lnTo>
                    <a:pt x="210" y="200"/>
                  </a:lnTo>
                  <a:lnTo>
                    <a:pt x="212" y="192"/>
                  </a:lnTo>
                  <a:lnTo>
                    <a:pt x="216" y="186"/>
                  </a:lnTo>
                  <a:lnTo>
                    <a:pt x="220" y="180"/>
                  </a:lnTo>
                  <a:lnTo>
                    <a:pt x="226" y="174"/>
                  </a:lnTo>
                  <a:lnTo>
                    <a:pt x="232" y="170"/>
                  </a:lnTo>
                  <a:lnTo>
                    <a:pt x="238" y="166"/>
                  </a:lnTo>
                  <a:lnTo>
                    <a:pt x="246" y="164"/>
                  </a:lnTo>
                  <a:lnTo>
                    <a:pt x="254" y="164"/>
                  </a:lnTo>
                  <a:lnTo>
                    <a:pt x="296" y="164"/>
                  </a:lnTo>
                  <a:lnTo>
                    <a:pt x="296" y="164"/>
                  </a:lnTo>
                  <a:lnTo>
                    <a:pt x="304" y="164"/>
                  </a:lnTo>
                  <a:lnTo>
                    <a:pt x="310" y="166"/>
                  </a:lnTo>
                  <a:lnTo>
                    <a:pt x="318" y="170"/>
                  </a:lnTo>
                  <a:lnTo>
                    <a:pt x="324" y="174"/>
                  </a:lnTo>
                  <a:lnTo>
                    <a:pt x="330" y="180"/>
                  </a:lnTo>
                  <a:lnTo>
                    <a:pt x="334" y="186"/>
                  </a:lnTo>
                  <a:lnTo>
                    <a:pt x="336" y="192"/>
                  </a:lnTo>
                  <a:lnTo>
                    <a:pt x="338" y="200"/>
                  </a:lnTo>
                  <a:lnTo>
                    <a:pt x="342" y="222"/>
                  </a:lnTo>
                  <a:lnTo>
                    <a:pt x="342" y="222"/>
                  </a:lnTo>
                  <a:lnTo>
                    <a:pt x="360" y="230"/>
                  </a:lnTo>
                  <a:lnTo>
                    <a:pt x="378" y="238"/>
                  </a:lnTo>
                  <a:lnTo>
                    <a:pt x="398" y="224"/>
                  </a:lnTo>
                  <a:lnTo>
                    <a:pt x="398" y="224"/>
                  </a:lnTo>
                  <a:lnTo>
                    <a:pt x="404" y="220"/>
                  </a:lnTo>
                  <a:lnTo>
                    <a:pt x="412" y="218"/>
                  </a:lnTo>
                  <a:lnTo>
                    <a:pt x="418" y="216"/>
                  </a:lnTo>
                  <a:lnTo>
                    <a:pt x="426" y="216"/>
                  </a:lnTo>
                  <a:lnTo>
                    <a:pt x="426" y="216"/>
                  </a:lnTo>
                  <a:lnTo>
                    <a:pt x="442" y="220"/>
                  </a:lnTo>
                  <a:lnTo>
                    <a:pt x="448" y="224"/>
                  </a:lnTo>
                  <a:lnTo>
                    <a:pt x="454" y="230"/>
                  </a:lnTo>
                  <a:lnTo>
                    <a:pt x="484" y="260"/>
                  </a:lnTo>
                  <a:lnTo>
                    <a:pt x="484" y="260"/>
                  </a:lnTo>
                  <a:lnTo>
                    <a:pt x="488" y="264"/>
                  </a:lnTo>
                  <a:lnTo>
                    <a:pt x="492" y="272"/>
                  </a:lnTo>
                  <a:lnTo>
                    <a:pt x="494" y="278"/>
                  </a:lnTo>
                  <a:lnTo>
                    <a:pt x="496" y="286"/>
                  </a:lnTo>
                  <a:lnTo>
                    <a:pt x="496" y="294"/>
                  </a:lnTo>
                  <a:lnTo>
                    <a:pt x="494" y="300"/>
                  </a:lnTo>
                  <a:lnTo>
                    <a:pt x="492" y="308"/>
                  </a:lnTo>
                  <a:lnTo>
                    <a:pt x="488" y="314"/>
                  </a:lnTo>
                  <a:lnTo>
                    <a:pt x="474" y="334"/>
                  </a:lnTo>
                  <a:lnTo>
                    <a:pt x="474" y="334"/>
                  </a:lnTo>
                  <a:lnTo>
                    <a:pt x="482" y="352"/>
                  </a:lnTo>
                  <a:lnTo>
                    <a:pt x="490" y="370"/>
                  </a:lnTo>
                  <a:lnTo>
                    <a:pt x="512" y="374"/>
                  </a:lnTo>
                  <a:lnTo>
                    <a:pt x="512" y="374"/>
                  </a:lnTo>
                  <a:lnTo>
                    <a:pt x="520" y="376"/>
                  </a:lnTo>
                  <a:lnTo>
                    <a:pt x="528" y="378"/>
                  </a:lnTo>
                  <a:lnTo>
                    <a:pt x="534" y="384"/>
                  </a:lnTo>
                  <a:lnTo>
                    <a:pt x="538" y="388"/>
                  </a:lnTo>
                  <a:lnTo>
                    <a:pt x="542" y="396"/>
                  </a:lnTo>
                  <a:lnTo>
                    <a:pt x="546" y="402"/>
                  </a:lnTo>
                  <a:lnTo>
                    <a:pt x="548" y="410"/>
                  </a:lnTo>
                  <a:lnTo>
                    <a:pt x="548" y="416"/>
                  </a:lnTo>
                  <a:lnTo>
                    <a:pt x="548" y="460"/>
                  </a:lnTo>
                  <a:lnTo>
                    <a:pt x="548" y="460"/>
                  </a:lnTo>
                  <a:lnTo>
                    <a:pt x="548" y="466"/>
                  </a:lnTo>
                  <a:lnTo>
                    <a:pt x="546" y="474"/>
                  </a:lnTo>
                  <a:lnTo>
                    <a:pt x="542" y="480"/>
                  </a:lnTo>
                  <a:lnTo>
                    <a:pt x="538" y="488"/>
                  </a:lnTo>
                  <a:lnTo>
                    <a:pt x="534" y="492"/>
                  </a:lnTo>
                  <a:lnTo>
                    <a:pt x="528" y="498"/>
                  </a:lnTo>
                  <a:lnTo>
                    <a:pt x="520" y="500"/>
                  </a:lnTo>
                  <a:lnTo>
                    <a:pt x="512" y="502"/>
                  </a:lnTo>
                  <a:lnTo>
                    <a:pt x="490" y="506"/>
                  </a:lnTo>
                  <a:lnTo>
                    <a:pt x="490" y="506"/>
                  </a:lnTo>
                  <a:lnTo>
                    <a:pt x="482" y="524"/>
                  </a:lnTo>
                  <a:lnTo>
                    <a:pt x="474" y="542"/>
                  </a:lnTo>
                  <a:lnTo>
                    <a:pt x="488" y="562"/>
                  </a:lnTo>
                  <a:lnTo>
                    <a:pt x="488" y="562"/>
                  </a:lnTo>
                  <a:lnTo>
                    <a:pt x="492" y="568"/>
                  </a:lnTo>
                  <a:lnTo>
                    <a:pt x="494" y="574"/>
                  </a:lnTo>
                  <a:lnTo>
                    <a:pt x="496" y="582"/>
                  </a:lnTo>
                  <a:lnTo>
                    <a:pt x="496" y="590"/>
                  </a:lnTo>
                  <a:lnTo>
                    <a:pt x="494" y="598"/>
                  </a:lnTo>
                  <a:lnTo>
                    <a:pt x="492" y="604"/>
                  </a:lnTo>
                  <a:lnTo>
                    <a:pt x="488" y="610"/>
                  </a:lnTo>
                  <a:lnTo>
                    <a:pt x="484" y="616"/>
                  </a:lnTo>
                  <a:lnTo>
                    <a:pt x="452" y="646"/>
                  </a:lnTo>
                  <a:lnTo>
                    <a:pt x="452" y="646"/>
                  </a:lnTo>
                  <a:lnTo>
                    <a:pt x="448" y="652"/>
                  </a:lnTo>
                  <a:lnTo>
                    <a:pt x="442" y="656"/>
                  </a:lnTo>
                  <a:lnTo>
                    <a:pt x="434" y="658"/>
                  </a:lnTo>
                  <a:lnTo>
                    <a:pt x="426" y="660"/>
                  </a:lnTo>
                  <a:lnTo>
                    <a:pt x="426" y="660"/>
                  </a:lnTo>
                  <a:lnTo>
                    <a:pt x="418" y="660"/>
                  </a:lnTo>
                  <a:lnTo>
                    <a:pt x="412" y="658"/>
                  </a:lnTo>
                  <a:lnTo>
                    <a:pt x="404" y="656"/>
                  </a:lnTo>
                  <a:lnTo>
                    <a:pt x="398" y="652"/>
                  </a:lnTo>
                  <a:lnTo>
                    <a:pt x="378" y="638"/>
                  </a:lnTo>
                  <a:lnTo>
                    <a:pt x="378" y="638"/>
                  </a:lnTo>
                  <a:lnTo>
                    <a:pt x="360" y="646"/>
                  </a:lnTo>
                  <a:lnTo>
                    <a:pt x="342" y="652"/>
                  </a:lnTo>
                  <a:lnTo>
                    <a:pt x="338" y="676"/>
                  </a:lnTo>
                  <a:lnTo>
                    <a:pt x="338" y="676"/>
                  </a:lnTo>
                  <a:lnTo>
                    <a:pt x="336" y="684"/>
                  </a:lnTo>
                  <a:lnTo>
                    <a:pt x="334" y="690"/>
                  </a:lnTo>
                  <a:lnTo>
                    <a:pt x="330" y="696"/>
                  </a:lnTo>
                  <a:lnTo>
                    <a:pt x="324" y="702"/>
                  </a:lnTo>
                  <a:lnTo>
                    <a:pt x="318" y="706"/>
                  </a:lnTo>
                  <a:lnTo>
                    <a:pt x="310" y="710"/>
                  </a:lnTo>
                  <a:lnTo>
                    <a:pt x="302" y="712"/>
                  </a:lnTo>
                  <a:lnTo>
                    <a:pt x="296" y="712"/>
                  </a:lnTo>
                  <a:lnTo>
                    <a:pt x="252" y="712"/>
                  </a:lnTo>
                  <a:lnTo>
                    <a:pt x="252" y="712"/>
                  </a:lnTo>
                  <a:lnTo>
                    <a:pt x="246" y="712"/>
                  </a:lnTo>
                  <a:lnTo>
                    <a:pt x="238" y="710"/>
                  </a:lnTo>
                  <a:lnTo>
                    <a:pt x="232" y="706"/>
                  </a:lnTo>
                  <a:lnTo>
                    <a:pt x="226" y="702"/>
                  </a:lnTo>
                  <a:lnTo>
                    <a:pt x="220" y="696"/>
                  </a:lnTo>
                  <a:lnTo>
                    <a:pt x="216" y="690"/>
                  </a:lnTo>
                  <a:lnTo>
                    <a:pt x="212" y="684"/>
                  </a:lnTo>
                  <a:lnTo>
                    <a:pt x="210" y="676"/>
                  </a:lnTo>
                  <a:lnTo>
                    <a:pt x="206" y="652"/>
                  </a:lnTo>
                  <a:lnTo>
                    <a:pt x="206" y="652"/>
                  </a:lnTo>
                  <a:lnTo>
                    <a:pt x="176" y="640"/>
                  </a:lnTo>
                  <a:lnTo>
                    <a:pt x="118" y="744"/>
                  </a:lnTo>
                  <a:lnTo>
                    <a:pt x="112" y="752"/>
                  </a:lnTo>
                  <a:lnTo>
                    <a:pt x="112" y="752"/>
                  </a:lnTo>
                  <a:lnTo>
                    <a:pt x="132" y="762"/>
                  </a:lnTo>
                  <a:lnTo>
                    <a:pt x="150" y="770"/>
                  </a:lnTo>
                  <a:lnTo>
                    <a:pt x="170" y="776"/>
                  </a:lnTo>
                  <a:lnTo>
                    <a:pt x="190" y="782"/>
                  </a:lnTo>
                  <a:lnTo>
                    <a:pt x="212" y="786"/>
                  </a:lnTo>
                  <a:lnTo>
                    <a:pt x="232" y="788"/>
                  </a:lnTo>
                  <a:lnTo>
                    <a:pt x="254" y="790"/>
                  </a:lnTo>
                  <a:lnTo>
                    <a:pt x="274" y="792"/>
                  </a:lnTo>
                  <a:lnTo>
                    <a:pt x="274" y="792"/>
                  </a:lnTo>
                  <a:lnTo>
                    <a:pt x="310" y="790"/>
                  </a:lnTo>
                  <a:lnTo>
                    <a:pt x="346" y="784"/>
                  </a:lnTo>
                  <a:lnTo>
                    <a:pt x="380" y="776"/>
                  </a:lnTo>
                  <a:lnTo>
                    <a:pt x="412" y="764"/>
                  </a:lnTo>
                  <a:lnTo>
                    <a:pt x="442" y="748"/>
                  </a:lnTo>
                  <a:lnTo>
                    <a:pt x="472" y="730"/>
                  </a:lnTo>
                  <a:lnTo>
                    <a:pt x="500" y="710"/>
                  </a:lnTo>
                  <a:lnTo>
                    <a:pt x="524" y="688"/>
                  </a:lnTo>
                  <a:lnTo>
                    <a:pt x="546" y="662"/>
                  </a:lnTo>
                  <a:lnTo>
                    <a:pt x="568" y="636"/>
                  </a:lnTo>
                  <a:lnTo>
                    <a:pt x="586" y="606"/>
                  </a:lnTo>
                  <a:lnTo>
                    <a:pt x="600" y="576"/>
                  </a:lnTo>
                  <a:lnTo>
                    <a:pt x="612" y="542"/>
                  </a:lnTo>
                  <a:lnTo>
                    <a:pt x="620" y="510"/>
                  </a:lnTo>
                  <a:lnTo>
                    <a:pt x="626" y="474"/>
                  </a:lnTo>
                  <a:lnTo>
                    <a:pt x="628" y="438"/>
                  </a:lnTo>
                  <a:lnTo>
                    <a:pt x="628" y="438"/>
                  </a:lnTo>
                  <a:lnTo>
                    <a:pt x="626" y="402"/>
                  </a:lnTo>
                  <a:lnTo>
                    <a:pt x="620" y="366"/>
                  </a:lnTo>
                  <a:lnTo>
                    <a:pt x="612" y="332"/>
                  </a:lnTo>
                  <a:lnTo>
                    <a:pt x="600" y="300"/>
                  </a:lnTo>
                  <a:lnTo>
                    <a:pt x="586" y="270"/>
                  </a:lnTo>
                  <a:lnTo>
                    <a:pt x="568" y="240"/>
                  </a:lnTo>
                  <a:lnTo>
                    <a:pt x="546" y="214"/>
                  </a:lnTo>
                  <a:lnTo>
                    <a:pt x="524" y="188"/>
                  </a:lnTo>
                  <a:lnTo>
                    <a:pt x="500" y="166"/>
                  </a:lnTo>
                  <a:lnTo>
                    <a:pt x="472" y="144"/>
                  </a:lnTo>
                  <a:lnTo>
                    <a:pt x="442" y="128"/>
                  </a:lnTo>
                  <a:lnTo>
                    <a:pt x="412" y="112"/>
                  </a:lnTo>
                  <a:lnTo>
                    <a:pt x="380" y="100"/>
                  </a:lnTo>
                  <a:lnTo>
                    <a:pt x="346" y="92"/>
                  </a:lnTo>
                  <a:lnTo>
                    <a:pt x="310" y="86"/>
                  </a:lnTo>
                  <a:lnTo>
                    <a:pt x="274" y="84"/>
                  </a:lnTo>
                  <a:lnTo>
                    <a:pt x="274" y="84"/>
                  </a:lnTo>
                  <a:lnTo>
                    <a:pt x="246" y="86"/>
                  </a:lnTo>
                  <a:lnTo>
                    <a:pt x="218" y="88"/>
                  </a:lnTo>
                  <a:lnTo>
                    <a:pt x="190" y="94"/>
                  </a:lnTo>
                  <a:lnTo>
                    <a:pt x="162" y="102"/>
                  </a:lnTo>
                  <a:lnTo>
                    <a:pt x="174" y="130"/>
                  </a:lnTo>
                  <a:lnTo>
                    <a:pt x="186" y="164"/>
                  </a:lnTo>
                  <a:lnTo>
                    <a:pt x="186" y="164"/>
                  </a:lnTo>
                  <a:lnTo>
                    <a:pt x="186" y="170"/>
                  </a:lnTo>
                  <a:lnTo>
                    <a:pt x="184" y="178"/>
                  </a:lnTo>
                  <a:lnTo>
                    <a:pt x="184" y="178"/>
                  </a:lnTo>
                  <a:lnTo>
                    <a:pt x="176" y="182"/>
                  </a:lnTo>
                  <a:lnTo>
                    <a:pt x="170" y="182"/>
                  </a:lnTo>
                  <a:lnTo>
                    <a:pt x="40" y="144"/>
                  </a:lnTo>
                  <a:lnTo>
                    <a:pt x="40" y="144"/>
                  </a:lnTo>
                  <a:lnTo>
                    <a:pt x="34" y="142"/>
                  </a:lnTo>
                  <a:lnTo>
                    <a:pt x="30" y="136"/>
                  </a:lnTo>
                  <a:lnTo>
                    <a:pt x="30" y="136"/>
                  </a:lnTo>
                  <a:lnTo>
                    <a:pt x="28" y="130"/>
                  </a:lnTo>
                  <a:lnTo>
                    <a:pt x="32" y="124"/>
                  </a:lnTo>
                  <a:lnTo>
                    <a:pt x="104" y="8"/>
                  </a:lnTo>
                  <a:lnTo>
                    <a:pt x="104" y="8"/>
                  </a:lnTo>
                  <a:lnTo>
                    <a:pt x="108" y="4"/>
                  </a:lnTo>
                  <a:lnTo>
                    <a:pt x="112" y="0"/>
                  </a:lnTo>
                  <a:lnTo>
                    <a:pt x="118" y="0"/>
                  </a:lnTo>
                  <a:lnTo>
                    <a:pt x="124" y="2"/>
                  </a:lnTo>
                  <a:lnTo>
                    <a:pt x="124" y="2"/>
                  </a:lnTo>
                  <a:lnTo>
                    <a:pt x="128" y="6"/>
                  </a:lnTo>
                  <a:lnTo>
                    <a:pt x="130" y="12"/>
                  </a:lnTo>
                  <a:lnTo>
                    <a:pt x="130" y="16"/>
                  </a:lnTo>
                  <a:lnTo>
                    <a:pt x="128" y="22"/>
                  </a:lnTo>
                  <a:lnTo>
                    <a:pt x="64" y="122"/>
                  </a:lnTo>
                  <a:lnTo>
                    <a:pt x="150" y="148"/>
                  </a:lnTo>
                  <a:lnTo>
                    <a:pt x="148" y="140"/>
                  </a:lnTo>
                  <a:lnTo>
                    <a:pt x="130" y="100"/>
                  </a:lnTo>
                  <a:lnTo>
                    <a:pt x="130" y="100"/>
                  </a:lnTo>
                  <a:lnTo>
                    <a:pt x="130" y="94"/>
                  </a:lnTo>
                  <a:lnTo>
                    <a:pt x="130" y="88"/>
                  </a:lnTo>
                  <a:lnTo>
                    <a:pt x="130" y="88"/>
                  </a:lnTo>
                  <a:lnTo>
                    <a:pt x="134" y="84"/>
                  </a:lnTo>
                  <a:lnTo>
                    <a:pt x="138" y="82"/>
                  </a:lnTo>
                  <a:lnTo>
                    <a:pt x="138" y="82"/>
                  </a:lnTo>
                  <a:lnTo>
                    <a:pt x="172" y="70"/>
                  </a:lnTo>
                  <a:lnTo>
                    <a:pt x="206" y="62"/>
                  </a:lnTo>
                  <a:lnTo>
                    <a:pt x="240" y="58"/>
                  </a:lnTo>
                  <a:lnTo>
                    <a:pt x="274" y="56"/>
                  </a:lnTo>
                  <a:lnTo>
                    <a:pt x="274" y="56"/>
                  </a:lnTo>
                  <a:lnTo>
                    <a:pt x="314" y="58"/>
                  </a:lnTo>
                  <a:lnTo>
                    <a:pt x="352" y="64"/>
                  </a:lnTo>
                  <a:lnTo>
                    <a:pt x="388" y="74"/>
                  </a:lnTo>
                  <a:lnTo>
                    <a:pt x="422" y="86"/>
                  </a:lnTo>
                  <a:lnTo>
                    <a:pt x="456" y="102"/>
                  </a:lnTo>
                  <a:lnTo>
                    <a:pt x="488" y="122"/>
                  </a:lnTo>
                  <a:lnTo>
                    <a:pt x="516" y="144"/>
                  </a:lnTo>
                  <a:lnTo>
                    <a:pt x="544" y="168"/>
                  </a:lnTo>
                  <a:lnTo>
                    <a:pt x="568" y="196"/>
                  </a:lnTo>
                  <a:lnTo>
                    <a:pt x="590" y="224"/>
                  </a:lnTo>
                  <a:lnTo>
                    <a:pt x="610" y="256"/>
                  </a:lnTo>
                  <a:lnTo>
                    <a:pt x="626" y="290"/>
                  </a:lnTo>
                  <a:lnTo>
                    <a:pt x="638" y="324"/>
                  </a:lnTo>
                  <a:lnTo>
                    <a:pt x="648" y="362"/>
                  </a:lnTo>
                  <a:lnTo>
                    <a:pt x="654" y="398"/>
                  </a:lnTo>
                  <a:lnTo>
                    <a:pt x="656" y="438"/>
                  </a:lnTo>
                  <a:lnTo>
                    <a:pt x="656" y="438"/>
                  </a:lnTo>
                  <a:lnTo>
                    <a:pt x="654" y="476"/>
                  </a:lnTo>
                  <a:lnTo>
                    <a:pt x="648" y="514"/>
                  </a:lnTo>
                  <a:lnTo>
                    <a:pt x="638" y="552"/>
                  </a:lnTo>
                  <a:lnTo>
                    <a:pt x="626" y="586"/>
                  </a:lnTo>
                  <a:lnTo>
                    <a:pt x="610" y="620"/>
                  </a:lnTo>
                  <a:lnTo>
                    <a:pt x="590" y="652"/>
                  </a:lnTo>
                  <a:lnTo>
                    <a:pt x="568" y="680"/>
                  </a:lnTo>
                  <a:lnTo>
                    <a:pt x="544" y="708"/>
                  </a:lnTo>
                  <a:lnTo>
                    <a:pt x="516" y="732"/>
                  </a:lnTo>
                  <a:lnTo>
                    <a:pt x="488" y="754"/>
                  </a:lnTo>
                  <a:lnTo>
                    <a:pt x="456" y="774"/>
                  </a:lnTo>
                  <a:lnTo>
                    <a:pt x="422" y="790"/>
                  </a:lnTo>
                  <a:lnTo>
                    <a:pt x="388" y="802"/>
                  </a:lnTo>
                  <a:lnTo>
                    <a:pt x="352" y="812"/>
                  </a:lnTo>
                  <a:lnTo>
                    <a:pt x="314" y="818"/>
                  </a:lnTo>
                  <a:lnTo>
                    <a:pt x="274" y="820"/>
                  </a:lnTo>
                  <a:lnTo>
                    <a:pt x="274" y="820"/>
                  </a:lnTo>
                  <a:close/>
                </a:path>
              </a:pathLst>
            </a:custGeom>
            <a:grpFill/>
            <a:ln>
              <a:noFill/>
            </a:ln>
          </p:spPr>
          <p:txBody>
            <a:bodyPr vert="horz" wrap="square" lIns="91427" tIns="45713" rIns="91427" bIns="45713" numCol="1" anchor="t" anchorCtr="0" compatLnSpc="1">
              <a:prstTxWarp prst="textNoShape">
                <a:avLst/>
              </a:prstTxWarp>
            </a:bodyPr>
            <a:lstStyle/>
            <a:p>
              <a:pPr marL="0" marR="0" lvl="0" indent="0" defTabSz="91437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10" name="Group 9"/>
          <p:cNvGrpSpPr/>
          <p:nvPr/>
        </p:nvGrpSpPr>
        <p:grpSpPr>
          <a:xfrm>
            <a:off x="9828595" y="2674556"/>
            <a:ext cx="1760336" cy="1445432"/>
            <a:chOff x="9910801" y="2434267"/>
            <a:chExt cx="1878892" cy="1542780"/>
          </a:xfrm>
          <a:solidFill>
            <a:schemeClr val="accent2"/>
          </a:solidFill>
        </p:grpSpPr>
        <p:sp>
          <p:nvSpPr>
            <p:cNvPr id="218" name="TextBox 217"/>
            <p:cNvSpPr txBox="1"/>
            <p:nvPr/>
          </p:nvSpPr>
          <p:spPr>
            <a:xfrm>
              <a:off x="9910801" y="3234749"/>
              <a:ext cx="1090057" cy="492669"/>
            </a:xfrm>
            <a:prstGeom prst="rect">
              <a:avLst/>
            </a:prstGeom>
            <a:noFill/>
          </p:spPr>
          <p:txBody>
            <a:bodyPr wrap="square" lIns="182828" tIns="146263" rIns="182828" bIns="146263" rtlCol="0">
              <a:spAutoFit/>
            </a:bodyPr>
            <a:lstStyle/>
            <a:p>
              <a:pPr marL="0" marR="0" lvl="0" indent="0" defTabSz="932361" eaLnBrk="1" fontAlgn="auto" latinLnBrk="0" hangingPunct="1">
                <a:lnSpc>
                  <a:spcPct val="90000"/>
                </a:lnSpc>
                <a:spcBef>
                  <a:spcPct val="0"/>
                </a:spcBef>
                <a:spcAft>
                  <a:spcPts val="600"/>
                </a:spcAft>
                <a:buClrTx/>
                <a:buSzTx/>
                <a:buFontTx/>
                <a:buNone/>
                <a:tabLst/>
                <a:defRPr/>
              </a:pPr>
              <a:r>
                <a:rPr kumimoji="0" lang="en-US" sz="1200" b="0" i="0" u="none" strike="noStrike" kern="0" cap="none" spc="-31" normalizeH="0" baseline="0" noProof="0" dirty="0">
                  <a:ln>
                    <a:noFill/>
                  </a:ln>
                  <a:solidFill>
                    <a:schemeClr val="bg2"/>
                  </a:solidFill>
                  <a:effectLst/>
                  <a:uLnTx/>
                  <a:uFillTx/>
                  <a:latin typeface="Segoe UI Semilight" panose="020B0402040204020203" pitchFamily="34" charset="0"/>
                  <a:cs typeface="Segoe UI Semilight" panose="020B0402040204020203" pitchFamily="34" charset="0"/>
                </a:rPr>
                <a:t>Apps</a:t>
              </a:r>
            </a:p>
          </p:txBody>
        </p:sp>
        <p:grpSp>
          <p:nvGrpSpPr>
            <p:cNvPr id="219" name="Group 218"/>
            <p:cNvGrpSpPr/>
            <p:nvPr/>
          </p:nvGrpSpPr>
          <p:grpSpPr>
            <a:xfrm>
              <a:off x="10012430" y="2917883"/>
              <a:ext cx="462396" cy="357669"/>
              <a:chOff x="5007615" y="2323753"/>
              <a:chExt cx="649029" cy="502032"/>
            </a:xfrm>
            <a:grpFill/>
          </p:grpSpPr>
          <p:sp>
            <p:nvSpPr>
              <p:cNvPr id="220" name="Freeform 219"/>
              <p:cNvSpPr>
                <a:spLocks/>
              </p:cNvSpPr>
              <p:nvPr/>
            </p:nvSpPr>
            <p:spPr bwMode="auto">
              <a:xfrm>
                <a:off x="5175285" y="2455306"/>
                <a:ext cx="313688" cy="314768"/>
              </a:xfrm>
              <a:custGeom>
                <a:avLst/>
                <a:gdLst>
                  <a:gd name="connsiteX0" fmla="*/ 193673 w 319670"/>
                  <a:gd name="connsiteY0" fmla="*/ 280605 h 320770"/>
                  <a:gd name="connsiteX1" fmla="*/ 165888 w 319670"/>
                  <a:gd name="connsiteY1" fmla="*/ 281661 h 320770"/>
                  <a:gd name="connsiteX2" fmla="*/ 167460 w 319670"/>
                  <a:gd name="connsiteY2" fmla="*/ 307015 h 320770"/>
                  <a:gd name="connsiteX3" fmla="*/ 181091 w 319670"/>
                  <a:gd name="connsiteY3" fmla="*/ 305430 h 320770"/>
                  <a:gd name="connsiteX4" fmla="*/ 193673 w 319670"/>
                  <a:gd name="connsiteY4" fmla="*/ 280605 h 320770"/>
                  <a:gd name="connsiteX5" fmla="*/ 127923 w 319670"/>
                  <a:gd name="connsiteY5" fmla="*/ 280054 h 320770"/>
                  <a:gd name="connsiteX6" fmla="*/ 141657 w 319670"/>
                  <a:gd name="connsiteY6" fmla="*/ 305957 h 320770"/>
                  <a:gd name="connsiteX7" fmla="*/ 154333 w 319670"/>
                  <a:gd name="connsiteY7" fmla="*/ 307015 h 320770"/>
                  <a:gd name="connsiteX8" fmla="*/ 152749 w 319670"/>
                  <a:gd name="connsiteY8" fmla="*/ 281640 h 320770"/>
                  <a:gd name="connsiteX9" fmla="*/ 127923 w 319670"/>
                  <a:gd name="connsiteY9" fmla="*/ 280054 h 320770"/>
                  <a:gd name="connsiteX10" fmla="*/ 226960 w 319670"/>
                  <a:gd name="connsiteY10" fmla="*/ 275378 h 320770"/>
                  <a:gd name="connsiteX11" fmla="*/ 209629 w 319670"/>
                  <a:gd name="connsiteY11" fmla="*/ 278547 h 320770"/>
                  <a:gd name="connsiteX12" fmla="*/ 198075 w 319670"/>
                  <a:gd name="connsiteY12" fmla="*/ 301788 h 320770"/>
                  <a:gd name="connsiteX13" fmla="*/ 204377 w 319670"/>
                  <a:gd name="connsiteY13" fmla="*/ 300203 h 320770"/>
                  <a:gd name="connsiteX14" fmla="*/ 226960 w 319670"/>
                  <a:gd name="connsiteY14" fmla="*/ 275378 h 320770"/>
                  <a:gd name="connsiteX15" fmla="*/ 94911 w 319670"/>
                  <a:gd name="connsiteY15" fmla="*/ 274277 h 320770"/>
                  <a:gd name="connsiteX16" fmla="*/ 120163 w 319670"/>
                  <a:gd name="connsiteY16" fmla="*/ 301828 h 320770"/>
                  <a:gd name="connsiteX17" fmla="*/ 124897 w 319670"/>
                  <a:gd name="connsiteY17" fmla="*/ 302888 h 320770"/>
                  <a:gd name="connsiteX18" fmla="*/ 112797 w 319670"/>
                  <a:gd name="connsiteY18" fmla="*/ 277456 h 320770"/>
                  <a:gd name="connsiteX19" fmla="*/ 94911 w 319670"/>
                  <a:gd name="connsiteY19" fmla="*/ 274277 h 320770"/>
                  <a:gd name="connsiteX20" fmla="*/ 261623 w 319670"/>
                  <a:gd name="connsiteY20" fmla="*/ 266024 h 320770"/>
                  <a:gd name="connsiteX21" fmla="*/ 247511 w 319670"/>
                  <a:gd name="connsiteY21" fmla="*/ 270781 h 320770"/>
                  <a:gd name="connsiteX22" fmla="*/ 235489 w 319670"/>
                  <a:gd name="connsiteY22" fmla="*/ 286107 h 320770"/>
                  <a:gd name="connsiteX23" fmla="*/ 261623 w 319670"/>
                  <a:gd name="connsiteY23" fmla="*/ 266024 h 320770"/>
                  <a:gd name="connsiteX24" fmla="*/ 53646 w 319670"/>
                  <a:gd name="connsiteY24" fmla="*/ 261072 h 320770"/>
                  <a:gd name="connsiteX25" fmla="*/ 90509 w 319670"/>
                  <a:gd name="connsiteY25" fmla="*/ 289683 h 320770"/>
                  <a:gd name="connsiteX26" fmla="*/ 74184 w 319670"/>
                  <a:gd name="connsiteY26" fmla="*/ 268490 h 320770"/>
                  <a:gd name="connsiteX27" fmla="*/ 53646 w 319670"/>
                  <a:gd name="connsiteY27" fmla="*/ 261072 h 320770"/>
                  <a:gd name="connsiteX28" fmla="*/ 213205 w 319670"/>
                  <a:gd name="connsiteY28" fmla="*/ 224209 h 320770"/>
                  <a:gd name="connsiteX29" fmla="*/ 163687 w 319670"/>
                  <a:gd name="connsiteY29" fmla="*/ 228957 h 320770"/>
                  <a:gd name="connsiteX30" fmla="*/ 165267 w 319670"/>
                  <a:gd name="connsiteY30" fmla="*/ 269051 h 320770"/>
                  <a:gd name="connsiteX31" fmla="*/ 200035 w 319670"/>
                  <a:gd name="connsiteY31" fmla="*/ 266413 h 320770"/>
                  <a:gd name="connsiteX32" fmla="*/ 213205 w 319670"/>
                  <a:gd name="connsiteY32" fmla="*/ 224209 h 320770"/>
                  <a:gd name="connsiteX33" fmla="*/ 108941 w 319670"/>
                  <a:gd name="connsiteY33" fmla="*/ 224209 h 320770"/>
                  <a:gd name="connsiteX34" fmla="*/ 122109 w 319670"/>
                  <a:gd name="connsiteY34" fmla="*/ 265864 h 320770"/>
                  <a:gd name="connsiteX35" fmla="*/ 152132 w 319670"/>
                  <a:gd name="connsiteY35" fmla="*/ 268500 h 320770"/>
                  <a:gd name="connsiteX36" fmla="*/ 150552 w 319670"/>
                  <a:gd name="connsiteY36" fmla="*/ 228954 h 320770"/>
                  <a:gd name="connsiteX37" fmla="*/ 108941 w 319670"/>
                  <a:gd name="connsiteY37" fmla="*/ 224209 h 320770"/>
                  <a:gd name="connsiteX38" fmla="*/ 58322 w 319670"/>
                  <a:gd name="connsiteY38" fmla="*/ 209903 h 320770"/>
                  <a:gd name="connsiteX39" fmla="*/ 82669 w 319670"/>
                  <a:gd name="connsiteY39" fmla="*/ 257461 h 320770"/>
                  <a:gd name="connsiteX40" fmla="*/ 107016 w 319670"/>
                  <a:gd name="connsiteY40" fmla="*/ 263273 h 320770"/>
                  <a:gd name="connsiteX41" fmla="*/ 94842 w 319670"/>
                  <a:gd name="connsiteY41" fmla="*/ 221000 h 320770"/>
                  <a:gd name="connsiteX42" fmla="*/ 58322 w 319670"/>
                  <a:gd name="connsiteY42" fmla="*/ 209903 h 320770"/>
                  <a:gd name="connsiteX43" fmla="*/ 264925 w 319670"/>
                  <a:gd name="connsiteY43" fmla="*/ 209078 h 320770"/>
                  <a:gd name="connsiteX44" fmla="*/ 227505 w 319670"/>
                  <a:gd name="connsiteY44" fmla="*/ 221190 h 320770"/>
                  <a:gd name="connsiteX45" fmla="*/ 214856 w 319670"/>
                  <a:gd name="connsiteY45" fmla="*/ 264374 h 320770"/>
                  <a:gd name="connsiteX46" fmla="*/ 239100 w 319670"/>
                  <a:gd name="connsiteY46" fmla="*/ 259634 h 320770"/>
                  <a:gd name="connsiteX47" fmla="*/ 264925 w 319670"/>
                  <a:gd name="connsiteY47" fmla="*/ 209078 h 320770"/>
                  <a:gd name="connsiteX48" fmla="*/ 303989 w 319670"/>
                  <a:gd name="connsiteY48" fmla="*/ 187895 h 320770"/>
                  <a:gd name="connsiteX49" fmla="*/ 280765 w 319670"/>
                  <a:gd name="connsiteY49" fmla="*/ 201624 h 320770"/>
                  <a:gd name="connsiteX50" fmla="*/ 258597 w 319670"/>
                  <a:gd name="connsiteY50" fmla="*/ 253370 h 320770"/>
                  <a:gd name="connsiteX51" fmla="*/ 279710 w 319670"/>
                  <a:gd name="connsiteY51" fmla="*/ 244921 h 320770"/>
                  <a:gd name="connsiteX52" fmla="*/ 303989 w 319670"/>
                  <a:gd name="connsiteY52" fmla="*/ 187895 h 320770"/>
                  <a:gd name="connsiteX53" fmla="*/ 15131 w 319670"/>
                  <a:gd name="connsiteY53" fmla="*/ 186244 h 320770"/>
                  <a:gd name="connsiteX54" fmla="*/ 35764 w 319670"/>
                  <a:gd name="connsiteY54" fmla="*/ 239029 h 320770"/>
                  <a:gd name="connsiteX55" fmla="*/ 63274 w 319670"/>
                  <a:gd name="connsiteY55" fmla="*/ 251169 h 320770"/>
                  <a:gd name="connsiteX56" fmla="*/ 42641 w 319670"/>
                  <a:gd name="connsiteY56" fmla="*/ 202607 h 320770"/>
                  <a:gd name="connsiteX57" fmla="*/ 15131 w 319670"/>
                  <a:gd name="connsiteY57" fmla="*/ 186244 h 320770"/>
                  <a:gd name="connsiteX58" fmla="*/ 220633 w 319670"/>
                  <a:gd name="connsiteY58" fmla="*/ 169463 h 320770"/>
                  <a:gd name="connsiteX59" fmla="*/ 162861 w 319670"/>
                  <a:gd name="connsiteY59" fmla="*/ 176816 h 320770"/>
                  <a:gd name="connsiteX60" fmla="*/ 163386 w 319670"/>
                  <a:gd name="connsiteY60" fmla="*/ 215680 h 320770"/>
                  <a:gd name="connsiteX61" fmla="*/ 216431 w 319670"/>
                  <a:gd name="connsiteY61" fmla="*/ 209903 h 320770"/>
                  <a:gd name="connsiteX62" fmla="*/ 220633 w 319670"/>
                  <a:gd name="connsiteY62" fmla="*/ 169463 h 320770"/>
                  <a:gd name="connsiteX63" fmla="*/ 101513 w 319670"/>
                  <a:gd name="connsiteY63" fmla="*/ 169463 h 320770"/>
                  <a:gd name="connsiteX64" fmla="*/ 105748 w 319670"/>
                  <a:gd name="connsiteY64" fmla="*/ 210428 h 320770"/>
                  <a:gd name="connsiteX65" fmla="*/ 150207 w 319670"/>
                  <a:gd name="connsiteY65" fmla="*/ 215680 h 320770"/>
                  <a:gd name="connsiteX66" fmla="*/ 149678 w 319670"/>
                  <a:gd name="connsiteY66" fmla="*/ 176291 h 320770"/>
                  <a:gd name="connsiteX67" fmla="*/ 101513 w 319670"/>
                  <a:gd name="connsiteY67" fmla="*/ 169463 h 320770"/>
                  <a:gd name="connsiteX68" fmla="*/ 51121 w 319670"/>
                  <a:gd name="connsiteY68" fmla="*/ 149931 h 320770"/>
                  <a:gd name="connsiteX69" fmla="*/ 50069 w 319670"/>
                  <a:gd name="connsiteY69" fmla="*/ 159953 h 320770"/>
                  <a:gd name="connsiteX70" fmla="*/ 53752 w 319670"/>
                  <a:gd name="connsiteY70" fmla="*/ 193713 h 320770"/>
                  <a:gd name="connsiteX71" fmla="*/ 92160 w 319670"/>
                  <a:gd name="connsiteY71" fmla="*/ 207427 h 320770"/>
                  <a:gd name="connsiteX72" fmla="*/ 89003 w 319670"/>
                  <a:gd name="connsiteY72" fmla="*/ 166283 h 320770"/>
                  <a:gd name="connsiteX73" fmla="*/ 51121 w 319670"/>
                  <a:gd name="connsiteY73" fmla="*/ 149931 h 320770"/>
                  <a:gd name="connsiteX74" fmla="*/ 271850 w 319670"/>
                  <a:gd name="connsiteY74" fmla="*/ 148830 h 320770"/>
                  <a:gd name="connsiteX75" fmla="*/ 233420 w 319670"/>
                  <a:gd name="connsiteY75" fmla="*/ 165717 h 320770"/>
                  <a:gd name="connsiteX76" fmla="*/ 230262 w 319670"/>
                  <a:gd name="connsiteY76" fmla="*/ 206877 h 320770"/>
                  <a:gd name="connsiteX77" fmla="*/ 269218 w 319670"/>
                  <a:gd name="connsiteY77" fmla="*/ 193157 h 320770"/>
                  <a:gd name="connsiteX78" fmla="*/ 272903 w 319670"/>
                  <a:gd name="connsiteY78" fmla="*/ 159912 h 320770"/>
                  <a:gd name="connsiteX79" fmla="*/ 271850 w 319670"/>
                  <a:gd name="connsiteY79" fmla="*/ 148830 h 320770"/>
                  <a:gd name="connsiteX80" fmla="*/ 302793 w 319670"/>
                  <a:gd name="connsiteY80" fmla="*/ 126547 h 320770"/>
                  <a:gd name="connsiteX81" fmla="*/ 284431 w 319670"/>
                  <a:gd name="connsiteY81" fmla="*/ 141328 h 320770"/>
                  <a:gd name="connsiteX82" fmla="*/ 286005 w 319670"/>
                  <a:gd name="connsiteY82" fmla="*/ 159805 h 320770"/>
                  <a:gd name="connsiteX83" fmla="*/ 283907 w 319670"/>
                  <a:gd name="connsiteY83" fmla="*/ 185144 h 320770"/>
                  <a:gd name="connsiteX84" fmla="*/ 306465 w 319670"/>
                  <a:gd name="connsiteY84" fmla="*/ 169835 h 320770"/>
                  <a:gd name="connsiteX85" fmla="*/ 306465 w 319670"/>
                  <a:gd name="connsiteY85" fmla="*/ 160333 h 320770"/>
                  <a:gd name="connsiteX86" fmla="*/ 302793 w 319670"/>
                  <a:gd name="connsiteY86" fmla="*/ 126547 h 320770"/>
                  <a:gd name="connsiteX87" fmla="*/ 17427 w 319670"/>
                  <a:gd name="connsiteY87" fmla="*/ 125172 h 320770"/>
                  <a:gd name="connsiteX88" fmla="*/ 13205 w 319670"/>
                  <a:gd name="connsiteY88" fmla="*/ 160446 h 320770"/>
                  <a:gd name="connsiteX89" fmla="*/ 13205 w 319670"/>
                  <a:gd name="connsiteY89" fmla="*/ 168870 h 320770"/>
                  <a:gd name="connsiteX90" fmla="*/ 39065 w 319670"/>
                  <a:gd name="connsiteY90" fmla="*/ 186244 h 320770"/>
                  <a:gd name="connsiteX91" fmla="*/ 36954 w 319670"/>
                  <a:gd name="connsiteY91" fmla="*/ 159920 h 320770"/>
                  <a:gd name="connsiteX92" fmla="*/ 38537 w 319670"/>
                  <a:gd name="connsiteY92" fmla="*/ 142546 h 320770"/>
                  <a:gd name="connsiteX93" fmla="*/ 17427 w 319670"/>
                  <a:gd name="connsiteY93" fmla="*/ 125172 h 320770"/>
                  <a:gd name="connsiteX94" fmla="*/ 215883 w 319670"/>
                  <a:gd name="connsiteY94" fmla="*/ 122420 h 320770"/>
                  <a:gd name="connsiteX95" fmla="*/ 165486 w 319670"/>
                  <a:gd name="connsiteY95" fmla="*/ 128769 h 320770"/>
                  <a:gd name="connsiteX96" fmla="*/ 163386 w 319670"/>
                  <a:gd name="connsiteY96" fmla="*/ 128769 h 320770"/>
                  <a:gd name="connsiteX97" fmla="*/ 162861 w 319670"/>
                  <a:gd name="connsiteY97" fmla="*/ 155221 h 320770"/>
                  <a:gd name="connsiteX98" fmla="*/ 162861 w 319670"/>
                  <a:gd name="connsiteY98" fmla="*/ 163686 h 320770"/>
                  <a:gd name="connsiteX99" fmla="*/ 220083 w 319670"/>
                  <a:gd name="connsiteY99" fmla="*/ 155750 h 320770"/>
                  <a:gd name="connsiteX100" fmla="*/ 215883 w 319670"/>
                  <a:gd name="connsiteY100" fmla="*/ 122420 h 320770"/>
                  <a:gd name="connsiteX101" fmla="*/ 106825 w 319670"/>
                  <a:gd name="connsiteY101" fmla="*/ 120220 h 320770"/>
                  <a:gd name="connsiteX102" fmla="*/ 102064 w 319670"/>
                  <a:gd name="connsiteY102" fmla="*/ 156248 h 320770"/>
                  <a:gd name="connsiteX103" fmla="*/ 149678 w 319670"/>
                  <a:gd name="connsiteY103" fmla="*/ 163136 h 320770"/>
                  <a:gd name="connsiteX104" fmla="*/ 149678 w 319670"/>
                  <a:gd name="connsiteY104" fmla="*/ 155188 h 320770"/>
                  <a:gd name="connsiteX105" fmla="*/ 150207 w 319670"/>
                  <a:gd name="connsiteY105" fmla="*/ 128167 h 320770"/>
                  <a:gd name="connsiteX106" fmla="*/ 106825 w 319670"/>
                  <a:gd name="connsiteY106" fmla="*/ 120220 h 320770"/>
                  <a:gd name="connsiteX107" fmla="*/ 259617 w 319670"/>
                  <a:gd name="connsiteY107" fmla="*/ 103988 h 320770"/>
                  <a:gd name="connsiteX108" fmla="*/ 228611 w 319670"/>
                  <a:gd name="connsiteY108" fmla="*/ 118717 h 320770"/>
                  <a:gd name="connsiteX109" fmla="*/ 233341 w 319670"/>
                  <a:gd name="connsiteY109" fmla="*/ 151856 h 320770"/>
                  <a:gd name="connsiteX110" fmla="*/ 269602 w 319670"/>
                  <a:gd name="connsiteY110" fmla="*/ 135024 h 320770"/>
                  <a:gd name="connsiteX111" fmla="*/ 259617 w 319670"/>
                  <a:gd name="connsiteY111" fmla="*/ 103988 h 320770"/>
                  <a:gd name="connsiteX112" fmla="*/ 65249 w 319670"/>
                  <a:gd name="connsiteY112" fmla="*/ 99862 h 320770"/>
                  <a:gd name="connsiteX113" fmla="*/ 52545 w 319670"/>
                  <a:gd name="connsiteY113" fmla="*/ 136118 h 320770"/>
                  <a:gd name="connsiteX114" fmla="*/ 89068 w 319670"/>
                  <a:gd name="connsiteY114" fmla="*/ 152407 h 320770"/>
                  <a:gd name="connsiteX115" fmla="*/ 94361 w 319670"/>
                  <a:gd name="connsiteY115" fmla="*/ 115625 h 320770"/>
                  <a:gd name="connsiteX116" fmla="*/ 65249 w 319670"/>
                  <a:gd name="connsiteY116" fmla="*/ 99862 h 320770"/>
                  <a:gd name="connsiteX117" fmla="*/ 285381 w 319670"/>
                  <a:gd name="connsiteY117" fmla="*/ 83906 h 320770"/>
                  <a:gd name="connsiteX118" fmla="*/ 270702 w 319670"/>
                  <a:gd name="connsiteY118" fmla="*/ 96554 h 320770"/>
                  <a:gd name="connsiteX119" fmla="*/ 281711 w 319670"/>
                  <a:gd name="connsiteY119" fmla="*/ 127648 h 320770"/>
                  <a:gd name="connsiteX120" fmla="*/ 298487 w 319670"/>
                  <a:gd name="connsiteY120" fmla="*/ 112365 h 320770"/>
                  <a:gd name="connsiteX121" fmla="*/ 285381 w 319670"/>
                  <a:gd name="connsiteY121" fmla="*/ 83906 h 320770"/>
                  <a:gd name="connsiteX122" fmla="*/ 39411 w 319670"/>
                  <a:gd name="connsiteY122" fmla="*/ 75928 h 320770"/>
                  <a:gd name="connsiteX123" fmla="*/ 21458 w 319670"/>
                  <a:gd name="connsiteY123" fmla="*/ 111317 h 320770"/>
                  <a:gd name="connsiteX124" fmla="*/ 40995 w 319670"/>
                  <a:gd name="connsiteY124" fmla="*/ 128748 h 320770"/>
                  <a:gd name="connsiteX125" fmla="*/ 54196 w 319670"/>
                  <a:gd name="connsiteY125" fmla="*/ 91774 h 320770"/>
                  <a:gd name="connsiteX126" fmla="*/ 39411 w 319670"/>
                  <a:gd name="connsiteY126" fmla="*/ 75928 h 320770"/>
                  <a:gd name="connsiteX127" fmla="*/ 201616 w 319670"/>
                  <a:gd name="connsiteY127" fmla="*/ 73452 h 320770"/>
                  <a:gd name="connsiteX128" fmla="*/ 165267 w 319670"/>
                  <a:gd name="connsiteY128" fmla="*/ 78187 h 320770"/>
                  <a:gd name="connsiteX129" fmla="*/ 164740 w 319670"/>
                  <a:gd name="connsiteY129" fmla="*/ 78187 h 320770"/>
                  <a:gd name="connsiteX130" fmla="*/ 163687 w 319670"/>
                  <a:gd name="connsiteY130" fmla="*/ 115543 h 320770"/>
                  <a:gd name="connsiteX131" fmla="*/ 165267 w 319670"/>
                  <a:gd name="connsiteY131" fmla="*/ 115543 h 320770"/>
                  <a:gd name="connsiteX132" fmla="*/ 213205 w 319670"/>
                  <a:gd name="connsiteY132" fmla="*/ 109756 h 320770"/>
                  <a:gd name="connsiteX133" fmla="*/ 201616 w 319670"/>
                  <a:gd name="connsiteY133" fmla="*/ 73452 h 320770"/>
                  <a:gd name="connsiteX134" fmla="*/ 121592 w 319670"/>
                  <a:gd name="connsiteY134" fmla="*/ 70701 h 320770"/>
                  <a:gd name="connsiteX135" fmla="*/ 109491 w 319670"/>
                  <a:gd name="connsiteY135" fmla="*/ 107084 h 320770"/>
                  <a:gd name="connsiteX136" fmla="*/ 150530 w 319670"/>
                  <a:gd name="connsiteY136" fmla="*/ 114993 h 320770"/>
                  <a:gd name="connsiteX137" fmla="*/ 151582 w 319670"/>
                  <a:gd name="connsiteY137" fmla="*/ 77028 h 320770"/>
                  <a:gd name="connsiteX138" fmla="*/ 121592 w 319670"/>
                  <a:gd name="connsiteY138" fmla="*/ 70701 h 320770"/>
                  <a:gd name="connsiteX139" fmla="*/ 233321 w 319670"/>
                  <a:gd name="connsiteY139" fmla="*/ 59697 h 320770"/>
                  <a:gd name="connsiteX140" fmla="*/ 214306 w 319670"/>
                  <a:gd name="connsiteY140" fmla="*/ 69207 h 320770"/>
                  <a:gd name="connsiteX141" fmla="*/ 225926 w 319670"/>
                  <a:gd name="connsiteY141" fmla="*/ 106189 h 320770"/>
                  <a:gd name="connsiteX142" fmla="*/ 253921 w 319670"/>
                  <a:gd name="connsiteY142" fmla="*/ 92453 h 320770"/>
                  <a:gd name="connsiteX143" fmla="*/ 233321 w 319670"/>
                  <a:gd name="connsiteY143" fmla="*/ 59697 h 320770"/>
                  <a:gd name="connsiteX144" fmla="*/ 92595 w 319670"/>
                  <a:gd name="connsiteY144" fmla="*/ 55846 h 320770"/>
                  <a:gd name="connsiteX145" fmla="*/ 70977 w 319670"/>
                  <a:gd name="connsiteY145" fmla="*/ 88088 h 320770"/>
                  <a:gd name="connsiteX146" fmla="*/ 97341 w 319670"/>
                  <a:gd name="connsiteY146" fmla="*/ 102888 h 320770"/>
                  <a:gd name="connsiteX147" fmla="*/ 108941 w 319670"/>
                  <a:gd name="connsiteY147" fmla="*/ 65360 h 320770"/>
                  <a:gd name="connsiteX148" fmla="*/ 92595 w 319670"/>
                  <a:gd name="connsiteY148" fmla="*/ 55846 h 320770"/>
                  <a:gd name="connsiteX149" fmla="*/ 251144 w 319670"/>
                  <a:gd name="connsiteY149" fmla="*/ 44842 h 320770"/>
                  <a:gd name="connsiteX150" fmla="*/ 243742 w 319670"/>
                  <a:gd name="connsiteY150" fmla="*/ 51712 h 320770"/>
                  <a:gd name="connsiteX151" fmla="*/ 264890 w 319670"/>
                  <a:gd name="connsiteY151" fmla="*/ 85007 h 320770"/>
                  <a:gd name="connsiteX152" fmla="*/ 277579 w 319670"/>
                  <a:gd name="connsiteY152" fmla="*/ 72851 h 320770"/>
                  <a:gd name="connsiteX153" fmla="*/ 251144 w 319670"/>
                  <a:gd name="connsiteY153" fmla="*/ 44842 h 320770"/>
                  <a:gd name="connsiteX154" fmla="*/ 75908 w 319670"/>
                  <a:gd name="connsiteY154" fmla="*/ 39614 h 320770"/>
                  <a:gd name="connsiteX155" fmla="*/ 47868 w 319670"/>
                  <a:gd name="connsiteY155" fmla="*/ 65510 h 320770"/>
                  <a:gd name="connsiteX156" fmla="*/ 60565 w 319670"/>
                  <a:gd name="connsiteY156" fmla="*/ 79779 h 320770"/>
                  <a:gd name="connsiteX157" fmla="*/ 82256 w 319670"/>
                  <a:gd name="connsiteY157" fmla="*/ 47013 h 320770"/>
                  <a:gd name="connsiteX158" fmla="*/ 75908 w 319670"/>
                  <a:gd name="connsiteY158" fmla="*/ 39614 h 320770"/>
                  <a:gd name="connsiteX159" fmla="*/ 224484 w 319670"/>
                  <a:gd name="connsiteY159" fmla="*/ 28060 h 320770"/>
                  <a:gd name="connsiteX160" fmla="*/ 236003 w 319670"/>
                  <a:gd name="connsiteY160" fmla="*/ 41815 h 320770"/>
                  <a:gd name="connsiteX161" fmla="*/ 240716 w 319670"/>
                  <a:gd name="connsiteY161" fmla="*/ 37583 h 320770"/>
                  <a:gd name="connsiteX162" fmla="*/ 224484 w 319670"/>
                  <a:gd name="connsiteY162" fmla="*/ 28060 h 320770"/>
                  <a:gd name="connsiteX163" fmla="*/ 101238 w 319670"/>
                  <a:gd name="connsiteY163" fmla="*/ 25309 h 320770"/>
                  <a:gd name="connsiteX164" fmla="*/ 86933 w 319670"/>
                  <a:gd name="connsiteY164" fmla="*/ 32662 h 320770"/>
                  <a:gd name="connsiteX165" fmla="*/ 90642 w 319670"/>
                  <a:gd name="connsiteY165" fmla="*/ 36863 h 320770"/>
                  <a:gd name="connsiteX166" fmla="*/ 101238 w 319670"/>
                  <a:gd name="connsiteY166" fmla="*/ 25309 h 320770"/>
                  <a:gd name="connsiteX167" fmla="*/ 189546 w 319670"/>
                  <a:gd name="connsiteY167" fmla="*/ 16506 h 320770"/>
                  <a:gd name="connsiteX168" fmla="*/ 209532 w 319670"/>
                  <a:gd name="connsiteY168" fmla="*/ 56946 h 320770"/>
                  <a:gd name="connsiteX169" fmla="*/ 225310 w 319670"/>
                  <a:gd name="connsiteY169" fmla="*/ 49068 h 320770"/>
                  <a:gd name="connsiteX170" fmla="*/ 194280 w 319670"/>
                  <a:gd name="connsiteY170" fmla="*/ 17556 h 320770"/>
                  <a:gd name="connsiteX171" fmla="*/ 189546 w 319670"/>
                  <a:gd name="connsiteY171" fmla="*/ 16506 h 320770"/>
                  <a:gd name="connsiteX172" fmla="*/ 132600 w 319670"/>
                  <a:gd name="connsiteY172" fmla="*/ 15955 h 320770"/>
                  <a:gd name="connsiteX173" fmla="*/ 128938 w 319670"/>
                  <a:gd name="connsiteY173" fmla="*/ 16483 h 320770"/>
                  <a:gd name="connsiteX174" fmla="*/ 100688 w 319670"/>
                  <a:gd name="connsiteY174" fmla="*/ 46010 h 320770"/>
                  <a:gd name="connsiteX175" fmla="*/ 114290 w 319670"/>
                  <a:gd name="connsiteY175" fmla="*/ 53920 h 320770"/>
                  <a:gd name="connsiteX176" fmla="*/ 132600 w 319670"/>
                  <a:gd name="connsiteY176" fmla="*/ 15955 h 320770"/>
                  <a:gd name="connsiteX177" fmla="*/ 167974 w 319670"/>
                  <a:gd name="connsiteY177" fmla="*/ 13204 h 320770"/>
                  <a:gd name="connsiteX178" fmla="*/ 165337 w 319670"/>
                  <a:gd name="connsiteY178" fmla="*/ 64924 h 320770"/>
                  <a:gd name="connsiteX179" fmla="*/ 196974 w 319670"/>
                  <a:gd name="connsiteY179" fmla="*/ 60702 h 320770"/>
                  <a:gd name="connsiteX180" fmla="*/ 173247 w 319670"/>
                  <a:gd name="connsiteY180" fmla="*/ 13732 h 320770"/>
                  <a:gd name="connsiteX181" fmla="*/ 167974 w 319670"/>
                  <a:gd name="connsiteY181" fmla="*/ 13204 h 320770"/>
                  <a:gd name="connsiteX182" fmla="*/ 149585 w 319670"/>
                  <a:gd name="connsiteY182" fmla="*/ 13204 h 320770"/>
                  <a:gd name="connsiteX183" fmla="*/ 126273 w 319670"/>
                  <a:gd name="connsiteY183" fmla="*/ 58551 h 320770"/>
                  <a:gd name="connsiteX184" fmla="*/ 152764 w 319670"/>
                  <a:gd name="connsiteY184" fmla="*/ 63823 h 320770"/>
                  <a:gd name="connsiteX185" fmla="*/ 154883 w 319670"/>
                  <a:gd name="connsiteY185" fmla="*/ 13204 h 320770"/>
                  <a:gd name="connsiteX186" fmla="*/ 149585 w 319670"/>
                  <a:gd name="connsiteY186" fmla="*/ 13204 h 320770"/>
                  <a:gd name="connsiteX187" fmla="*/ 160099 w 319670"/>
                  <a:gd name="connsiteY187" fmla="*/ 0 h 320770"/>
                  <a:gd name="connsiteX188" fmla="*/ 248047 w 319670"/>
                  <a:gd name="connsiteY188" fmla="*/ 26906 h 320770"/>
                  <a:gd name="connsiteX189" fmla="*/ 259107 w 319670"/>
                  <a:gd name="connsiteY189" fmla="*/ 34293 h 320770"/>
                  <a:gd name="connsiteX190" fmla="*/ 285965 w 319670"/>
                  <a:gd name="connsiteY190" fmla="*/ 61727 h 320770"/>
                  <a:gd name="connsiteX191" fmla="*/ 293865 w 319670"/>
                  <a:gd name="connsiteY191" fmla="*/ 72806 h 320770"/>
                  <a:gd name="connsiteX192" fmla="*/ 308084 w 319670"/>
                  <a:gd name="connsiteY192" fmla="*/ 100768 h 320770"/>
                  <a:gd name="connsiteX193" fmla="*/ 313350 w 319670"/>
                  <a:gd name="connsiteY193" fmla="*/ 115013 h 320770"/>
                  <a:gd name="connsiteX194" fmla="*/ 319670 w 319670"/>
                  <a:gd name="connsiteY194" fmla="*/ 157747 h 320770"/>
                  <a:gd name="connsiteX195" fmla="*/ 319670 w 319670"/>
                  <a:gd name="connsiteY195" fmla="*/ 160385 h 320770"/>
                  <a:gd name="connsiteX196" fmla="*/ 319144 w 319670"/>
                  <a:gd name="connsiteY196" fmla="*/ 176212 h 320770"/>
                  <a:gd name="connsiteX197" fmla="*/ 302291 w 319670"/>
                  <a:gd name="connsiteY197" fmla="*/ 232664 h 320770"/>
                  <a:gd name="connsiteX198" fmla="*/ 288598 w 319670"/>
                  <a:gd name="connsiteY198" fmla="*/ 254822 h 320770"/>
                  <a:gd name="connsiteX199" fmla="*/ 160099 w 319670"/>
                  <a:gd name="connsiteY199" fmla="*/ 320242 h 320770"/>
                  <a:gd name="connsiteX200" fmla="*/ 159572 w 319670"/>
                  <a:gd name="connsiteY200" fmla="*/ 320242 h 320770"/>
                  <a:gd name="connsiteX201" fmla="*/ 155359 w 319670"/>
                  <a:gd name="connsiteY201" fmla="*/ 320770 h 320770"/>
                  <a:gd name="connsiteX202" fmla="*/ 155359 w 319670"/>
                  <a:gd name="connsiteY202" fmla="*/ 320242 h 320770"/>
                  <a:gd name="connsiteX203" fmla="*/ 26332 w 319670"/>
                  <a:gd name="connsiteY203" fmla="*/ 248491 h 320770"/>
                  <a:gd name="connsiteX204" fmla="*/ 13693 w 319670"/>
                  <a:gd name="connsiteY204" fmla="*/ 225278 h 320770"/>
                  <a:gd name="connsiteX205" fmla="*/ 527 w 319670"/>
                  <a:gd name="connsiteY205" fmla="*/ 174630 h 320770"/>
                  <a:gd name="connsiteX206" fmla="*/ 0 w 319670"/>
                  <a:gd name="connsiteY206" fmla="*/ 160385 h 320770"/>
                  <a:gd name="connsiteX207" fmla="*/ 0 w 319670"/>
                  <a:gd name="connsiteY207" fmla="*/ 156164 h 320770"/>
                  <a:gd name="connsiteX208" fmla="*/ 6847 w 319670"/>
                  <a:gd name="connsiteY208" fmla="*/ 113958 h 320770"/>
                  <a:gd name="connsiteX209" fmla="*/ 12113 w 319670"/>
                  <a:gd name="connsiteY209" fmla="*/ 99185 h 320770"/>
                  <a:gd name="connsiteX210" fmla="*/ 32125 w 319670"/>
                  <a:gd name="connsiteY210" fmla="*/ 64365 h 320770"/>
                  <a:gd name="connsiteX211" fmla="*/ 41078 w 319670"/>
                  <a:gd name="connsiteY211" fmla="*/ 52758 h 320770"/>
                  <a:gd name="connsiteX212" fmla="*/ 68990 w 319670"/>
                  <a:gd name="connsiteY212" fmla="*/ 28489 h 320770"/>
                  <a:gd name="connsiteX213" fmla="*/ 80576 w 319670"/>
                  <a:gd name="connsiteY213" fmla="*/ 21103 h 320770"/>
                  <a:gd name="connsiteX214" fmla="*/ 160099 w 319670"/>
                  <a:gd name="connsiteY214" fmla="*/ 0 h 320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319670" h="320770">
                    <a:moveTo>
                      <a:pt x="193673" y="280605"/>
                    </a:moveTo>
                    <a:cubicBezTo>
                      <a:pt x="184761" y="281133"/>
                      <a:pt x="175324" y="281661"/>
                      <a:pt x="165888" y="281661"/>
                    </a:cubicBezTo>
                    <a:cubicBezTo>
                      <a:pt x="166412" y="292225"/>
                      <a:pt x="166936" y="300676"/>
                      <a:pt x="167460" y="307015"/>
                    </a:cubicBezTo>
                    <a:cubicBezTo>
                      <a:pt x="172179" y="306486"/>
                      <a:pt x="176373" y="305958"/>
                      <a:pt x="181091" y="305430"/>
                    </a:cubicBezTo>
                    <a:cubicBezTo>
                      <a:pt x="183188" y="301733"/>
                      <a:pt x="188430" y="292753"/>
                      <a:pt x="193673" y="280605"/>
                    </a:cubicBezTo>
                    <a:close/>
                    <a:moveTo>
                      <a:pt x="127923" y="280054"/>
                    </a:moveTo>
                    <a:cubicBezTo>
                      <a:pt x="133734" y="293270"/>
                      <a:pt x="139016" y="302257"/>
                      <a:pt x="141657" y="305957"/>
                    </a:cubicBezTo>
                    <a:cubicBezTo>
                      <a:pt x="145882" y="306486"/>
                      <a:pt x="150108" y="307015"/>
                      <a:pt x="154333" y="307015"/>
                    </a:cubicBezTo>
                    <a:cubicBezTo>
                      <a:pt x="153805" y="300671"/>
                      <a:pt x="153277" y="291684"/>
                      <a:pt x="152749" y="281640"/>
                    </a:cubicBezTo>
                    <a:cubicBezTo>
                      <a:pt x="144298" y="281640"/>
                      <a:pt x="135846" y="280583"/>
                      <a:pt x="127923" y="280054"/>
                    </a:cubicBezTo>
                    <a:close/>
                    <a:moveTo>
                      <a:pt x="226960" y="275378"/>
                    </a:moveTo>
                    <a:cubicBezTo>
                      <a:pt x="221183" y="276962"/>
                      <a:pt x="215406" y="277491"/>
                      <a:pt x="209629" y="278547"/>
                    </a:cubicBezTo>
                    <a:cubicBezTo>
                      <a:pt x="205427" y="288055"/>
                      <a:pt x="201226" y="295978"/>
                      <a:pt x="198075" y="301788"/>
                    </a:cubicBezTo>
                    <a:cubicBezTo>
                      <a:pt x="200175" y="301260"/>
                      <a:pt x="202276" y="300731"/>
                      <a:pt x="204377" y="300203"/>
                    </a:cubicBezTo>
                    <a:cubicBezTo>
                      <a:pt x="208053" y="296506"/>
                      <a:pt x="216982" y="288055"/>
                      <a:pt x="226960" y="275378"/>
                    </a:cubicBezTo>
                    <a:close/>
                    <a:moveTo>
                      <a:pt x="94911" y="274277"/>
                    </a:moveTo>
                    <a:cubicBezTo>
                      <a:pt x="107537" y="290172"/>
                      <a:pt x="118584" y="300239"/>
                      <a:pt x="120163" y="301828"/>
                    </a:cubicBezTo>
                    <a:cubicBezTo>
                      <a:pt x="121741" y="302358"/>
                      <a:pt x="123319" y="302358"/>
                      <a:pt x="124897" y="302888"/>
                    </a:cubicBezTo>
                    <a:cubicBezTo>
                      <a:pt x="121215" y="296530"/>
                      <a:pt x="117006" y="288053"/>
                      <a:pt x="112797" y="277456"/>
                    </a:cubicBezTo>
                    <a:cubicBezTo>
                      <a:pt x="106485" y="276927"/>
                      <a:pt x="100698" y="275337"/>
                      <a:pt x="94911" y="274277"/>
                    </a:cubicBezTo>
                    <a:close/>
                    <a:moveTo>
                      <a:pt x="261623" y="266024"/>
                    </a:moveTo>
                    <a:cubicBezTo>
                      <a:pt x="256919" y="267610"/>
                      <a:pt x="252215" y="269195"/>
                      <a:pt x="247511" y="270781"/>
                    </a:cubicBezTo>
                    <a:cubicBezTo>
                      <a:pt x="243329" y="276066"/>
                      <a:pt x="239670" y="281351"/>
                      <a:pt x="235489" y="286107"/>
                    </a:cubicBezTo>
                    <a:cubicBezTo>
                      <a:pt x="244897" y="280294"/>
                      <a:pt x="253783" y="273952"/>
                      <a:pt x="261623" y="266024"/>
                    </a:cubicBezTo>
                    <a:close/>
                    <a:moveTo>
                      <a:pt x="53646" y="261072"/>
                    </a:moveTo>
                    <a:cubicBezTo>
                      <a:pt x="64178" y="272729"/>
                      <a:pt x="76817" y="282266"/>
                      <a:pt x="90509" y="289683"/>
                    </a:cubicBezTo>
                    <a:cubicBezTo>
                      <a:pt x="85243" y="283855"/>
                      <a:pt x="79977" y="276438"/>
                      <a:pt x="74184" y="268490"/>
                    </a:cubicBezTo>
                    <a:cubicBezTo>
                      <a:pt x="66811" y="266371"/>
                      <a:pt x="59965" y="264252"/>
                      <a:pt x="53646" y="261072"/>
                    </a:cubicBezTo>
                    <a:close/>
                    <a:moveTo>
                      <a:pt x="213205" y="224209"/>
                    </a:moveTo>
                    <a:cubicBezTo>
                      <a:pt x="197402" y="226846"/>
                      <a:pt x="180544" y="228429"/>
                      <a:pt x="163687" y="228957"/>
                    </a:cubicBezTo>
                    <a:cubicBezTo>
                      <a:pt x="163687" y="243201"/>
                      <a:pt x="164740" y="256917"/>
                      <a:pt x="165267" y="269051"/>
                    </a:cubicBezTo>
                    <a:cubicBezTo>
                      <a:pt x="176857" y="268523"/>
                      <a:pt x="188446" y="267996"/>
                      <a:pt x="200035" y="266413"/>
                    </a:cubicBezTo>
                    <a:cubicBezTo>
                      <a:pt x="204777" y="254279"/>
                      <a:pt x="209518" y="240035"/>
                      <a:pt x="213205" y="224209"/>
                    </a:cubicBezTo>
                    <a:close/>
                    <a:moveTo>
                      <a:pt x="108941" y="224209"/>
                    </a:moveTo>
                    <a:cubicBezTo>
                      <a:pt x="112628" y="240027"/>
                      <a:pt x="117369" y="253736"/>
                      <a:pt x="122109" y="265864"/>
                    </a:cubicBezTo>
                    <a:cubicBezTo>
                      <a:pt x="131590" y="267446"/>
                      <a:pt x="141598" y="267973"/>
                      <a:pt x="152132" y="268500"/>
                    </a:cubicBezTo>
                    <a:cubicBezTo>
                      <a:pt x="151606" y="256373"/>
                      <a:pt x="151079" y="243191"/>
                      <a:pt x="150552" y="228954"/>
                    </a:cubicBezTo>
                    <a:cubicBezTo>
                      <a:pt x="135804" y="228427"/>
                      <a:pt x="122109" y="226845"/>
                      <a:pt x="108941" y="224209"/>
                    </a:cubicBezTo>
                    <a:close/>
                    <a:moveTo>
                      <a:pt x="58322" y="209903"/>
                    </a:moveTo>
                    <a:cubicBezTo>
                      <a:pt x="64673" y="227869"/>
                      <a:pt x="73671" y="243722"/>
                      <a:pt x="82669" y="257461"/>
                    </a:cubicBezTo>
                    <a:cubicBezTo>
                      <a:pt x="90608" y="260103"/>
                      <a:pt x="98547" y="261688"/>
                      <a:pt x="107016" y="263273"/>
                    </a:cubicBezTo>
                    <a:cubicBezTo>
                      <a:pt x="102252" y="251120"/>
                      <a:pt x="98018" y="236852"/>
                      <a:pt x="94842" y="221000"/>
                    </a:cubicBezTo>
                    <a:cubicBezTo>
                      <a:pt x="82140" y="218358"/>
                      <a:pt x="69966" y="214131"/>
                      <a:pt x="58322" y="209903"/>
                    </a:cubicBezTo>
                    <a:close/>
                    <a:moveTo>
                      <a:pt x="264925" y="209078"/>
                    </a:moveTo>
                    <a:cubicBezTo>
                      <a:pt x="253330" y="213818"/>
                      <a:pt x="240681" y="218031"/>
                      <a:pt x="227505" y="221190"/>
                    </a:cubicBezTo>
                    <a:cubicBezTo>
                      <a:pt x="224343" y="236989"/>
                      <a:pt x="219599" y="251735"/>
                      <a:pt x="214856" y="264374"/>
                    </a:cubicBezTo>
                    <a:cubicBezTo>
                      <a:pt x="223289" y="263320"/>
                      <a:pt x="231194" y="261214"/>
                      <a:pt x="239100" y="259634"/>
                    </a:cubicBezTo>
                    <a:cubicBezTo>
                      <a:pt x="248586" y="245415"/>
                      <a:pt x="258073" y="228037"/>
                      <a:pt x="264925" y="209078"/>
                    </a:cubicBezTo>
                    <a:close/>
                    <a:moveTo>
                      <a:pt x="303989" y="187895"/>
                    </a:moveTo>
                    <a:cubicBezTo>
                      <a:pt x="297128" y="192647"/>
                      <a:pt x="289211" y="197399"/>
                      <a:pt x="280765" y="201624"/>
                    </a:cubicBezTo>
                    <a:cubicBezTo>
                      <a:pt x="275487" y="220632"/>
                      <a:pt x="267570" y="238057"/>
                      <a:pt x="258597" y="253370"/>
                    </a:cubicBezTo>
                    <a:cubicBezTo>
                      <a:pt x="265987" y="250729"/>
                      <a:pt x="273376" y="248089"/>
                      <a:pt x="279710" y="244921"/>
                    </a:cubicBezTo>
                    <a:cubicBezTo>
                      <a:pt x="291850" y="228025"/>
                      <a:pt x="300295" y="209016"/>
                      <a:pt x="303989" y="187895"/>
                    </a:cubicBezTo>
                    <a:close/>
                    <a:moveTo>
                      <a:pt x="15131" y="186244"/>
                    </a:moveTo>
                    <a:cubicBezTo>
                      <a:pt x="18834" y="205247"/>
                      <a:pt x="25712" y="223193"/>
                      <a:pt x="35764" y="239029"/>
                    </a:cubicBezTo>
                    <a:cubicBezTo>
                      <a:pt x="44229" y="243251"/>
                      <a:pt x="53751" y="247474"/>
                      <a:pt x="63274" y="251169"/>
                    </a:cubicBezTo>
                    <a:cubicBezTo>
                      <a:pt x="54810" y="236917"/>
                      <a:pt x="47403" y="220554"/>
                      <a:pt x="42641" y="202607"/>
                    </a:cubicBezTo>
                    <a:cubicBezTo>
                      <a:pt x="32590" y="197857"/>
                      <a:pt x="23596" y="192578"/>
                      <a:pt x="15131" y="186244"/>
                    </a:cubicBezTo>
                    <a:close/>
                    <a:moveTo>
                      <a:pt x="220633" y="169463"/>
                    </a:moveTo>
                    <a:cubicBezTo>
                      <a:pt x="202251" y="174190"/>
                      <a:pt x="182819" y="176291"/>
                      <a:pt x="162861" y="176816"/>
                    </a:cubicBezTo>
                    <a:cubicBezTo>
                      <a:pt x="162861" y="189946"/>
                      <a:pt x="162861" y="203076"/>
                      <a:pt x="163386" y="215680"/>
                    </a:cubicBezTo>
                    <a:cubicBezTo>
                      <a:pt x="181768" y="215680"/>
                      <a:pt x="199625" y="213580"/>
                      <a:pt x="216431" y="209903"/>
                    </a:cubicBezTo>
                    <a:cubicBezTo>
                      <a:pt x="218532" y="197298"/>
                      <a:pt x="220108" y="183643"/>
                      <a:pt x="220633" y="169463"/>
                    </a:cubicBezTo>
                    <a:close/>
                    <a:moveTo>
                      <a:pt x="101513" y="169463"/>
                    </a:moveTo>
                    <a:cubicBezTo>
                      <a:pt x="102043" y="183643"/>
                      <a:pt x="103631" y="197298"/>
                      <a:pt x="105748" y="210428"/>
                    </a:cubicBezTo>
                    <a:cubicBezTo>
                      <a:pt x="120038" y="213054"/>
                      <a:pt x="134858" y="215155"/>
                      <a:pt x="150207" y="215680"/>
                    </a:cubicBezTo>
                    <a:cubicBezTo>
                      <a:pt x="149678" y="203076"/>
                      <a:pt x="149678" y="189946"/>
                      <a:pt x="149678" y="176291"/>
                    </a:cubicBezTo>
                    <a:cubicBezTo>
                      <a:pt x="132741" y="175765"/>
                      <a:pt x="116862" y="173139"/>
                      <a:pt x="101513" y="169463"/>
                    </a:cubicBezTo>
                    <a:close/>
                    <a:moveTo>
                      <a:pt x="51121" y="149931"/>
                    </a:moveTo>
                    <a:cubicBezTo>
                      <a:pt x="50595" y="153623"/>
                      <a:pt x="50069" y="156788"/>
                      <a:pt x="50069" y="159953"/>
                    </a:cubicBezTo>
                    <a:cubicBezTo>
                      <a:pt x="50069" y="171558"/>
                      <a:pt x="51647" y="183163"/>
                      <a:pt x="53752" y="193713"/>
                    </a:cubicBezTo>
                    <a:cubicBezTo>
                      <a:pt x="65853" y="198988"/>
                      <a:pt x="78480" y="203735"/>
                      <a:pt x="92160" y="207427"/>
                    </a:cubicBezTo>
                    <a:cubicBezTo>
                      <a:pt x="90055" y="194240"/>
                      <a:pt x="88477" y="180525"/>
                      <a:pt x="89003" y="166283"/>
                    </a:cubicBezTo>
                    <a:cubicBezTo>
                      <a:pt x="75324" y="161536"/>
                      <a:pt x="62170" y="156261"/>
                      <a:pt x="51121" y="149931"/>
                    </a:cubicBezTo>
                    <a:close/>
                    <a:moveTo>
                      <a:pt x="271850" y="148830"/>
                    </a:moveTo>
                    <a:cubicBezTo>
                      <a:pt x="260269" y="155690"/>
                      <a:pt x="247634" y="161495"/>
                      <a:pt x="233420" y="165717"/>
                    </a:cubicBezTo>
                    <a:cubicBezTo>
                      <a:pt x="233947" y="179965"/>
                      <a:pt x="232367" y="193685"/>
                      <a:pt x="230262" y="206877"/>
                    </a:cubicBezTo>
                    <a:cubicBezTo>
                      <a:pt x="244475" y="203183"/>
                      <a:pt x="257110" y="198434"/>
                      <a:pt x="269218" y="193157"/>
                    </a:cubicBezTo>
                    <a:cubicBezTo>
                      <a:pt x="271850" y="182603"/>
                      <a:pt x="272903" y="171521"/>
                      <a:pt x="272903" y="159912"/>
                    </a:cubicBezTo>
                    <a:cubicBezTo>
                      <a:pt x="272903" y="156218"/>
                      <a:pt x="272376" y="152524"/>
                      <a:pt x="271850" y="148830"/>
                    </a:cubicBezTo>
                    <a:close/>
                    <a:moveTo>
                      <a:pt x="302793" y="126547"/>
                    </a:moveTo>
                    <a:cubicBezTo>
                      <a:pt x="297022" y="131826"/>
                      <a:pt x="290727" y="136577"/>
                      <a:pt x="284431" y="141328"/>
                    </a:cubicBezTo>
                    <a:cubicBezTo>
                      <a:pt x="284956" y="147135"/>
                      <a:pt x="286005" y="153470"/>
                      <a:pt x="286005" y="159805"/>
                    </a:cubicBezTo>
                    <a:cubicBezTo>
                      <a:pt x="286005" y="168251"/>
                      <a:pt x="285481" y="176698"/>
                      <a:pt x="283907" y="185144"/>
                    </a:cubicBezTo>
                    <a:cubicBezTo>
                      <a:pt x="292301" y="180393"/>
                      <a:pt x="299645" y="175642"/>
                      <a:pt x="306465" y="169835"/>
                    </a:cubicBezTo>
                    <a:cubicBezTo>
                      <a:pt x="306465" y="166668"/>
                      <a:pt x="306465" y="163500"/>
                      <a:pt x="306465" y="160333"/>
                    </a:cubicBezTo>
                    <a:cubicBezTo>
                      <a:pt x="306465" y="148719"/>
                      <a:pt x="305416" y="137105"/>
                      <a:pt x="302793" y="126547"/>
                    </a:cubicBezTo>
                    <a:close/>
                    <a:moveTo>
                      <a:pt x="17427" y="125172"/>
                    </a:moveTo>
                    <a:cubicBezTo>
                      <a:pt x="14789" y="136754"/>
                      <a:pt x="13205" y="148337"/>
                      <a:pt x="13205" y="160446"/>
                    </a:cubicBezTo>
                    <a:cubicBezTo>
                      <a:pt x="13205" y="163079"/>
                      <a:pt x="13205" y="165711"/>
                      <a:pt x="13205" y="168870"/>
                    </a:cubicBezTo>
                    <a:cubicBezTo>
                      <a:pt x="21122" y="175188"/>
                      <a:pt x="29565" y="180979"/>
                      <a:pt x="39065" y="186244"/>
                    </a:cubicBezTo>
                    <a:cubicBezTo>
                      <a:pt x="37482" y="177821"/>
                      <a:pt x="36954" y="168870"/>
                      <a:pt x="36954" y="159920"/>
                    </a:cubicBezTo>
                    <a:cubicBezTo>
                      <a:pt x="37482" y="154128"/>
                      <a:pt x="38009" y="148337"/>
                      <a:pt x="38537" y="142546"/>
                    </a:cubicBezTo>
                    <a:cubicBezTo>
                      <a:pt x="30621" y="137281"/>
                      <a:pt x="23760" y="131489"/>
                      <a:pt x="17427" y="125172"/>
                    </a:cubicBezTo>
                    <a:close/>
                    <a:moveTo>
                      <a:pt x="215883" y="122420"/>
                    </a:moveTo>
                    <a:cubicBezTo>
                      <a:pt x="200134" y="126653"/>
                      <a:pt x="183335" y="128769"/>
                      <a:pt x="165486" y="128769"/>
                    </a:cubicBezTo>
                    <a:cubicBezTo>
                      <a:pt x="164961" y="128769"/>
                      <a:pt x="164436" y="128769"/>
                      <a:pt x="163386" y="128769"/>
                    </a:cubicBezTo>
                    <a:cubicBezTo>
                      <a:pt x="163386" y="137763"/>
                      <a:pt x="163386" y="146228"/>
                      <a:pt x="162861" y="155221"/>
                    </a:cubicBezTo>
                    <a:cubicBezTo>
                      <a:pt x="162861" y="157866"/>
                      <a:pt x="162861" y="161041"/>
                      <a:pt x="162861" y="163686"/>
                    </a:cubicBezTo>
                    <a:cubicBezTo>
                      <a:pt x="183335" y="163157"/>
                      <a:pt x="202234" y="160512"/>
                      <a:pt x="220083" y="155750"/>
                    </a:cubicBezTo>
                    <a:cubicBezTo>
                      <a:pt x="219558" y="144640"/>
                      <a:pt x="217983" y="133530"/>
                      <a:pt x="215883" y="122420"/>
                    </a:cubicBezTo>
                    <a:close/>
                    <a:moveTo>
                      <a:pt x="106825" y="120220"/>
                    </a:moveTo>
                    <a:cubicBezTo>
                      <a:pt x="104180" y="131876"/>
                      <a:pt x="102593" y="144062"/>
                      <a:pt x="102064" y="156248"/>
                    </a:cubicBezTo>
                    <a:cubicBezTo>
                      <a:pt x="116877" y="159957"/>
                      <a:pt x="132748" y="162606"/>
                      <a:pt x="149678" y="163136"/>
                    </a:cubicBezTo>
                    <a:cubicBezTo>
                      <a:pt x="149678" y="160487"/>
                      <a:pt x="149678" y="157837"/>
                      <a:pt x="149678" y="155188"/>
                    </a:cubicBezTo>
                    <a:cubicBezTo>
                      <a:pt x="150207" y="146181"/>
                      <a:pt x="150207" y="137174"/>
                      <a:pt x="150207" y="128167"/>
                    </a:cubicBezTo>
                    <a:cubicBezTo>
                      <a:pt x="134864" y="127107"/>
                      <a:pt x="120051" y="124458"/>
                      <a:pt x="106825" y="120220"/>
                    </a:cubicBezTo>
                    <a:close/>
                    <a:moveTo>
                      <a:pt x="259617" y="103988"/>
                    </a:moveTo>
                    <a:cubicBezTo>
                      <a:pt x="250157" y="109775"/>
                      <a:pt x="240173" y="115035"/>
                      <a:pt x="228611" y="118717"/>
                    </a:cubicBezTo>
                    <a:cubicBezTo>
                      <a:pt x="230713" y="129238"/>
                      <a:pt x="232290" y="140810"/>
                      <a:pt x="233341" y="151856"/>
                    </a:cubicBezTo>
                    <a:cubicBezTo>
                      <a:pt x="246479" y="147648"/>
                      <a:pt x="258566" y="141862"/>
                      <a:pt x="269602" y="135024"/>
                    </a:cubicBezTo>
                    <a:cubicBezTo>
                      <a:pt x="267500" y="124503"/>
                      <a:pt x="263821" y="113983"/>
                      <a:pt x="259617" y="103988"/>
                    </a:cubicBezTo>
                    <a:close/>
                    <a:moveTo>
                      <a:pt x="65249" y="99862"/>
                    </a:moveTo>
                    <a:cubicBezTo>
                      <a:pt x="59956" y="111422"/>
                      <a:pt x="55192" y="123507"/>
                      <a:pt x="52545" y="136118"/>
                    </a:cubicBezTo>
                    <a:cubicBezTo>
                      <a:pt x="63661" y="142423"/>
                      <a:pt x="75835" y="148203"/>
                      <a:pt x="89068" y="152407"/>
                    </a:cubicBezTo>
                    <a:cubicBezTo>
                      <a:pt x="90126" y="139796"/>
                      <a:pt x="91714" y="127185"/>
                      <a:pt x="94361" y="115625"/>
                    </a:cubicBezTo>
                    <a:cubicBezTo>
                      <a:pt x="83774" y="111422"/>
                      <a:pt x="73718" y="106167"/>
                      <a:pt x="65249" y="99862"/>
                    </a:cubicBezTo>
                    <a:close/>
                    <a:moveTo>
                      <a:pt x="285381" y="83906"/>
                    </a:moveTo>
                    <a:cubicBezTo>
                      <a:pt x="280663" y="88122"/>
                      <a:pt x="275944" y="92338"/>
                      <a:pt x="270702" y="96554"/>
                    </a:cubicBezTo>
                    <a:cubicBezTo>
                      <a:pt x="275420" y="106567"/>
                      <a:pt x="279090" y="116581"/>
                      <a:pt x="281711" y="127648"/>
                    </a:cubicBezTo>
                    <a:cubicBezTo>
                      <a:pt x="288002" y="122905"/>
                      <a:pt x="293769" y="117635"/>
                      <a:pt x="298487" y="112365"/>
                    </a:cubicBezTo>
                    <a:cubicBezTo>
                      <a:pt x="295342" y="102351"/>
                      <a:pt x="290624" y="92865"/>
                      <a:pt x="285381" y="83906"/>
                    </a:cubicBezTo>
                    <a:close/>
                    <a:moveTo>
                      <a:pt x="39411" y="75928"/>
                    </a:moveTo>
                    <a:cubicBezTo>
                      <a:pt x="32019" y="87020"/>
                      <a:pt x="25683" y="98640"/>
                      <a:pt x="21458" y="111317"/>
                    </a:cubicBezTo>
                    <a:cubicBezTo>
                      <a:pt x="26739" y="117656"/>
                      <a:pt x="33603" y="122938"/>
                      <a:pt x="40995" y="128748"/>
                    </a:cubicBezTo>
                    <a:cubicBezTo>
                      <a:pt x="44163" y="115543"/>
                      <a:pt x="48916" y="103394"/>
                      <a:pt x="54196" y="91774"/>
                    </a:cubicBezTo>
                    <a:cubicBezTo>
                      <a:pt x="48916" y="87020"/>
                      <a:pt x="43635" y="81738"/>
                      <a:pt x="39411" y="75928"/>
                    </a:cubicBezTo>
                    <a:close/>
                    <a:moveTo>
                      <a:pt x="201616" y="73452"/>
                    </a:moveTo>
                    <a:cubicBezTo>
                      <a:pt x="190553" y="76083"/>
                      <a:pt x="178437" y="78187"/>
                      <a:pt x="165267" y="78187"/>
                    </a:cubicBezTo>
                    <a:cubicBezTo>
                      <a:pt x="165267" y="78187"/>
                      <a:pt x="165267" y="78187"/>
                      <a:pt x="164740" y="78187"/>
                    </a:cubicBezTo>
                    <a:cubicBezTo>
                      <a:pt x="164740" y="89762"/>
                      <a:pt x="164214" y="102390"/>
                      <a:pt x="163687" y="115543"/>
                    </a:cubicBezTo>
                    <a:cubicBezTo>
                      <a:pt x="164214" y="115543"/>
                      <a:pt x="164740" y="115543"/>
                      <a:pt x="165267" y="115543"/>
                    </a:cubicBezTo>
                    <a:cubicBezTo>
                      <a:pt x="182125" y="115543"/>
                      <a:pt x="198455" y="113438"/>
                      <a:pt x="213205" y="109756"/>
                    </a:cubicBezTo>
                    <a:cubicBezTo>
                      <a:pt x="210044" y="96602"/>
                      <a:pt x="205830" y="84501"/>
                      <a:pt x="201616" y="73452"/>
                    </a:cubicBezTo>
                    <a:close/>
                    <a:moveTo>
                      <a:pt x="121592" y="70701"/>
                    </a:moveTo>
                    <a:cubicBezTo>
                      <a:pt x="116857" y="81774"/>
                      <a:pt x="113174" y="94429"/>
                      <a:pt x="109491" y="107084"/>
                    </a:cubicBezTo>
                    <a:cubicBezTo>
                      <a:pt x="122119" y="111302"/>
                      <a:pt x="136324" y="113938"/>
                      <a:pt x="150530" y="114993"/>
                    </a:cubicBezTo>
                    <a:cubicBezTo>
                      <a:pt x="151056" y="101811"/>
                      <a:pt x="151582" y="88629"/>
                      <a:pt x="151582" y="77028"/>
                    </a:cubicBezTo>
                    <a:cubicBezTo>
                      <a:pt x="141060" y="75974"/>
                      <a:pt x="131063" y="73865"/>
                      <a:pt x="121592" y="70701"/>
                    </a:cubicBezTo>
                    <a:close/>
                    <a:moveTo>
                      <a:pt x="233321" y="59697"/>
                    </a:moveTo>
                    <a:cubicBezTo>
                      <a:pt x="227511" y="63395"/>
                      <a:pt x="221172" y="66565"/>
                      <a:pt x="214306" y="69207"/>
                    </a:cubicBezTo>
                    <a:cubicBezTo>
                      <a:pt x="218531" y="80302"/>
                      <a:pt x="222757" y="92981"/>
                      <a:pt x="225926" y="106189"/>
                    </a:cubicBezTo>
                    <a:cubicBezTo>
                      <a:pt x="235962" y="102491"/>
                      <a:pt x="245469" y="97736"/>
                      <a:pt x="253921" y="92453"/>
                    </a:cubicBezTo>
                    <a:cubicBezTo>
                      <a:pt x="247582" y="80302"/>
                      <a:pt x="240716" y="69207"/>
                      <a:pt x="233321" y="59697"/>
                    </a:cubicBezTo>
                    <a:close/>
                    <a:moveTo>
                      <a:pt x="92595" y="55846"/>
                    </a:moveTo>
                    <a:cubicBezTo>
                      <a:pt x="85214" y="65360"/>
                      <a:pt x="77832" y="76460"/>
                      <a:pt x="70977" y="88088"/>
                    </a:cubicBezTo>
                    <a:cubicBezTo>
                      <a:pt x="78886" y="93902"/>
                      <a:pt x="87323" y="98660"/>
                      <a:pt x="97341" y="102888"/>
                    </a:cubicBezTo>
                    <a:cubicBezTo>
                      <a:pt x="100505" y="89674"/>
                      <a:pt x="104723" y="76988"/>
                      <a:pt x="108941" y="65360"/>
                    </a:cubicBezTo>
                    <a:cubicBezTo>
                      <a:pt x="103141" y="62717"/>
                      <a:pt x="97341" y="59546"/>
                      <a:pt x="92595" y="55846"/>
                    </a:cubicBezTo>
                    <a:close/>
                    <a:moveTo>
                      <a:pt x="251144" y="44842"/>
                    </a:moveTo>
                    <a:cubicBezTo>
                      <a:pt x="248500" y="47484"/>
                      <a:pt x="246385" y="49598"/>
                      <a:pt x="243742" y="51712"/>
                    </a:cubicBezTo>
                    <a:cubicBezTo>
                      <a:pt x="251144" y="61225"/>
                      <a:pt x="258546" y="72323"/>
                      <a:pt x="264890" y="85007"/>
                    </a:cubicBezTo>
                    <a:cubicBezTo>
                      <a:pt x="269649" y="80779"/>
                      <a:pt x="273878" y="77079"/>
                      <a:pt x="277579" y="72851"/>
                    </a:cubicBezTo>
                    <a:cubicBezTo>
                      <a:pt x="270177" y="62282"/>
                      <a:pt x="261189" y="52769"/>
                      <a:pt x="251144" y="44842"/>
                    </a:cubicBezTo>
                    <a:close/>
                    <a:moveTo>
                      <a:pt x="75908" y="39614"/>
                    </a:moveTo>
                    <a:cubicBezTo>
                      <a:pt x="65327" y="47013"/>
                      <a:pt x="55804" y="55469"/>
                      <a:pt x="47868" y="65510"/>
                    </a:cubicBezTo>
                    <a:cubicBezTo>
                      <a:pt x="51043" y="70795"/>
                      <a:pt x="55804" y="75551"/>
                      <a:pt x="60565" y="79779"/>
                    </a:cubicBezTo>
                    <a:cubicBezTo>
                      <a:pt x="67443" y="67624"/>
                      <a:pt x="74850" y="56526"/>
                      <a:pt x="82256" y="47013"/>
                    </a:cubicBezTo>
                    <a:cubicBezTo>
                      <a:pt x="80140" y="44899"/>
                      <a:pt x="78024" y="42257"/>
                      <a:pt x="75908" y="39614"/>
                    </a:cubicBezTo>
                    <a:close/>
                    <a:moveTo>
                      <a:pt x="224484" y="28060"/>
                    </a:moveTo>
                    <a:cubicBezTo>
                      <a:pt x="228150" y="32293"/>
                      <a:pt x="231815" y="36525"/>
                      <a:pt x="236003" y="41815"/>
                    </a:cubicBezTo>
                    <a:cubicBezTo>
                      <a:pt x="237574" y="40228"/>
                      <a:pt x="239145" y="38641"/>
                      <a:pt x="240716" y="37583"/>
                    </a:cubicBezTo>
                    <a:cubicBezTo>
                      <a:pt x="235480" y="33880"/>
                      <a:pt x="230244" y="31234"/>
                      <a:pt x="224484" y="28060"/>
                    </a:cubicBezTo>
                    <a:close/>
                    <a:moveTo>
                      <a:pt x="101238" y="25309"/>
                    </a:moveTo>
                    <a:cubicBezTo>
                      <a:pt x="95940" y="27410"/>
                      <a:pt x="91172" y="30036"/>
                      <a:pt x="86933" y="32662"/>
                    </a:cubicBezTo>
                    <a:cubicBezTo>
                      <a:pt x="87993" y="34237"/>
                      <a:pt x="89582" y="35288"/>
                      <a:pt x="90642" y="36863"/>
                    </a:cubicBezTo>
                    <a:cubicBezTo>
                      <a:pt x="94350" y="32662"/>
                      <a:pt x="97529" y="28985"/>
                      <a:pt x="101238" y="25309"/>
                    </a:cubicBezTo>
                    <a:close/>
                    <a:moveTo>
                      <a:pt x="189546" y="16506"/>
                    </a:moveTo>
                    <a:cubicBezTo>
                      <a:pt x="195332" y="25959"/>
                      <a:pt x="202695" y="39614"/>
                      <a:pt x="209532" y="56946"/>
                    </a:cubicBezTo>
                    <a:cubicBezTo>
                      <a:pt x="215317" y="54845"/>
                      <a:pt x="220576" y="52219"/>
                      <a:pt x="225310" y="49068"/>
                    </a:cubicBezTo>
                    <a:cubicBezTo>
                      <a:pt x="210584" y="31736"/>
                      <a:pt x="197961" y="20707"/>
                      <a:pt x="194280" y="17556"/>
                    </a:cubicBezTo>
                    <a:cubicBezTo>
                      <a:pt x="192702" y="17031"/>
                      <a:pt x="191124" y="16506"/>
                      <a:pt x="189546" y="16506"/>
                    </a:cubicBezTo>
                    <a:close/>
                    <a:moveTo>
                      <a:pt x="132600" y="15955"/>
                    </a:moveTo>
                    <a:cubicBezTo>
                      <a:pt x="131554" y="15955"/>
                      <a:pt x="130507" y="15955"/>
                      <a:pt x="128938" y="16483"/>
                    </a:cubicBezTo>
                    <a:cubicBezTo>
                      <a:pt x="128938" y="17010"/>
                      <a:pt x="115859" y="27556"/>
                      <a:pt x="100688" y="46010"/>
                    </a:cubicBezTo>
                    <a:cubicBezTo>
                      <a:pt x="104873" y="48647"/>
                      <a:pt x="109058" y="51283"/>
                      <a:pt x="114290" y="53920"/>
                    </a:cubicBezTo>
                    <a:cubicBezTo>
                      <a:pt x="121091" y="37574"/>
                      <a:pt x="127892" y="24919"/>
                      <a:pt x="132600" y="15955"/>
                    </a:cubicBezTo>
                    <a:close/>
                    <a:moveTo>
                      <a:pt x="167974" y="13204"/>
                    </a:moveTo>
                    <a:cubicBezTo>
                      <a:pt x="167447" y="22704"/>
                      <a:pt x="166392" y="40647"/>
                      <a:pt x="165337" y="64924"/>
                    </a:cubicBezTo>
                    <a:cubicBezTo>
                      <a:pt x="176410" y="64924"/>
                      <a:pt x="186956" y="63341"/>
                      <a:pt x="196974" y="60702"/>
                    </a:cubicBezTo>
                    <a:cubicBezTo>
                      <a:pt x="187483" y="38009"/>
                      <a:pt x="177465" y="21121"/>
                      <a:pt x="173247" y="13732"/>
                    </a:cubicBezTo>
                    <a:cubicBezTo>
                      <a:pt x="171665" y="13732"/>
                      <a:pt x="169556" y="13732"/>
                      <a:pt x="167974" y="13204"/>
                    </a:cubicBezTo>
                    <a:close/>
                    <a:moveTo>
                      <a:pt x="149585" y="13204"/>
                    </a:moveTo>
                    <a:cubicBezTo>
                      <a:pt x="145346" y="20059"/>
                      <a:pt x="135810" y="36405"/>
                      <a:pt x="126273" y="58551"/>
                    </a:cubicBezTo>
                    <a:cubicBezTo>
                      <a:pt x="134220" y="61187"/>
                      <a:pt x="143227" y="63296"/>
                      <a:pt x="152764" y="63823"/>
                    </a:cubicBezTo>
                    <a:cubicBezTo>
                      <a:pt x="153294" y="40623"/>
                      <a:pt x="154354" y="22696"/>
                      <a:pt x="154883" y="13204"/>
                    </a:cubicBezTo>
                    <a:cubicBezTo>
                      <a:pt x="153294" y="13204"/>
                      <a:pt x="151175" y="13204"/>
                      <a:pt x="149585" y="13204"/>
                    </a:cubicBezTo>
                    <a:close/>
                    <a:moveTo>
                      <a:pt x="160099" y="0"/>
                    </a:moveTo>
                    <a:cubicBezTo>
                      <a:pt x="192750" y="0"/>
                      <a:pt x="222769" y="10024"/>
                      <a:pt x="248047" y="26906"/>
                    </a:cubicBezTo>
                    <a:cubicBezTo>
                      <a:pt x="251734" y="29017"/>
                      <a:pt x="255420" y="31655"/>
                      <a:pt x="259107" y="34293"/>
                    </a:cubicBezTo>
                    <a:cubicBezTo>
                      <a:pt x="269113" y="42206"/>
                      <a:pt x="278066" y="51703"/>
                      <a:pt x="285965" y="61727"/>
                    </a:cubicBezTo>
                    <a:cubicBezTo>
                      <a:pt x="288598" y="65420"/>
                      <a:pt x="291232" y="69113"/>
                      <a:pt x="293865" y="72806"/>
                    </a:cubicBezTo>
                    <a:cubicBezTo>
                      <a:pt x="299658" y="81775"/>
                      <a:pt x="304398" y="90744"/>
                      <a:pt x="308084" y="100768"/>
                    </a:cubicBezTo>
                    <a:cubicBezTo>
                      <a:pt x="310191" y="105516"/>
                      <a:pt x="311771" y="110264"/>
                      <a:pt x="313350" y="115013"/>
                    </a:cubicBezTo>
                    <a:cubicBezTo>
                      <a:pt x="317564" y="128730"/>
                      <a:pt x="319670" y="142975"/>
                      <a:pt x="319670" y="157747"/>
                    </a:cubicBezTo>
                    <a:cubicBezTo>
                      <a:pt x="319670" y="158275"/>
                      <a:pt x="319670" y="159330"/>
                      <a:pt x="319670" y="160385"/>
                    </a:cubicBezTo>
                    <a:cubicBezTo>
                      <a:pt x="319670" y="165661"/>
                      <a:pt x="319670" y="170937"/>
                      <a:pt x="319144" y="176212"/>
                    </a:cubicBezTo>
                    <a:cubicBezTo>
                      <a:pt x="317037" y="196260"/>
                      <a:pt x="311244" y="215253"/>
                      <a:pt x="302291" y="232664"/>
                    </a:cubicBezTo>
                    <a:cubicBezTo>
                      <a:pt x="298605" y="240577"/>
                      <a:pt x="293865" y="247964"/>
                      <a:pt x="288598" y="254822"/>
                    </a:cubicBezTo>
                    <a:cubicBezTo>
                      <a:pt x="259633" y="294391"/>
                      <a:pt x="212763" y="320242"/>
                      <a:pt x="160099" y="320242"/>
                    </a:cubicBezTo>
                    <a:cubicBezTo>
                      <a:pt x="159572" y="320242"/>
                      <a:pt x="159572" y="320242"/>
                      <a:pt x="159572" y="320242"/>
                    </a:cubicBezTo>
                    <a:cubicBezTo>
                      <a:pt x="159572" y="320242"/>
                      <a:pt x="159572" y="320242"/>
                      <a:pt x="155359" y="320770"/>
                    </a:cubicBezTo>
                    <a:cubicBezTo>
                      <a:pt x="155359" y="320770"/>
                      <a:pt x="155359" y="320242"/>
                      <a:pt x="155359" y="320242"/>
                    </a:cubicBezTo>
                    <a:cubicBezTo>
                      <a:pt x="101642" y="318660"/>
                      <a:pt x="54244" y="290698"/>
                      <a:pt x="26332" y="248491"/>
                    </a:cubicBezTo>
                    <a:cubicBezTo>
                      <a:pt x="21593" y="241105"/>
                      <a:pt x="17379" y="233191"/>
                      <a:pt x="13693" y="225278"/>
                    </a:cubicBezTo>
                    <a:cubicBezTo>
                      <a:pt x="6847" y="209450"/>
                      <a:pt x="2107" y="192567"/>
                      <a:pt x="527" y="174630"/>
                    </a:cubicBezTo>
                    <a:cubicBezTo>
                      <a:pt x="0" y="169881"/>
                      <a:pt x="0" y="165133"/>
                      <a:pt x="0" y="160385"/>
                    </a:cubicBezTo>
                    <a:cubicBezTo>
                      <a:pt x="0" y="158802"/>
                      <a:pt x="0" y="157219"/>
                      <a:pt x="0" y="156164"/>
                    </a:cubicBezTo>
                    <a:cubicBezTo>
                      <a:pt x="527" y="141392"/>
                      <a:pt x="2634" y="127147"/>
                      <a:pt x="6847" y="113958"/>
                    </a:cubicBezTo>
                    <a:cubicBezTo>
                      <a:pt x="8427" y="108682"/>
                      <a:pt x="10006" y="103934"/>
                      <a:pt x="12113" y="99185"/>
                    </a:cubicBezTo>
                    <a:cubicBezTo>
                      <a:pt x="17379" y="86523"/>
                      <a:pt x="23699" y="74916"/>
                      <a:pt x="32125" y="64365"/>
                    </a:cubicBezTo>
                    <a:cubicBezTo>
                      <a:pt x="34758" y="60144"/>
                      <a:pt x="37918" y="56451"/>
                      <a:pt x="41078" y="52758"/>
                    </a:cubicBezTo>
                    <a:cubicBezTo>
                      <a:pt x="49505" y="43789"/>
                      <a:pt x="58984" y="35348"/>
                      <a:pt x="68990" y="28489"/>
                    </a:cubicBezTo>
                    <a:cubicBezTo>
                      <a:pt x="72677" y="25851"/>
                      <a:pt x="76363" y="23213"/>
                      <a:pt x="80576" y="21103"/>
                    </a:cubicBezTo>
                    <a:cubicBezTo>
                      <a:pt x="103748" y="7913"/>
                      <a:pt x="131133" y="0"/>
                      <a:pt x="160099" y="0"/>
                    </a:cubicBezTo>
                    <a:close/>
                  </a:path>
                </a:pathLst>
              </a:custGeom>
              <a:grpFill/>
              <a:ln>
                <a:noFill/>
              </a:ln>
              <a:extLst/>
            </p:spPr>
            <p:txBody>
              <a:bodyPr vert="horz" wrap="square" lIns="91427" tIns="45713" rIns="91427" bIns="45713" numCol="1" anchor="t" anchorCtr="0" compatLnSpc="1">
                <a:prstTxWarp prst="textNoShape">
                  <a:avLst/>
                </a:prstTxWarp>
                <a:noAutofit/>
              </a:bodyPr>
              <a:lstStyle/>
              <a:p>
                <a:pPr marL="0" marR="0" lvl="0" indent="0" defTabSz="91437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21" name="Freeform 220"/>
              <p:cNvSpPr>
                <a:spLocks/>
              </p:cNvSpPr>
              <p:nvPr/>
            </p:nvSpPr>
            <p:spPr bwMode="auto">
              <a:xfrm>
                <a:off x="5007615" y="2323753"/>
                <a:ext cx="649029" cy="502032"/>
              </a:xfrm>
              <a:custGeom>
                <a:avLst/>
                <a:gdLst>
                  <a:gd name="connsiteX0" fmla="*/ 33287 w 649029"/>
                  <a:gd name="connsiteY0" fmla="*/ 88963 h 502032"/>
                  <a:gd name="connsiteX1" fmla="*/ 21098 w 649029"/>
                  <a:gd name="connsiteY1" fmla="*/ 102250 h 502032"/>
                  <a:gd name="connsiteX2" fmla="*/ 21098 w 649029"/>
                  <a:gd name="connsiteY2" fmla="*/ 467370 h 502032"/>
                  <a:gd name="connsiteX3" fmla="*/ 33287 w 649029"/>
                  <a:gd name="connsiteY3" fmla="*/ 480657 h 502032"/>
                  <a:gd name="connsiteX4" fmla="*/ 615742 w 649029"/>
                  <a:gd name="connsiteY4" fmla="*/ 480657 h 502032"/>
                  <a:gd name="connsiteX5" fmla="*/ 627932 w 649029"/>
                  <a:gd name="connsiteY5" fmla="*/ 467370 h 502032"/>
                  <a:gd name="connsiteX6" fmla="*/ 627932 w 649029"/>
                  <a:gd name="connsiteY6" fmla="*/ 102250 h 502032"/>
                  <a:gd name="connsiteX7" fmla="*/ 615742 w 649029"/>
                  <a:gd name="connsiteY7" fmla="*/ 88963 h 502032"/>
                  <a:gd name="connsiteX8" fmla="*/ 71744 w 649029"/>
                  <a:gd name="connsiteY8" fmla="*/ 21375 h 502032"/>
                  <a:gd name="connsiteX9" fmla="*/ 61676 w 649029"/>
                  <a:gd name="connsiteY9" fmla="*/ 31460 h 502032"/>
                  <a:gd name="connsiteX10" fmla="*/ 61676 w 649029"/>
                  <a:gd name="connsiteY10" fmla="*/ 67588 h 502032"/>
                  <a:gd name="connsiteX11" fmla="*/ 281061 w 649029"/>
                  <a:gd name="connsiteY11" fmla="*/ 67588 h 502032"/>
                  <a:gd name="connsiteX12" fmla="*/ 281061 w 649029"/>
                  <a:gd name="connsiteY12" fmla="*/ 31460 h 502032"/>
                  <a:gd name="connsiteX13" fmla="*/ 270993 w 649029"/>
                  <a:gd name="connsiteY13" fmla="*/ 21375 h 502032"/>
                  <a:gd name="connsiteX14" fmla="*/ 71826 w 649029"/>
                  <a:gd name="connsiteY14" fmla="*/ 0 h 502032"/>
                  <a:gd name="connsiteX15" fmla="*/ 271010 w 649029"/>
                  <a:gd name="connsiteY15" fmla="*/ 0 h 502032"/>
                  <a:gd name="connsiteX16" fmla="*/ 302265 w 649029"/>
                  <a:gd name="connsiteY16" fmla="*/ 31399 h 502032"/>
                  <a:gd name="connsiteX17" fmla="*/ 302265 w 649029"/>
                  <a:gd name="connsiteY17" fmla="*/ 59604 h 502032"/>
                  <a:gd name="connsiteX18" fmla="*/ 614285 w 649029"/>
                  <a:gd name="connsiteY18" fmla="*/ 59604 h 502032"/>
                  <a:gd name="connsiteX19" fmla="*/ 625873 w 649029"/>
                  <a:gd name="connsiteY19" fmla="*/ 64461 h 502032"/>
                  <a:gd name="connsiteX20" fmla="*/ 629657 w 649029"/>
                  <a:gd name="connsiteY20" fmla="*/ 73573 h 502032"/>
                  <a:gd name="connsiteX21" fmla="*/ 639294 w 649029"/>
                  <a:gd name="connsiteY21" fmla="*/ 77692 h 502032"/>
                  <a:gd name="connsiteX22" fmla="*/ 649029 w 649029"/>
                  <a:gd name="connsiteY22" fmla="*/ 102152 h 502032"/>
                  <a:gd name="connsiteX23" fmla="*/ 649029 w 649029"/>
                  <a:gd name="connsiteY23" fmla="*/ 467468 h 502032"/>
                  <a:gd name="connsiteX24" fmla="*/ 615651 w 649029"/>
                  <a:gd name="connsiteY24" fmla="*/ 502032 h 502032"/>
                  <a:gd name="connsiteX25" fmla="*/ 33379 w 649029"/>
                  <a:gd name="connsiteY25" fmla="*/ 502032 h 502032"/>
                  <a:gd name="connsiteX26" fmla="*/ 0 w 649029"/>
                  <a:gd name="connsiteY26" fmla="*/ 467468 h 502032"/>
                  <a:gd name="connsiteX27" fmla="*/ 0 w 649029"/>
                  <a:gd name="connsiteY27" fmla="*/ 102152 h 502032"/>
                  <a:gd name="connsiteX28" fmla="*/ 9735 w 649029"/>
                  <a:gd name="connsiteY28" fmla="*/ 77692 h 502032"/>
                  <a:gd name="connsiteX29" fmla="*/ 19371 w 649029"/>
                  <a:gd name="connsiteY29" fmla="*/ 73574 h 502032"/>
                  <a:gd name="connsiteX30" fmla="*/ 23155 w 649029"/>
                  <a:gd name="connsiteY30" fmla="*/ 64461 h 502032"/>
                  <a:gd name="connsiteX31" fmla="*/ 34744 w 649029"/>
                  <a:gd name="connsiteY31" fmla="*/ 59604 h 502032"/>
                  <a:gd name="connsiteX32" fmla="*/ 40571 w 649029"/>
                  <a:gd name="connsiteY32" fmla="*/ 59604 h 502032"/>
                  <a:gd name="connsiteX33" fmla="*/ 40571 w 649029"/>
                  <a:gd name="connsiteY33" fmla="*/ 31399 h 502032"/>
                  <a:gd name="connsiteX34" fmla="*/ 71826 w 649029"/>
                  <a:gd name="connsiteY34" fmla="*/ 0 h 502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649029" h="502032">
                    <a:moveTo>
                      <a:pt x="33287" y="88963"/>
                    </a:moveTo>
                    <a:cubicBezTo>
                      <a:pt x="26398" y="88963"/>
                      <a:pt x="21098" y="94809"/>
                      <a:pt x="21098" y="102250"/>
                    </a:cubicBezTo>
                    <a:lnTo>
                      <a:pt x="21098" y="467370"/>
                    </a:lnTo>
                    <a:cubicBezTo>
                      <a:pt x="21098" y="474811"/>
                      <a:pt x="26398" y="480657"/>
                      <a:pt x="33287" y="480657"/>
                    </a:cubicBezTo>
                    <a:lnTo>
                      <a:pt x="615742" y="480657"/>
                    </a:lnTo>
                    <a:cubicBezTo>
                      <a:pt x="622632" y="480657"/>
                      <a:pt x="627932" y="474811"/>
                      <a:pt x="627932" y="467370"/>
                    </a:cubicBezTo>
                    <a:lnTo>
                      <a:pt x="627932" y="102250"/>
                    </a:lnTo>
                    <a:cubicBezTo>
                      <a:pt x="627932" y="94809"/>
                      <a:pt x="622632" y="88963"/>
                      <a:pt x="615742" y="88963"/>
                    </a:cubicBezTo>
                    <a:close/>
                    <a:moveTo>
                      <a:pt x="71744" y="21375"/>
                    </a:moveTo>
                    <a:cubicBezTo>
                      <a:pt x="66445" y="21375"/>
                      <a:pt x="61676" y="26152"/>
                      <a:pt x="61676" y="31460"/>
                    </a:cubicBezTo>
                    <a:lnTo>
                      <a:pt x="61676" y="67588"/>
                    </a:lnTo>
                    <a:lnTo>
                      <a:pt x="281061" y="67588"/>
                    </a:lnTo>
                    <a:lnTo>
                      <a:pt x="281061" y="31460"/>
                    </a:lnTo>
                    <a:cubicBezTo>
                      <a:pt x="281061" y="26152"/>
                      <a:pt x="276292" y="21375"/>
                      <a:pt x="270993" y="21375"/>
                    </a:cubicBezTo>
                    <a:close/>
                    <a:moveTo>
                      <a:pt x="71826" y="0"/>
                    </a:moveTo>
                    <a:lnTo>
                      <a:pt x="271010" y="0"/>
                    </a:lnTo>
                    <a:cubicBezTo>
                      <a:pt x="287962" y="0"/>
                      <a:pt x="302265" y="14369"/>
                      <a:pt x="302265" y="31399"/>
                    </a:cubicBezTo>
                    <a:lnTo>
                      <a:pt x="302265" y="59604"/>
                    </a:lnTo>
                    <a:lnTo>
                      <a:pt x="614285" y="59604"/>
                    </a:lnTo>
                    <a:cubicBezTo>
                      <a:pt x="618788" y="59604"/>
                      <a:pt x="622894" y="61467"/>
                      <a:pt x="625873" y="64461"/>
                    </a:cubicBezTo>
                    <a:lnTo>
                      <a:pt x="629657" y="73573"/>
                    </a:lnTo>
                    <a:lnTo>
                      <a:pt x="639294" y="77692"/>
                    </a:lnTo>
                    <a:cubicBezTo>
                      <a:pt x="645320" y="83940"/>
                      <a:pt x="649029" y="92581"/>
                      <a:pt x="649029" y="102152"/>
                    </a:cubicBezTo>
                    <a:lnTo>
                      <a:pt x="649029" y="467468"/>
                    </a:lnTo>
                    <a:cubicBezTo>
                      <a:pt x="649029" y="486611"/>
                      <a:pt x="634194" y="502032"/>
                      <a:pt x="615651" y="502032"/>
                    </a:cubicBezTo>
                    <a:lnTo>
                      <a:pt x="33379" y="502032"/>
                    </a:lnTo>
                    <a:cubicBezTo>
                      <a:pt x="14835" y="502032"/>
                      <a:pt x="0" y="486611"/>
                      <a:pt x="0" y="467468"/>
                    </a:cubicBezTo>
                    <a:lnTo>
                      <a:pt x="0" y="102152"/>
                    </a:lnTo>
                    <a:cubicBezTo>
                      <a:pt x="0" y="92581"/>
                      <a:pt x="3709" y="83940"/>
                      <a:pt x="9735" y="77692"/>
                    </a:cubicBezTo>
                    <a:lnTo>
                      <a:pt x="19371" y="73574"/>
                    </a:lnTo>
                    <a:lnTo>
                      <a:pt x="23155" y="64461"/>
                    </a:lnTo>
                    <a:cubicBezTo>
                      <a:pt x="26135" y="61467"/>
                      <a:pt x="30241" y="59604"/>
                      <a:pt x="34744" y="59604"/>
                    </a:cubicBezTo>
                    <a:lnTo>
                      <a:pt x="40571" y="59604"/>
                    </a:lnTo>
                    <a:lnTo>
                      <a:pt x="40571" y="31399"/>
                    </a:lnTo>
                    <a:cubicBezTo>
                      <a:pt x="40571" y="14369"/>
                      <a:pt x="54344" y="0"/>
                      <a:pt x="7182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noAutofit/>
              </a:bodyPr>
              <a:lstStyle/>
              <a:p>
                <a:pPr marL="0" marR="0" lvl="0" indent="0" defTabSz="91437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grpSp>
          <p:nvGrpSpPr>
            <p:cNvPr id="222" name="Group 221"/>
            <p:cNvGrpSpPr/>
            <p:nvPr/>
          </p:nvGrpSpPr>
          <p:grpSpPr>
            <a:xfrm>
              <a:off x="10486805" y="2434267"/>
              <a:ext cx="1302888" cy="1542780"/>
              <a:chOff x="10486805" y="2923046"/>
              <a:chExt cx="1302888" cy="1542780"/>
            </a:xfrm>
            <a:grpFill/>
          </p:grpSpPr>
          <p:sp>
            <p:nvSpPr>
              <p:cNvPr id="223" name="Rectangle 222"/>
              <p:cNvSpPr/>
              <p:nvPr/>
            </p:nvSpPr>
            <p:spPr bwMode="auto">
              <a:xfrm>
                <a:off x="10802824" y="2923046"/>
                <a:ext cx="986869" cy="1542780"/>
              </a:xfrm>
              <a:prstGeom prst="rect">
                <a:avLst/>
              </a:prstGeom>
              <a:noFill/>
              <a:ln>
                <a:solidFill>
                  <a:schemeClr val="tx1">
                    <a:lumMod val="6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marL="0" marR="0" lvl="0" indent="0" algn="ctr" defTabSz="93227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24" name="TextBox 223"/>
              <p:cNvSpPr txBox="1"/>
              <p:nvPr/>
            </p:nvSpPr>
            <p:spPr>
              <a:xfrm>
                <a:off x="11212739" y="3022354"/>
                <a:ext cx="473389" cy="172602"/>
              </a:xfrm>
              <a:prstGeom prst="rect">
                <a:avLst/>
              </a:prstGeom>
              <a:noFill/>
            </p:spPr>
            <p:txBody>
              <a:bodyPr wrap="square" lIns="0" tIns="0" rIns="0" bIns="0" rtlCol="0">
                <a:spAutoFit/>
              </a:bodyPr>
              <a:lstStyle/>
              <a:p>
                <a:pPr marL="0" marR="0" lvl="0" indent="0" defTabSz="932361" eaLnBrk="1" fontAlgn="auto" latinLnBrk="0" hangingPunct="1">
                  <a:lnSpc>
                    <a:spcPct val="100000"/>
                  </a:lnSpc>
                  <a:spcBef>
                    <a:spcPct val="0"/>
                  </a:spcBef>
                  <a:spcAft>
                    <a:spcPts val="600"/>
                  </a:spcAft>
                  <a:buClrTx/>
                  <a:buSzTx/>
                  <a:buFontTx/>
                  <a:buNone/>
                  <a:tabLst/>
                  <a:defRPr/>
                </a:pPr>
                <a:r>
                  <a:rPr kumimoji="0" lang="en-US" sz="1051" b="0" i="0" u="none" strike="noStrike" kern="0" cap="none" spc="0" normalizeH="0" baseline="0" noProof="0" dirty="0">
                    <a:ln>
                      <a:noFill/>
                    </a:ln>
                    <a:solidFill>
                      <a:schemeClr val="accent2"/>
                    </a:solidFill>
                    <a:effectLst/>
                    <a:uLnTx/>
                    <a:uFillTx/>
                    <a:cs typeface="Segoe UI Semilight" panose="020B0402040204020203" pitchFamily="34" charset="0"/>
                  </a:rPr>
                  <a:t>Web</a:t>
                </a:r>
              </a:p>
            </p:txBody>
          </p:sp>
          <p:sp>
            <p:nvSpPr>
              <p:cNvPr id="225" name="TextBox 224"/>
              <p:cNvSpPr txBox="1"/>
              <p:nvPr/>
            </p:nvSpPr>
            <p:spPr>
              <a:xfrm>
                <a:off x="11212739" y="3571985"/>
                <a:ext cx="473389" cy="172602"/>
              </a:xfrm>
              <a:prstGeom prst="rect">
                <a:avLst/>
              </a:prstGeom>
              <a:noFill/>
            </p:spPr>
            <p:txBody>
              <a:bodyPr wrap="square" lIns="0" tIns="0" rIns="0" bIns="0" rtlCol="0">
                <a:spAutoFit/>
              </a:bodyPr>
              <a:lstStyle/>
              <a:p>
                <a:pPr marL="0" marR="0" lvl="0" indent="0" defTabSz="932361" eaLnBrk="1" fontAlgn="auto" latinLnBrk="0" hangingPunct="1">
                  <a:lnSpc>
                    <a:spcPct val="100000"/>
                  </a:lnSpc>
                  <a:spcBef>
                    <a:spcPct val="0"/>
                  </a:spcBef>
                  <a:spcAft>
                    <a:spcPts val="600"/>
                  </a:spcAft>
                  <a:buClrTx/>
                  <a:buSzTx/>
                  <a:buFontTx/>
                  <a:buNone/>
                  <a:tabLst/>
                  <a:defRPr/>
                </a:pPr>
                <a:r>
                  <a:rPr kumimoji="0" lang="en-US" sz="1051" b="0" i="0" u="none" strike="noStrike" kern="0" cap="none" spc="0" normalizeH="0" baseline="0" noProof="0" dirty="0">
                    <a:ln>
                      <a:noFill/>
                    </a:ln>
                    <a:solidFill>
                      <a:schemeClr val="accent2"/>
                    </a:solidFill>
                    <a:effectLst/>
                    <a:uLnTx/>
                    <a:uFillTx/>
                    <a:cs typeface="Segoe UI Semilight" panose="020B0402040204020203" pitchFamily="34" charset="0"/>
                  </a:rPr>
                  <a:t>Mobile</a:t>
                </a:r>
              </a:p>
            </p:txBody>
          </p:sp>
          <p:sp>
            <p:nvSpPr>
              <p:cNvPr id="226" name="TextBox 225"/>
              <p:cNvSpPr txBox="1"/>
              <p:nvPr/>
            </p:nvSpPr>
            <p:spPr>
              <a:xfrm>
                <a:off x="11212739" y="4160204"/>
                <a:ext cx="473389" cy="172602"/>
              </a:xfrm>
              <a:prstGeom prst="rect">
                <a:avLst/>
              </a:prstGeom>
              <a:noFill/>
            </p:spPr>
            <p:txBody>
              <a:bodyPr wrap="square" lIns="0" tIns="0" rIns="0" bIns="0" rtlCol="0">
                <a:spAutoFit/>
              </a:bodyPr>
              <a:lstStyle/>
              <a:p>
                <a:pPr marL="0" marR="0" lvl="0" indent="0" defTabSz="932361" eaLnBrk="1" fontAlgn="auto" latinLnBrk="0" hangingPunct="1">
                  <a:lnSpc>
                    <a:spcPct val="100000"/>
                  </a:lnSpc>
                  <a:spcBef>
                    <a:spcPct val="0"/>
                  </a:spcBef>
                  <a:spcAft>
                    <a:spcPts val="600"/>
                  </a:spcAft>
                  <a:buClrTx/>
                  <a:buSzTx/>
                  <a:buFontTx/>
                  <a:buNone/>
                  <a:tabLst/>
                  <a:defRPr/>
                </a:pPr>
                <a:r>
                  <a:rPr kumimoji="0" lang="en-US" sz="1051" b="0" i="0" u="none" strike="noStrike" kern="0" cap="none" spc="0" normalizeH="0" baseline="0" noProof="0" dirty="0">
                    <a:ln>
                      <a:noFill/>
                    </a:ln>
                    <a:solidFill>
                      <a:schemeClr val="accent2"/>
                    </a:solidFill>
                    <a:effectLst/>
                    <a:uLnTx/>
                    <a:uFillTx/>
                    <a:cs typeface="Segoe UI Semilight" panose="020B0402040204020203" pitchFamily="34" charset="0"/>
                  </a:rPr>
                  <a:t>Bots</a:t>
                </a:r>
              </a:p>
            </p:txBody>
          </p:sp>
          <p:sp>
            <p:nvSpPr>
              <p:cNvPr id="227" name="Freeform 226"/>
              <p:cNvSpPr>
                <a:spLocks noChangeArrowheads="1"/>
              </p:cNvSpPr>
              <p:nvPr/>
            </p:nvSpPr>
            <p:spPr bwMode="auto">
              <a:xfrm>
                <a:off x="10907711" y="3020740"/>
                <a:ext cx="187689" cy="187689"/>
              </a:xfrm>
              <a:custGeom>
                <a:avLst/>
                <a:gdLst>
                  <a:gd name="connsiteX0" fmla="*/ 2240514 w 3214688"/>
                  <a:gd name="connsiteY0" fmla="*/ 2452692 h 3214688"/>
                  <a:gd name="connsiteX1" fmla="*/ 2164154 w 3214688"/>
                  <a:gd name="connsiteY1" fmla="*/ 2577661 h 3214688"/>
                  <a:gd name="connsiteX2" fmla="*/ 2066550 w 3214688"/>
                  <a:gd name="connsiteY2" fmla="*/ 2716118 h 3214688"/>
                  <a:gd name="connsiteX3" fmla="*/ 1754615 w 3214688"/>
                  <a:gd name="connsiteY3" fmla="*/ 3074168 h 3214688"/>
                  <a:gd name="connsiteX4" fmla="*/ 1740871 w 3214688"/>
                  <a:gd name="connsiteY4" fmla="*/ 3087292 h 3214688"/>
                  <a:gd name="connsiteX5" fmla="*/ 1759187 w 3214688"/>
                  <a:gd name="connsiteY5" fmla="*/ 3086367 h 3214688"/>
                  <a:gd name="connsiteX6" fmla="*/ 2552008 w 3214688"/>
                  <a:gd name="connsiteY6" fmla="*/ 2754731 h 3214688"/>
                  <a:gd name="connsiteX7" fmla="*/ 2647815 w 3214688"/>
                  <a:gd name="connsiteY7" fmla="*/ 2667609 h 3214688"/>
                  <a:gd name="connsiteX8" fmla="*/ 2533366 w 3214688"/>
                  <a:gd name="connsiteY8" fmla="*/ 2587696 h 3214688"/>
                  <a:gd name="connsiteX9" fmla="*/ 2342448 w 3214688"/>
                  <a:gd name="connsiteY9" fmla="*/ 2491033 h 3214688"/>
                  <a:gd name="connsiteX10" fmla="*/ 974642 w 3214688"/>
                  <a:gd name="connsiteY10" fmla="*/ 2452516 h 3214688"/>
                  <a:gd name="connsiteX11" fmla="*/ 872242 w 3214688"/>
                  <a:gd name="connsiteY11" fmla="*/ 2491033 h 3214688"/>
                  <a:gd name="connsiteX12" fmla="*/ 681324 w 3214688"/>
                  <a:gd name="connsiteY12" fmla="*/ 2587696 h 3214688"/>
                  <a:gd name="connsiteX13" fmla="*/ 566873 w 3214688"/>
                  <a:gd name="connsiteY13" fmla="*/ 2667611 h 3214688"/>
                  <a:gd name="connsiteX14" fmla="*/ 662678 w 3214688"/>
                  <a:gd name="connsiteY14" fmla="*/ 2754731 h 3214688"/>
                  <a:gd name="connsiteX15" fmla="*/ 1455500 w 3214688"/>
                  <a:gd name="connsiteY15" fmla="*/ 3086367 h 3214688"/>
                  <a:gd name="connsiteX16" fmla="*/ 1473960 w 3214688"/>
                  <a:gd name="connsiteY16" fmla="*/ 3087299 h 3214688"/>
                  <a:gd name="connsiteX17" fmla="*/ 1460208 w 3214688"/>
                  <a:gd name="connsiteY17" fmla="*/ 3074168 h 3214688"/>
                  <a:gd name="connsiteX18" fmla="*/ 1148273 w 3214688"/>
                  <a:gd name="connsiteY18" fmla="*/ 2716118 h 3214688"/>
                  <a:gd name="connsiteX19" fmla="*/ 1050800 w 3214688"/>
                  <a:gd name="connsiteY19" fmla="*/ 2577661 h 3214688"/>
                  <a:gd name="connsiteX20" fmla="*/ 1668463 w 3214688"/>
                  <a:gd name="connsiteY20" fmla="*/ 2349078 h 3214688"/>
                  <a:gd name="connsiteX21" fmla="*/ 1668463 w 3214688"/>
                  <a:gd name="connsiteY21" fmla="*/ 2987045 h 3214688"/>
                  <a:gd name="connsiteX22" fmla="*/ 1686282 w 3214688"/>
                  <a:gd name="connsiteY22" fmla="*/ 2969732 h 3214688"/>
                  <a:gd name="connsiteX23" fmla="*/ 2047573 w 3214688"/>
                  <a:gd name="connsiteY23" fmla="*/ 2532767 h 3214688"/>
                  <a:gd name="connsiteX24" fmla="*/ 2118389 w 3214688"/>
                  <a:gd name="connsiteY24" fmla="*/ 2414793 h 3214688"/>
                  <a:gd name="connsiteX25" fmla="*/ 2062644 w 3214688"/>
                  <a:gd name="connsiteY25" fmla="*/ 2398957 h 3214688"/>
                  <a:gd name="connsiteX26" fmla="*/ 1838838 w 3214688"/>
                  <a:gd name="connsiteY26" fmla="*/ 2359062 h 3214688"/>
                  <a:gd name="connsiteX27" fmla="*/ 1546226 w 3214688"/>
                  <a:gd name="connsiteY27" fmla="*/ 2349078 h 3214688"/>
                  <a:gd name="connsiteX28" fmla="*/ 1375851 w 3214688"/>
                  <a:gd name="connsiteY28" fmla="*/ 2359062 h 3214688"/>
                  <a:gd name="connsiteX29" fmla="*/ 1152046 w 3214688"/>
                  <a:gd name="connsiteY29" fmla="*/ 2398957 h 3214688"/>
                  <a:gd name="connsiteX30" fmla="*/ 1097994 w 3214688"/>
                  <a:gd name="connsiteY30" fmla="*/ 2414312 h 3214688"/>
                  <a:gd name="connsiteX31" fmla="*/ 1168773 w 3214688"/>
                  <a:gd name="connsiteY31" fmla="*/ 2532767 h 3214688"/>
                  <a:gd name="connsiteX32" fmla="*/ 1528675 w 3214688"/>
                  <a:gd name="connsiteY32" fmla="*/ 2969732 h 3214688"/>
                  <a:gd name="connsiteX33" fmla="*/ 1546226 w 3214688"/>
                  <a:gd name="connsiteY33" fmla="*/ 2986822 h 3214688"/>
                  <a:gd name="connsiteX34" fmla="*/ 2486262 w 3214688"/>
                  <a:gd name="connsiteY34" fmla="*/ 1668463 h 3214688"/>
                  <a:gd name="connsiteX35" fmla="*/ 2482389 w 3214688"/>
                  <a:gd name="connsiteY35" fmla="*/ 1744921 h 3214688"/>
                  <a:gd name="connsiteX36" fmla="*/ 2321876 w 3214688"/>
                  <a:gd name="connsiteY36" fmla="*/ 2298467 h 3214688"/>
                  <a:gd name="connsiteX37" fmla="*/ 2297383 w 3214688"/>
                  <a:gd name="connsiteY37" fmla="*/ 2345664 h 3214688"/>
                  <a:gd name="connsiteX38" fmla="*/ 2392218 w 3214688"/>
                  <a:gd name="connsiteY38" fmla="*/ 2381629 h 3214688"/>
                  <a:gd name="connsiteX39" fmla="*/ 2596737 w 3214688"/>
                  <a:gd name="connsiteY39" fmla="*/ 2485449 h 3214688"/>
                  <a:gd name="connsiteX40" fmla="*/ 2730520 w 3214688"/>
                  <a:gd name="connsiteY40" fmla="*/ 2578412 h 3214688"/>
                  <a:gd name="connsiteX41" fmla="*/ 2753323 w 3214688"/>
                  <a:gd name="connsiteY41" fmla="*/ 2553309 h 3214688"/>
                  <a:gd name="connsiteX42" fmla="*/ 3084782 w 3214688"/>
                  <a:gd name="connsiteY42" fmla="*/ 1760063 h 3214688"/>
                  <a:gd name="connsiteX43" fmla="*/ 3089405 w 3214688"/>
                  <a:gd name="connsiteY43" fmla="*/ 1668463 h 3214688"/>
                  <a:gd name="connsiteX44" fmla="*/ 1668463 w 3214688"/>
                  <a:gd name="connsiteY44" fmla="*/ 1668463 h 3214688"/>
                  <a:gd name="connsiteX45" fmla="*/ 1668463 w 3214688"/>
                  <a:gd name="connsiteY45" fmla="*/ 2227749 h 3214688"/>
                  <a:gd name="connsiteX46" fmla="*/ 1854174 w 3214688"/>
                  <a:gd name="connsiteY46" fmla="*/ 2238874 h 3214688"/>
                  <a:gd name="connsiteX47" fmla="*/ 2093075 w 3214688"/>
                  <a:gd name="connsiteY47" fmla="*/ 2282190 h 3214688"/>
                  <a:gd name="connsiteX48" fmla="*/ 2180461 w 3214688"/>
                  <a:gd name="connsiteY48" fmla="*/ 2307322 h 3214688"/>
                  <a:gd name="connsiteX49" fmla="*/ 2223231 w 3214688"/>
                  <a:gd name="connsiteY49" fmla="*/ 2220775 h 3214688"/>
                  <a:gd name="connsiteX50" fmla="*/ 2360202 w 3214688"/>
                  <a:gd name="connsiteY50" fmla="*/ 1739141 h 3214688"/>
                  <a:gd name="connsiteX51" fmla="*/ 2363915 w 3214688"/>
                  <a:gd name="connsiteY51" fmla="*/ 1668463 h 3214688"/>
                  <a:gd name="connsiteX52" fmla="*/ 853934 w 3214688"/>
                  <a:gd name="connsiteY52" fmla="*/ 1668463 h 3214688"/>
                  <a:gd name="connsiteX53" fmla="*/ 857628 w 3214688"/>
                  <a:gd name="connsiteY53" fmla="*/ 1739141 h 3214688"/>
                  <a:gd name="connsiteX54" fmla="*/ 993929 w 3214688"/>
                  <a:gd name="connsiteY54" fmla="*/ 2220775 h 3214688"/>
                  <a:gd name="connsiteX55" fmla="*/ 1036215 w 3214688"/>
                  <a:gd name="connsiteY55" fmla="*/ 2306750 h 3214688"/>
                  <a:gd name="connsiteX56" fmla="*/ 1121614 w 3214688"/>
                  <a:gd name="connsiteY56" fmla="*/ 2282190 h 3214688"/>
                  <a:gd name="connsiteX57" fmla="*/ 1360516 w 3214688"/>
                  <a:gd name="connsiteY57" fmla="*/ 2238874 h 3214688"/>
                  <a:gd name="connsiteX58" fmla="*/ 1546226 w 3214688"/>
                  <a:gd name="connsiteY58" fmla="*/ 2227749 h 3214688"/>
                  <a:gd name="connsiteX59" fmla="*/ 1546226 w 3214688"/>
                  <a:gd name="connsiteY59" fmla="*/ 1668463 h 3214688"/>
                  <a:gd name="connsiteX60" fmla="*/ 125282 w 3214688"/>
                  <a:gd name="connsiteY60" fmla="*/ 1668463 h 3214688"/>
                  <a:gd name="connsiteX61" fmla="*/ 129905 w 3214688"/>
                  <a:gd name="connsiteY61" fmla="*/ 1760063 h 3214688"/>
                  <a:gd name="connsiteX62" fmla="*/ 461363 w 3214688"/>
                  <a:gd name="connsiteY62" fmla="*/ 2553309 h 3214688"/>
                  <a:gd name="connsiteX63" fmla="*/ 484168 w 3214688"/>
                  <a:gd name="connsiteY63" fmla="*/ 2578414 h 3214688"/>
                  <a:gd name="connsiteX64" fmla="*/ 617953 w 3214688"/>
                  <a:gd name="connsiteY64" fmla="*/ 2485449 h 3214688"/>
                  <a:gd name="connsiteX65" fmla="*/ 822472 w 3214688"/>
                  <a:gd name="connsiteY65" fmla="*/ 2381629 h 3214688"/>
                  <a:gd name="connsiteX66" fmla="*/ 918086 w 3214688"/>
                  <a:gd name="connsiteY66" fmla="*/ 2345368 h 3214688"/>
                  <a:gd name="connsiteX67" fmla="*/ 893910 w 3214688"/>
                  <a:gd name="connsiteY67" fmla="*/ 2298467 h 3214688"/>
                  <a:gd name="connsiteX68" fmla="*/ 735344 w 3214688"/>
                  <a:gd name="connsiteY68" fmla="*/ 1744921 h 3214688"/>
                  <a:gd name="connsiteX69" fmla="*/ 731546 w 3214688"/>
                  <a:gd name="connsiteY69" fmla="*/ 1668463 h 3214688"/>
                  <a:gd name="connsiteX70" fmla="*/ 1036436 w 3214688"/>
                  <a:gd name="connsiteY70" fmla="*/ 911460 h 3214688"/>
                  <a:gd name="connsiteX71" fmla="*/ 993929 w 3214688"/>
                  <a:gd name="connsiteY71" fmla="*/ 998077 h 3214688"/>
                  <a:gd name="connsiteX72" fmla="*/ 857628 w 3214688"/>
                  <a:gd name="connsiteY72" fmla="*/ 1481228 h 3214688"/>
                  <a:gd name="connsiteX73" fmla="*/ 854245 w 3214688"/>
                  <a:gd name="connsiteY73" fmla="*/ 1546225 h 3214688"/>
                  <a:gd name="connsiteX74" fmla="*/ 1546226 w 3214688"/>
                  <a:gd name="connsiteY74" fmla="*/ 1546225 h 3214688"/>
                  <a:gd name="connsiteX75" fmla="*/ 1546226 w 3214688"/>
                  <a:gd name="connsiteY75" fmla="*/ 990118 h 3214688"/>
                  <a:gd name="connsiteX76" fmla="*/ 1360255 w 3214688"/>
                  <a:gd name="connsiteY76" fmla="*/ 978989 h 3214688"/>
                  <a:gd name="connsiteX77" fmla="*/ 1120814 w 3214688"/>
                  <a:gd name="connsiteY77" fmla="*/ 935673 h 3214688"/>
                  <a:gd name="connsiteX78" fmla="*/ 2180241 w 3214688"/>
                  <a:gd name="connsiteY78" fmla="*/ 910890 h 3214688"/>
                  <a:gd name="connsiteX79" fmla="*/ 2093876 w 3214688"/>
                  <a:gd name="connsiteY79" fmla="*/ 935673 h 3214688"/>
                  <a:gd name="connsiteX80" fmla="*/ 1854434 w 3214688"/>
                  <a:gd name="connsiteY80" fmla="*/ 978989 h 3214688"/>
                  <a:gd name="connsiteX81" fmla="*/ 1668463 w 3214688"/>
                  <a:gd name="connsiteY81" fmla="*/ 990118 h 3214688"/>
                  <a:gd name="connsiteX82" fmla="*/ 1668463 w 3214688"/>
                  <a:gd name="connsiteY82" fmla="*/ 1546225 h 3214688"/>
                  <a:gd name="connsiteX83" fmla="*/ 2363603 w 3214688"/>
                  <a:gd name="connsiteY83" fmla="*/ 1546225 h 3214688"/>
                  <a:gd name="connsiteX84" fmla="*/ 2360202 w 3214688"/>
                  <a:gd name="connsiteY84" fmla="*/ 1481228 h 3214688"/>
                  <a:gd name="connsiteX85" fmla="*/ 2223231 w 3214688"/>
                  <a:gd name="connsiteY85" fmla="*/ 998077 h 3214688"/>
                  <a:gd name="connsiteX86" fmla="*/ 2731519 w 3214688"/>
                  <a:gd name="connsiteY86" fmla="*/ 638964 h 3214688"/>
                  <a:gd name="connsiteX87" fmla="*/ 2597865 w 3214688"/>
                  <a:gd name="connsiteY87" fmla="*/ 732415 h 3214688"/>
                  <a:gd name="connsiteX88" fmla="*/ 2393553 w 3214688"/>
                  <a:gd name="connsiteY88" fmla="*/ 836234 h 3214688"/>
                  <a:gd name="connsiteX89" fmla="*/ 2297528 w 3214688"/>
                  <a:gd name="connsiteY89" fmla="*/ 872602 h 3214688"/>
                  <a:gd name="connsiteX90" fmla="*/ 2321876 w 3214688"/>
                  <a:gd name="connsiteY90" fmla="*/ 919557 h 3214688"/>
                  <a:gd name="connsiteX91" fmla="*/ 2482389 w 3214688"/>
                  <a:gd name="connsiteY91" fmla="*/ 1474977 h 3214688"/>
                  <a:gd name="connsiteX92" fmla="*/ 2485971 w 3214688"/>
                  <a:gd name="connsiteY92" fmla="*/ 1546225 h 3214688"/>
                  <a:gd name="connsiteX93" fmla="*/ 3089325 w 3214688"/>
                  <a:gd name="connsiteY93" fmla="*/ 1546225 h 3214688"/>
                  <a:gd name="connsiteX94" fmla="*/ 3084782 w 3214688"/>
                  <a:gd name="connsiteY94" fmla="*/ 1456213 h 3214688"/>
                  <a:gd name="connsiteX95" fmla="*/ 2753323 w 3214688"/>
                  <a:gd name="connsiteY95" fmla="*/ 662968 h 3214688"/>
                  <a:gd name="connsiteX96" fmla="*/ 483169 w 3214688"/>
                  <a:gd name="connsiteY96" fmla="*/ 638963 h 3214688"/>
                  <a:gd name="connsiteX97" fmla="*/ 461363 w 3214688"/>
                  <a:gd name="connsiteY97" fmla="*/ 662968 h 3214688"/>
                  <a:gd name="connsiteX98" fmla="*/ 129905 w 3214688"/>
                  <a:gd name="connsiteY98" fmla="*/ 1456213 h 3214688"/>
                  <a:gd name="connsiteX99" fmla="*/ 125362 w 3214688"/>
                  <a:gd name="connsiteY99" fmla="*/ 1546225 h 3214688"/>
                  <a:gd name="connsiteX100" fmla="*/ 731831 w 3214688"/>
                  <a:gd name="connsiteY100" fmla="*/ 1546225 h 3214688"/>
                  <a:gd name="connsiteX101" fmla="*/ 735344 w 3214688"/>
                  <a:gd name="connsiteY101" fmla="*/ 1474977 h 3214688"/>
                  <a:gd name="connsiteX102" fmla="*/ 893910 w 3214688"/>
                  <a:gd name="connsiteY102" fmla="*/ 919557 h 3214688"/>
                  <a:gd name="connsiteX103" fmla="*/ 917942 w 3214688"/>
                  <a:gd name="connsiteY103" fmla="*/ 872897 h 3214688"/>
                  <a:gd name="connsiteX104" fmla="*/ 821137 w 3214688"/>
                  <a:gd name="connsiteY104" fmla="*/ 836234 h 3214688"/>
                  <a:gd name="connsiteX105" fmla="*/ 616825 w 3214688"/>
                  <a:gd name="connsiteY105" fmla="*/ 732415 h 3214688"/>
                  <a:gd name="connsiteX106" fmla="*/ 1546226 w 3214688"/>
                  <a:gd name="connsiteY106" fmla="*/ 231046 h 3214688"/>
                  <a:gd name="connsiteX107" fmla="*/ 1528675 w 3214688"/>
                  <a:gd name="connsiteY107" fmla="*/ 248139 h 3214688"/>
                  <a:gd name="connsiteX108" fmla="*/ 1168773 w 3214688"/>
                  <a:gd name="connsiteY108" fmla="*/ 685478 h 3214688"/>
                  <a:gd name="connsiteX109" fmla="*/ 1098769 w 3214688"/>
                  <a:gd name="connsiteY109" fmla="*/ 802845 h 3214688"/>
                  <a:gd name="connsiteX110" fmla="*/ 1152046 w 3214688"/>
                  <a:gd name="connsiteY110" fmla="*/ 818106 h 3214688"/>
                  <a:gd name="connsiteX111" fmla="*/ 1375851 w 3214688"/>
                  <a:gd name="connsiteY111" fmla="*/ 858541 h 3214688"/>
                  <a:gd name="connsiteX112" fmla="*/ 1546226 w 3214688"/>
                  <a:gd name="connsiteY112" fmla="*/ 868716 h 3214688"/>
                  <a:gd name="connsiteX113" fmla="*/ 1668463 w 3214688"/>
                  <a:gd name="connsiteY113" fmla="*/ 230823 h 3214688"/>
                  <a:gd name="connsiteX114" fmla="*/ 1668463 w 3214688"/>
                  <a:gd name="connsiteY114" fmla="*/ 868716 h 3214688"/>
                  <a:gd name="connsiteX115" fmla="*/ 1838838 w 3214688"/>
                  <a:gd name="connsiteY115" fmla="*/ 858541 h 3214688"/>
                  <a:gd name="connsiteX116" fmla="*/ 2062644 w 3214688"/>
                  <a:gd name="connsiteY116" fmla="*/ 818106 h 3214688"/>
                  <a:gd name="connsiteX117" fmla="*/ 2117610 w 3214688"/>
                  <a:gd name="connsiteY117" fmla="*/ 802362 h 3214688"/>
                  <a:gd name="connsiteX118" fmla="*/ 2047573 w 3214688"/>
                  <a:gd name="connsiteY118" fmla="*/ 685478 h 3214688"/>
                  <a:gd name="connsiteX119" fmla="*/ 1686282 w 3214688"/>
                  <a:gd name="connsiteY119" fmla="*/ 248139 h 3214688"/>
                  <a:gd name="connsiteX120" fmla="*/ 1739116 w 3214688"/>
                  <a:gd name="connsiteY120" fmla="*/ 128896 h 3214688"/>
                  <a:gd name="connsiteX121" fmla="*/ 1754615 w 3214688"/>
                  <a:gd name="connsiteY121" fmla="*/ 143696 h 3214688"/>
                  <a:gd name="connsiteX122" fmla="*/ 2066550 w 3214688"/>
                  <a:gd name="connsiteY122" fmla="*/ 501745 h 3214688"/>
                  <a:gd name="connsiteX123" fmla="*/ 2164154 w 3214688"/>
                  <a:gd name="connsiteY123" fmla="*/ 640209 h 3214688"/>
                  <a:gd name="connsiteX124" fmla="*/ 2239903 w 3214688"/>
                  <a:gd name="connsiteY124" fmla="*/ 764214 h 3214688"/>
                  <a:gd name="connsiteX125" fmla="*/ 2342448 w 3214688"/>
                  <a:gd name="connsiteY125" fmla="*/ 725496 h 3214688"/>
                  <a:gd name="connsiteX126" fmla="*/ 2533366 w 3214688"/>
                  <a:gd name="connsiteY126" fmla="*/ 629040 h 3214688"/>
                  <a:gd name="connsiteX127" fmla="*/ 2648575 w 3214688"/>
                  <a:gd name="connsiteY127" fmla="*/ 549358 h 3214688"/>
                  <a:gd name="connsiteX128" fmla="*/ 2552008 w 3214688"/>
                  <a:gd name="connsiteY128" fmla="*/ 461545 h 3214688"/>
                  <a:gd name="connsiteX129" fmla="*/ 1759187 w 3214688"/>
                  <a:gd name="connsiteY129" fmla="*/ 129910 h 3214688"/>
                  <a:gd name="connsiteX130" fmla="*/ 1475715 w 3214688"/>
                  <a:gd name="connsiteY130" fmla="*/ 128888 h 3214688"/>
                  <a:gd name="connsiteX131" fmla="*/ 1455500 w 3214688"/>
                  <a:gd name="connsiteY131" fmla="*/ 129910 h 3214688"/>
                  <a:gd name="connsiteX132" fmla="*/ 662678 w 3214688"/>
                  <a:gd name="connsiteY132" fmla="*/ 461545 h 3214688"/>
                  <a:gd name="connsiteX133" fmla="*/ 566113 w 3214688"/>
                  <a:gd name="connsiteY133" fmla="*/ 549357 h 3214688"/>
                  <a:gd name="connsiteX134" fmla="*/ 681324 w 3214688"/>
                  <a:gd name="connsiteY134" fmla="*/ 629040 h 3214688"/>
                  <a:gd name="connsiteX135" fmla="*/ 872242 w 3214688"/>
                  <a:gd name="connsiteY135" fmla="*/ 725496 h 3214688"/>
                  <a:gd name="connsiteX136" fmla="*/ 975251 w 3214688"/>
                  <a:gd name="connsiteY136" fmla="*/ 764389 h 3214688"/>
                  <a:gd name="connsiteX137" fmla="*/ 1050800 w 3214688"/>
                  <a:gd name="connsiteY137" fmla="*/ 640209 h 3214688"/>
                  <a:gd name="connsiteX138" fmla="*/ 1148273 w 3214688"/>
                  <a:gd name="connsiteY138" fmla="*/ 501745 h 3214688"/>
                  <a:gd name="connsiteX139" fmla="*/ 1460208 w 3214688"/>
                  <a:gd name="connsiteY139" fmla="*/ 143696 h 3214688"/>
                  <a:gd name="connsiteX140" fmla="*/ 1607344 w 3214688"/>
                  <a:gd name="connsiteY140" fmla="*/ 0 h 3214688"/>
                  <a:gd name="connsiteX141" fmla="*/ 3214688 w 3214688"/>
                  <a:gd name="connsiteY141" fmla="*/ 1607344 h 3214688"/>
                  <a:gd name="connsiteX142" fmla="*/ 1607344 w 3214688"/>
                  <a:gd name="connsiteY142" fmla="*/ 3214688 h 3214688"/>
                  <a:gd name="connsiteX143" fmla="*/ 0 w 3214688"/>
                  <a:gd name="connsiteY143" fmla="*/ 1607344 h 3214688"/>
                  <a:gd name="connsiteX144" fmla="*/ 1607344 w 3214688"/>
                  <a:gd name="connsiteY144" fmla="*/ 0 h 3214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3214688" h="3214688">
                    <a:moveTo>
                      <a:pt x="2240514" y="2452692"/>
                    </a:moveTo>
                    <a:lnTo>
                      <a:pt x="2164154" y="2577661"/>
                    </a:lnTo>
                    <a:cubicBezTo>
                      <a:pt x="2133682" y="2623995"/>
                      <a:pt x="2101138" y="2670175"/>
                      <a:pt x="2066550" y="2716118"/>
                    </a:cubicBezTo>
                    <a:cubicBezTo>
                      <a:pt x="1950245" y="2873312"/>
                      <a:pt x="1834903" y="2995905"/>
                      <a:pt x="1754615" y="3074168"/>
                    </a:cubicBezTo>
                    <a:lnTo>
                      <a:pt x="1740871" y="3087292"/>
                    </a:lnTo>
                    <a:lnTo>
                      <a:pt x="1759187" y="3086367"/>
                    </a:lnTo>
                    <a:cubicBezTo>
                      <a:pt x="2058736" y="3055930"/>
                      <a:pt x="2331968" y="2936422"/>
                      <a:pt x="2552008" y="2754731"/>
                    </a:cubicBezTo>
                    <a:lnTo>
                      <a:pt x="2647815" y="2667609"/>
                    </a:lnTo>
                    <a:lnTo>
                      <a:pt x="2533366" y="2587696"/>
                    </a:lnTo>
                    <a:cubicBezTo>
                      <a:pt x="2472930" y="2551687"/>
                      <a:pt x="2409077" y="2519400"/>
                      <a:pt x="2342448" y="2491033"/>
                    </a:cubicBezTo>
                    <a:close/>
                    <a:moveTo>
                      <a:pt x="974642" y="2452516"/>
                    </a:moveTo>
                    <a:lnTo>
                      <a:pt x="872242" y="2491033"/>
                    </a:lnTo>
                    <a:cubicBezTo>
                      <a:pt x="805613" y="2519400"/>
                      <a:pt x="741760" y="2551687"/>
                      <a:pt x="681324" y="2587696"/>
                    </a:cubicBezTo>
                    <a:lnTo>
                      <a:pt x="566873" y="2667611"/>
                    </a:lnTo>
                    <a:lnTo>
                      <a:pt x="662678" y="2754731"/>
                    </a:lnTo>
                    <a:cubicBezTo>
                      <a:pt x="882719" y="2936422"/>
                      <a:pt x="1155951" y="3055930"/>
                      <a:pt x="1455500" y="3086367"/>
                    </a:cubicBezTo>
                    <a:lnTo>
                      <a:pt x="1473960" y="3087299"/>
                    </a:lnTo>
                    <a:lnTo>
                      <a:pt x="1460208" y="3074168"/>
                    </a:lnTo>
                    <a:cubicBezTo>
                      <a:pt x="1379921" y="2995905"/>
                      <a:pt x="1264578" y="2873312"/>
                      <a:pt x="1148273" y="2716118"/>
                    </a:cubicBezTo>
                    <a:cubicBezTo>
                      <a:pt x="1113686" y="2670175"/>
                      <a:pt x="1081189" y="2623995"/>
                      <a:pt x="1050800" y="2577661"/>
                    </a:cubicBezTo>
                    <a:close/>
                    <a:moveTo>
                      <a:pt x="1668463" y="2349078"/>
                    </a:moveTo>
                    <a:lnTo>
                      <a:pt x="1668463" y="2987045"/>
                    </a:lnTo>
                    <a:lnTo>
                      <a:pt x="1686282" y="2969732"/>
                    </a:lnTo>
                    <a:cubicBezTo>
                      <a:pt x="1781612" y="2874931"/>
                      <a:pt x="1920253" y="2723080"/>
                      <a:pt x="2047573" y="2532767"/>
                    </a:cubicBezTo>
                    <a:lnTo>
                      <a:pt x="2118389" y="2414793"/>
                    </a:lnTo>
                    <a:lnTo>
                      <a:pt x="2062644" y="2398957"/>
                    </a:lnTo>
                    <a:cubicBezTo>
                      <a:pt x="1989750" y="2381404"/>
                      <a:pt x="1914935" y="2368039"/>
                      <a:pt x="1838838" y="2359062"/>
                    </a:cubicBezTo>
                    <a:close/>
                    <a:moveTo>
                      <a:pt x="1546226" y="2349078"/>
                    </a:moveTo>
                    <a:lnTo>
                      <a:pt x="1375851" y="2359062"/>
                    </a:lnTo>
                    <a:cubicBezTo>
                      <a:pt x="1299755" y="2368039"/>
                      <a:pt x="1224940" y="2381404"/>
                      <a:pt x="1152046" y="2398957"/>
                    </a:cubicBezTo>
                    <a:lnTo>
                      <a:pt x="1097994" y="2414312"/>
                    </a:lnTo>
                    <a:lnTo>
                      <a:pt x="1168773" y="2532767"/>
                    </a:lnTo>
                    <a:cubicBezTo>
                      <a:pt x="1295523" y="2723080"/>
                      <a:pt x="1433595" y="2874931"/>
                      <a:pt x="1528675" y="2969732"/>
                    </a:cubicBezTo>
                    <a:lnTo>
                      <a:pt x="1546226" y="2986822"/>
                    </a:lnTo>
                    <a:close/>
                    <a:moveTo>
                      <a:pt x="2486262" y="1668463"/>
                    </a:moveTo>
                    <a:lnTo>
                      <a:pt x="2482389" y="1744921"/>
                    </a:lnTo>
                    <a:cubicBezTo>
                      <a:pt x="2464263" y="1925703"/>
                      <a:pt x="2410126" y="2111990"/>
                      <a:pt x="2321876" y="2298467"/>
                    </a:cubicBezTo>
                    <a:lnTo>
                      <a:pt x="2297383" y="2345664"/>
                    </a:lnTo>
                    <a:lnTo>
                      <a:pt x="2392218" y="2381629"/>
                    </a:lnTo>
                    <a:cubicBezTo>
                      <a:pt x="2463528" y="2412174"/>
                      <a:pt x="2531927" y="2446867"/>
                      <a:pt x="2596737" y="2485449"/>
                    </a:cubicBezTo>
                    <a:lnTo>
                      <a:pt x="2730520" y="2578412"/>
                    </a:lnTo>
                    <a:lnTo>
                      <a:pt x="2753323" y="2553309"/>
                    </a:lnTo>
                    <a:cubicBezTo>
                      <a:pt x="2934917" y="2333150"/>
                      <a:pt x="3054361" y="2059772"/>
                      <a:pt x="3084782" y="1760063"/>
                    </a:cubicBezTo>
                    <a:lnTo>
                      <a:pt x="3089405" y="1668463"/>
                    </a:lnTo>
                    <a:close/>
                    <a:moveTo>
                      <a:pt x="1668463" y="1668463"/>
                    </a:moveTo>
                    <a:lnTo>
                      <a:pt x="1668463" y="2227749"/>
                    </a:lnTo>
                    <a:lnTo>
                      <a:pt x="1854174" y="2238874"/>
                    </a:lnTo>
                    <a:cubicBezTo>
                      <a:pt x="1935356" y="2248644"/>
                      <a:pt x="2015217" y="2263170"/>
                      <a:pt x="2093075" y="2282190"/>
                    </a:cubicBezTo>
                    <a:lnTo>
                      <a:pt x="2180461" y="2307322"/>
                    </a:lnTo>
                    <a:lnTo>
                      <a:pt x="2223231" y="2220775"/>
                    </a:lnTo>
                    <a:cubicBezTo>
                      <a:pt x="2291457" y="2071357"/>
                      <a:pt x="2342510" y="1908976"/>
                      <a:pt x="2360202" y="1739141"/>
                    </a:cubicBezTo>
                    <a:lnTo>
                      <a:pt x="2363915" y="1668463"/>
                    </a:lnTo>
                    <a:close/>
                    <a:moveTo>
                      <a:pt x="853934" y="1668463"/>
                    </a:moveTo>
                    <a:lnTo>
                      <a:pt x="857628" y="1739141"/>
                    </a:lnTo>
                    <a:cubicBezTo>
                      <a:pt x="875231" y="1908976"/>
                      <a:pt x="926029" y="2071357"/>
                      <a:pt x="993929" y="2220775"/>
                    </a:cubicBezTo>
                    <a:lnTo>
                      <a:pt x="1036215" y="2306750"/>
                    </a:lnTo>
                    <a:lnTo>
                      <a:pt x="1121614" y="2282190"/>
                    </a:lnTo>
                    <a:cubicBezTo>
                      <a:pt x="1199473" y="2263170"/>
                      <a:pt x="1279334" y="2248644"/>
                      <a:pt x="1360516" y="2238874"/>
                    </a:cubicBezTo>
                    <a:lnTo>
                      <a:pt x="1546226" y="2227749"/>
                    </a:lnTo>
                    <a:lnTo>
                      <a:pt x="1546226" y="1668463"/>
                    </a:lnTo>
                    <a:close/>
                    <a:moveTo>
                      <a:pt x="125282" y="1668463"/>
                    </a:moveTo>
                    <a:lnTo>
                      <a:pt x="129905" y="1760063"/>
                    </a:lnTo>
                    <a:cubicBezTo>
                      <a:pt x="160326" y="2059772"/>
                      <a:pt x="279770" y="2333150"/>
                      <a:pt x="461363" y="2553309"/>
                    </a:cubicBezTo>
                    <a:lnTo>
                      <a:pt x="484168" y="2578414"/>
                    </a:lnTo>
                    <a:lnTo>
                      <a:pt x="617953" y="2485449"/>
                    </a:lnTo>
                    <a:cubicBezTo>
                      <a:pt x="682763" y="2446867"/>
                      <a:pt x="751163" y="2412174"/>
                      <a:pt x="822472" y="2381629"/>
                    </a:cubicBezTo>
                    <a:lnTo>
                      <a:pt x="918086" y="2345368"/>
                    </a:lnTo>
                    <a:lnTo>
                      <a:pt x="893910" y="2298467"/>
                    </a:lnTo>
                    <a:cubicBezTo>
                      <a:pt x="806372" y="2111990"/>
                      <a:pt x="753137" y="1925703"/>
                      <a:pt x="735344" y="1744921"/>
                    </a:cubicBezTo>
                    <a:lnTo>
                      <a:pt x="731546" y="1668463"/>
                    </a:lnTo>
                    <a:close/>
                    <a:moveTo>
                      <a:pt x="1036436" y="911460"/>
                    </a:moveTo>
                    <a:lnTo>
                      <a:pt x="993929" y="998077"/>
                    </a:lnTo>
                    <a:cubicBezTo>
                      <a:pt x="926029" y="1147854"/>
                      <a:pt x="875231" y="1310725"/>
                      <a:pt x="857628" y="1481228"/>
                    </a:cubicBezTo>
                    <a:lnTo>
                      <a:pt x="854245" y="1546225"/>
                    </a:lnTo>
                    <a:lnTo>
                      <a:pt x="1546226" y="1546225"/>
                    </a:lnTo>
                    <a:lnTo>
                      <a:pt x="1546226" y="990118"/>
                    </a:lnTo>
                    <a:lnTo>
                      <a:pt x="1360255" y="978989"/>
                    </a:lnTo>
                    <a:cubicBezTo>
                      <a:pt x="1278920" y="969219"/>
                      <a:pt x="1198859" y="954694"/>
                      <a:pt x="1120814" y="935673"/>
                    </a:cubicBezTo>
                    <a:close/>
                    <a:moveTo>
                      <a:pt x="2180241" y="910890"/>
                    </a:moveTo>
                    <a:lnTo>
                      <a:pt x="2093876" y="935673"/>
                    </a:lnTo>
                    <a:cubicBezTo>
                      <a:pt x="2015831" y="954694"/>
                      <a:pt x="1935770" y="969219"/>
                      <a:pt x="1854434" y="978989"/>
                    </a:cubicBezTo>
                    <a:lnTo>
                      <a:pt x="1668463" y="990118"/>
                    </a:lnTo>
                    <a:lnTo>
                      <a:pt x="1668463" y="1546225"/>
                    </a:lnTo>
                    <a:lnTo>
                      <a:pt x="2363603" y="1546225"/>
                    </a:lnTo>
                    <a:lnTo>
                      <a:pt x="2360202" y="1481228"/>
                    </a:lnTo>
                    <a:cubicBezTo>
                      <a:pt x="2342510" y="1310725"/>
                      <a:pt x="2291457" y="1147854"/>
                      <a:pt x="2223231" y="998077"/>
                    </a:cubicBezTo>
                    <a:close/>
                    <a:moveTo>
                      <a:pt x="2731519" y="638964"/>
                    </a:moveTo>
                    <a:lnTo>
                      <a:pt x="2597865" y="732415"/>
                    </a:lnTo>
                    <a:cubicBezTo>
                      <a:pt x="2533258" y="770996"/>
                      <a:pt x="2464907" y="805689"/>
                      <a:pt x="2393553" y="836234"/>
                    </a:cubicBezTo>
                    <a:lnTo>
                      <a:pt x="2297528" y="872602"/>
                    </a:lnTo>
                    <a:lnTo>
                      <a:pt x="2321876" y="919557"/>
                    </a:lnTo>
                    <a:cubicBezTo>
                      <a:pt x="2410126" y="1106247"/>
                      <a:pt x="2464263" y="1293033"/>
                      <a:pt x="2482389" y="1474977"/>
                    </a:cubicBezTo>
                    <a:lnTo>
                      <a:pt x="2485971" y="1546225"/>
                    </a:lnTo>
                    <a:lnTo>
                      <a:pt x="3089325" y="1546225"/>
                    </a:lnTo>
                    <a:lnTo>
                      <a:pt x="3084782" y="1456213"/>
                    </a:lnTo>
                    <a:cubicBezTo>
                      <a:pt x="3054361" y="1156504"/>
                      <a:pt x="2934917" y="883126"/>
                      <a:pt x="2753323" y="662968"/>
                    </a:cubicBezTo>
                    <a:close/>
                    <a:moveTo>
                      <a:pt x="483169" y="638963"/>
                    </a:moveTo>
                    <a:lnTo>
                      <a:pt x="461363" y="662968"/>
                    </a:lnTo>
                    <a:cubicBezTo>
                      <a:pt x="279770" y="883126"/>
                      <a:pt x="160326" y="1156504"/>
                      <a:pt x="129905" y="1456213"/>
                    </a:cubicBezTo>
                    <a:lnTo>
                      <a:pt x="125362" y="1546225"/>
                    </a:lnTo>
                    <a:lnTo>
                      <a:pt x="731831" y="1546225"/>
                    </a:lnTo>
                    <a:lnTo>
                      <a:pt x="735344" y="1474977"/>
                    </a:lnTo>
                    <a:cubicBezTo>
                      <a:pt x="753137" y="1293033"/>
                      <a:pt x="806372" y="1106247"/>
                      <a:pt x="893910" y="919557"/>
                    </a:cubicBezTo>
                    <a:lnTo>
                      <a:pt x="917942" y="872897"/>
                    </a:lnTo>
                    <a:lnTo>
                      <a:pt x="821137" y="836234"/>
                    </a:lnTo>
                    <a:cubicBezTo>
                      <a:pt x="749783" y="805689"/>
                      <a:pt x="681432" y="770996"/>
                      <a:pt x="616825" y="732415"/>
                    </a:cubicBezTo>
                    <a:close/>
                    <a:moveTo>
                      <a:pt x="1546226" y="231046"/>
                    </a:moveTo>
                    <a:lnTo>
                      <a:pt x="1528675" y="248139"/>
                    </a:lnTo>
                    <a:cubicBezTo>
                      <a:pt x="1433595" y="342957"/>
                      <a:pt x="1295523" y="494880"/>
                      <a:pt x="1168773" y="685478"/>
                    </a:cubicBezTo>
                    <a:lnTo>
                      <a:pt x="1098769" y="802845"/>
                    </a:lnTo>
                    <a:lnTo>
                      <a:pt x="1152046" y="818106"/>
                    </a:lnTo>
                    <a:cubicBezTo>
                      <a:pt x="1224940" y="835846"/>
                      <a:pt x="1299755" y="849411"/>
                      <a:pt x="1375851" y="858541"/>
                    </a:cubicBezTo>
                    <a:lnTo>
                      <a:pt x="1546226" y="868716"/>
                    </a:lnTo>
                    <a:close/>
                    <a:moveTo>
                      <a:pt x="1668463" y="230823"/>
                    </a:moveTo>
                    <a:lnTo>
                      <a:pt x="1668463" y="868716"/>
                    </a:lnTo>
                    <a:lnTo>
                      <a:pt x="1838838" y="858541"/>
                    </a:lnTo>
                    <a:cubicBezTo>
                      <a:pt x="1914935" y="849411"/>
                      <a:pt x="1989750" y="835846"/>
                      <a:pt x="2062644" y="818106"/>
                    </a:cubicBezTo>
                    <a:lnTo>
                      <a:pt x="2117610" y="802362"/>
                    </a:lnTo>
                    <a:lnTo>
                      <a:pt x="2047573" y="685478"/>
                    </a:lnTo>
                    <a:cubicBezTo>
                      <a:pt x="1920253" y="494880"/>
                      <a:pt x="1781612" y="342957"/>
                      <a:pt x="1686282" y="248139"/>
                    </a:cubicBezTo>
                    <a:close/>
                    <a:moveTo>
                      <a:pt x="1739116" y="128896"/>
                    </a:moveTo>
                    <a:lnTo>
                      <a:pt x="1754615" y="143696"/>
                    </a:lnTo>
                    <a:cubicBezTo>
                      <a:pt x="1834903" y="221959"/>
                      <a:pt x="1950245" y="344552"/>
                      <a:pt x="2066550" y="501745"/>
                    </a:cubicBezTo>
                    <a:cubicBezTo>
                      <a:pt x="2101138" y="547688"/>
                      <a:pt x="2133682" y="593868"/>
                      <a:pt x="2164154" y="640209"/>
                    </a:cubicBezTo>
                    <a:lnTo>
                      <a:pt x="2239903" y="764214"/>
                    </a:lnTo>
                    <a:lnTo>
                      <a:pt x="2342448" y="725496"/>
                    </a:lnTo>
                    <a:cubicBezTo>
                      <a:pt x="2409077" y="697086"/>
                      <a:pt x="2472930" y="664847"/>
                      <a:pt x="2533366" y="629040"/>
                    </a:cubicBezTo>
                    <a:lnTo>
                      <a:pt x="2648575" y="549358"/>
                    </a:lnTo>
                    <a:lnTo>
                      <a:pt x="2552008" y="461545"/>
                    </a:lnTo>
                    <a:cubicBezTo>
                      <a:pt x="2331968" y="279855"/>
                      <a:pt x="2058736" y="160347"/>
                      <a:pt x="1759187" y="129910"/>
                    </a:cubicBezTo>
                    <a:close/>
                    <a:moveTo>
                      <a:pt x="1475715" y="128888"/>
                    </a:moveTo>
                    <a:lnTo>
                      <a:pt x="1455500" y="129910"/>
                    </a:lnTo>
                    <a:cubicBezTo>
                      <a:pt x="1155951" y="160347"/>
                      <a:pt x="882719" y="279855"/>
                      <a:pt x="662678" y="461545"/>
                    </a:cubicBezTo>
                    <a:lnTo>
                      <a:pt x="566113" y="549357"/>
                    </a:lnTo>
                    <a:lnTo>
                      <a:pt x="681324" y="629040"/>
                    </a:lnTo>
                    <a:cubicBezTo>
                      <a:pt x="741760" y="664847"/>
                      <a:pt x="805613" y="697086"/>
                      <a:pt x="872242" y="725496"/>
                    </a:cubicBezTo>
                    <a:lnTo>
                      <a:pt x="975251" y="764389"/>
                    </a:lnTo>
                    <a:lnTo>
                      <a:pt x="1050800" y="640209"/>
                    </a:lnTo>
                    <a:cubicBezTo>
                      <a:pt x="1081189" y="593868"/>
                      <a:pt x="1113686" y="547688"/>
                      <a:pt x="1148273" y="501745"/>
                    </a:cubicBezTo>
                    <a:cubicBezTo>
                      <a:pt x="1264578" y="344552"/>
                      <a:pt x="1379921" y="221959"/>
                      <a:pt x="1460208" y="143696"/>
                    </a:cubicBezTo>
                    <a:close/>
                    <a:moveTo>
                      <a:pt x="1607344" y="0"/>
                    </a:moveTo>
                    <a:cubicBezTo>
                      <a:pt x="2495056" y="0"/>
                      <a:pt x="3214688" y="719632"/>
                      <a:pt x="3214688" y="1607344"/>
                    </a:cubicBezTo>
                    <a:cubicBezTo>
                      <a:pt x="3214688" y="2495056"/>
                      <a:pt x="2495056" y="3214688"/>
                      <a:pt x="1607344" y="3214688"/>
                    </a:cubicBezTo>
                    <a:cubicBezTo>
                      <a:pt x="719632" y="3214688"/>
                      <a:pt x="0" y="2495056"/>
                      <a:pt x="0" y="1607344"/>
                    </a:cubicBezTo>
                    <a:cubicBezTo>
                      <a:pt x="0" y="719632"/>
                      <a:pt x="719632" y="0"/>
                      <a:pt x="1607344" y="0"/>
                    </a:cubicBezTo>
                    <a:close/>
                  </a:path>
                </a:pathLst>
              </a:custGeom>
              <a:grpFill/>
              <a:ln>
                <a:noFill/>
              </a:ln>
            </p:spPr>
            <p:txBody>
              <a:bodyPr vert="horz" wrap="square" lIns="91427" tIns="45713" rIns="91427" bIns="45713" numCol="1" anchor="t" anchorCtr="0" compatLnSpc="1">
                <a:prstTxWarp prst="textNoShape">
                  <a:avLst/>
                </a:prstTxWarp>
                <a:noAutofit/>
              </a:bodyPr>
              <a:lstStyle/>
              <a:p>
                <a:pPr marL="0" marR="0" lvl="0" indent="0" defTabSz="91437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28" name="Freeform 227"/>
              <p:cNvSpPr>
                <a:spLocks/>
              </p:cNvSpPr>
              <p:nvPr/>
            </p:nvSpPr>
            <p:spPr bwMode="auto">
              <a:xfrm>
                <a:off x="10935462" y="3576787"/>
                <a:ext cx="131222" cy="235796"/>
              </a:xfrm>
              <a:custGeom>
                <a:avLst/>
                <a:gdLst>
                  <a:gd name="connsiteX0" fmla="*/ 930274 w 1860550"/>
                  <a:gd name="connsiteY0" fmla="*/ 2997199 h 3343276"/>
                  <a:gd name="connsiteX1" fmla="*/ 898524 w 1860550"/>
                  <a:gd name="connsiteY1" fmla="*/ 3030537 h 3343276"/>
                  <a:gd name="connsiteX2" fmla="*/ 930274 w 1860550"/>
                  <a:gd name="connsiteY2" fmla="*/ 3063875 h 3343276"/>
                  <a:gd name="connsiteX3" fmla="*/ 962024 w 1860550"/>
                  <a:gd name="connsiteY3" fmla="*/ 3030537 h 3343276"/>
                  <a:gd name="connsiteX4" fmla="*/ 930274 w 1860550"/>
                  <a:gd name="connsiteY4" fmla="*/ 2997199 h 3343276"/>
                  <a:gd name="connsiteX5" fmla="*/ 930275 w 1860550"/>
                  <a:gd name="connsiteY5" fmla="*/ 2874962 h 3343276"/>
                  <a:gd name="connsiteX6" fmla="*/ 1084263 w 1860550"/>
                  <a:gd name="connsiteY6" fmla="*/ 3029744 h 3343276"/>
                  <a:gd name="connsiteX7" fmla="*/ 930275 w 1860550"/>
                  <a:gd name="connsiteY7" fmla="*/ 3184526 h 3343276"/>
                  <a:gd name="connsiteX8" fmla="*/ 776287 w 1860550"/>
                  <a:gd name="connsiteY8" fmla="*/ 3029744 h 3343276"/>
                  <a:gd name="connsiteX9" fmla="*/ 930275 w 1860550"/>
                  <a:gd name="connsiteY9" fmla="*/ 2874962 h 3343276"/>
                  <a:gd name="connsiteX10" fmla="*/ 122238 w 1860550"/>
                  <a:gd name="connsiteY10" fmla="*/ 2844800 h 3343276"/>
                  <a:gd name="connsiteX11" fmla="*/ 122238 w 1860550"/>
                  <a:gd name="connsiteY11" fmla="*/ 2858922 h 3343276"/>
                  <a:gd name="connsiteX12" fmla="*/ 122238 w 1860550"/>
                  <a:gd name="connsiteY12" fmla="*/ 2919914 h 3343276"/>
                  <a:gd name="connsiteX13" fmla="*/ 122238 w 1860550"/>
                  <a:gd name="connsiteY13" fmla="*/ 2937881 h 3343276"/>
                  <a:gd name="connsiteX14" fmla="*/ 122238 w 1860550"/>
                  <a:gd name="connsiteY14" fmla="*/ 2976361 h 3343276"/>
                  <a:gd name="connsiteX15" fmla="*/ 122238 w 1860550"/>
                  <a:gd name="connsiteY15" fmla="*/ 2994458 h 3343276"/>
                  <a:gd name="connsiteX16" fmla="*/ 122238 w 1860550"/>
                  <a:gd name="connsiteY16" fmla="*/ 3016807 h 3343276"/>
                  <a:gd name="connsiteX17" fmla="*/ 122238 w 1860550"/>
                  <a:gd name="connsiteY17" fmla="*/ 3032384 h 3343276"/>
                  <a:gd name="connsiteX18" fmla="*/ 122238 w 1860550"/>
                  <a:gd name="connsiteY18" fmla="*/ 3043919 h 3343276"/>
                  <a:gd name="connsiteX19" fmla="*/ 122238 w 1860550"/>
                  <a:gd name="connsiteY19" fmla="*/ 3055388 h 3343276"/>
                  <a:gd name="connsiteX20" fmla="*/ 122238 w 1860550"/>
                  <a:gd name="connsiteY20" fmla="*/ 3067200 h 3343276"/>
                  <a:gd name="connsiteX21" fmla="*/ 122238 w 1860550"/>
                  <a:gd name="connsiteY21" fmla="*/ 3068809 h 3343276"/>
                  <a:gd name="connsiteX22" fmla="*/ 122238 w 1860550"/>
                  <a:gd name="connsiteY22" fmla="*/ 3072174 h 3343276"/>
                  <a:gd name="connsiteX23" fmla="*/ 268324 w 1860550"/>
                  <a:gd name="connsiteY23" fmla="*/ 3221038 h 3343276"/>
                  <a:gd name="connsiteX24" fmla="*/ 1589184 w 1860550"/>
                  <a:gd name="connsiteY24" fmla="*/ 3221038 h 3343276"/>
                  <a:gd name="connsiteX25" fmla="*/ 1738313 w 1860550"/>
                  <a:gd name="connsiteY25" fmla="*/ 3072174 h 3343276"/>
                  <a:gd name="connsiteX26" fmla="*/ 1738313 w 1860550"/>
                  <a:gd name="connsiteY26" fmla="*/ 2997250 h 3343276"/>
                  <a:gd name="connsiteX27" fmla="*/ 1738313 w 1860550"/>
                  <a:gd name="connsiteY27" fmla="*/ 2940804 h 3343276"/>
                  <a:gd name="connsiteX28" fmla="*/ 1738313 w 1860550"/>
                  <a:gd name="connsiteY28" fmla="*/ 2900358 h 3343276"/>
                  <a:gd name="connsiteX29" fmla="*/ 1738313 w 1860550"/>
                  <a:gd name="connsiteY29" fmla="*/ 2873246 h 3343276"/>
                  <a:gd name="connsiteX30" fmla="*/ 1738313 w 1860550"/>
                  <a:gd name="connsiteY30" fmla="*/ 2848356 h 3343276"/>
                  <a:gd name="connsiteX31" fmla="*/ 1738313 w 1860550"/>
                  <a:gd name="connsiteY31" fmla="*/ 2844800 h 3343276"/>
                  <a:gd name="connsiteX32" fmla="*/ 122238 w 1860550"/>
                  <a:gd name="connsiteY32" fmla="*/ 461963 h 3343276"/>
                  <a:gd name="connsiteX33" fmla="*/ 122238 w 1860550"/>
                  <a:gd name="connsiteY33" fmla="*/ 525582 h 3343276"/>
                  <a:gd name="connsiteX34" fmla="*/ 122238 w 1860550"/>
                  <a:gd name="connsiteY34" fmla="*/ 2618936 h 3343276"/>
                  <a:gd name="connsiteX35" fmla="*/ 122238 w 1860550"/>
                  <a:gd name="connsiteY35" fmla="*/ 2722563 h 3343276"/>
                  <a:gd name="connsiteX36" fmla="*/ 169032 w 1860550"/>
                  <a:gd name="connsiteY36" fmla="*/ 2722563 h 3343276"/>
                  <a:gd name="connsiteX37" fmla="*/ 1704747 w 1860550"/>
                  <a:gd name="connsiteY37" fmla="*/ 2722563 h 3343276"/>
                  <a:gd name="connsiteX38" fmla="*/ 1738313 w 1860550"/>
                  <a:gd name="connsiteY38" fmla="*/ 2722563 h 3343276"/>
                  <a:gd name="connsiteX39" fmla="*/ 1738313 w 1860550"/>
                  <a:gd name="connsiteY39" fmla="*/ 2521894 h 3343276"/>
                  <a:gd name="connsiteX40" fmla="*/ 1738313 w 1860550"/>
                  <a:gd name="connsiteY40" fmla="*/ 505665 h 3343276"/>
                  <a:gd name="connsiteX41" fmla="*/ 1738313 w 1860550"/>
                  <a:gd name="connsiteY41" fmla="*/ 461963 h 3343276"/>
                  <a:gd name="connsiteX42" fmla="*/ 1691518 w 1860550"/>
                  <a:gd name="connsiteY42" fmla="*/ 461963 h 3343276"/>
                  <a:gd name="connsiteX43" fmla="*/ 155803 w 1860550"/>
                  <a:gd name="connsiteY43" fmla="*/ 461963 h 3343276"/>
                  <a:gd name="connsiteX44" fmla="*/ 721442 w 1860550"/>
                  <a:gd name="connsiteY44" fmla="*/ 169863 h 3343276"/>
                  <a:gd name="connsiteX45" fmla="*/ 1072433 w 1860550"/>
                  <a:gd name="connsiteY45" fmla="*/ 169863 h 3343276"/>
                  <a:gd name="connsiteX46" fmla="*/ 1133475 w 1860550"/>
                  <a:gd name="connsiteY46" fmla="*/ 230982 h 3343276"/>
                  <a:gd name="connsiteX47" fmla="*/ 1072433 w 1860550"/>
                  <a:gd name="connsiteY47" fmla="*/ 292101 h 3343276"/>
                  <a:gd name="connsiteX48" fmla="*/ 721442 w 1860550"/>
                  <a:gd name="connsiteY48" fmla="*/ 292101 h 3343276"/>
                  <a:gd name="connsiteX49" fmla="*/ 660400 w 1860550"/>
                  <a:gd name="connsiteY49" fmla="*/ 230982 h 3343276"/>
                  <a:gd name="connsiteX50" fmla="*/ 721442 w 1860550"/>
                  <a:gd name="connsiteY50" fmla="*/ 169863 h 3343276"/>
                  <a:gd name="connsiteX51" fmla="*/ 1281907 w 1860550"/>
                  <a:gd name="connsiteY51" fmla="*/ 149225 h 3343276"/>
                  <a:gd name="connsiteX52" fmla="*/ 1363664 w 1860550"/>
                  <a:gd name="connsiteY52" fmla="*/ 229394 h 3343276"/>
                  <a:gd name="connsiteX53" fmla="*/ 1281907 w 1860550"/>
                  <a:gd name="connsiteY53" fmla="*/ 309563 h 3343276"/>
                  <a:gd name="connsiteX54" fmla="*/ 1200150 w 1860550"/>
                  <a:gd name="connsiteY54" fmla="*/ 229394 h 3343276"/>
                  <a:gd name="connsiteX55" fmla="*/ 1281907 w 1860550"/>
                  <a:gd name="connsiteY55" fmla="*/ 149225 h 3343276"/>
                  <a:gd name="connsiteX56" fmla="*/ 268324 w 1860550"/>
                  <a:gd name="connsiteY56" fmla="*/ 122238 h 3343276"/>
                  <a:gd name="connsiteX57" fmla="*/ 122238 w 1860550"/>
                  <a:gd name="connsiteY57" fmla="*/ 271331 h 3343276"/>
                  <a:gd name="connsiteX58" fmla="*/ 122238 w 1860550"/>
                  <a:gd name="connsiteY58" fmla="*/ 341313 h 3343276"/>
                  <a:gd name="connsiteX59" fmla="*/ 1738313 w 1860550"/>
                  <a:gd name="connsiteY59" fmla="*/ 341313 h 3343276"/>
                  <a:gd name="connsiteX60" fmla="*/ 1738313 w 1860550"/>
                  <a:gd name="connsiteY60" fmla="*/ 314869 h 3343276"/>
                  <a:gd name="connsiteX61" fmla="*/ 1738313 w 1860550"/>
                  <a:gd name="connsiteY61" fmla="*/ 300855 h 3343276"/>
                  <a:gd name="connsiteX62" fmla="*/ 1738313 w 1860550"/>
                  <a:gd name="connsiteY62" fmla="*/ 289566 h 3343276"/>
                  <a:gd name="connsiteX63" fmla="*/ 1738313 w 1860550"/>
                  <a:gd name="connsiteY63" fmla="*/ 280079 h 3343276"/>
                  <a:gd name="connsiteX64" fmla="*/ 1738313 w 1860550"/>
                  <a:gd name="connsiteY64" fmla="*/ 276573 h 3343276"/>
                  <a:gd name="connsiteX65" fmla="*/ 1738313 w 1860550"/>
                  <a:gd name="connsiteY65" fmla="*/ 271331 h 3343276"/>
                  <a:gd name="connsiteX66" fmla="*/ 1589184 w 1860550"/>
                  <a:gd name="connsiteY66" fmla="*/ 122238 h 3343276"/>
                  <a:gd name="connsiteX67" fmla="*/ 1469183 w 1860550"/>
                  <a:gd name="connsiteY67" fmla="*/ 122238 h 3343276"/>
                  <a:gd name="connsiteX68" fmla="*/ 1356679 w 1860550"/>
                  <a:gd name="connsiteY68" fmla="*/ 122238 h 3343276"/>
                  <a:gd name="connsiteX69" fmla="*/ 1153197 w 1860550"/>
                  <a:gd name="connsiteY69" fmla="*/ 122238 h 3343276"/>
                  <a:gd name="connsiteX70" fmla="*/ 976803 w 1860550"/>
                  <a:gd name="connsiteY70" fmla="*/ 122238 h 3343276"/>
                  <a:gd name="connsiteX71" fmla="*/ 825562 w 1860550"/>
                  <a:gd name="connsiteY71" fmla="*/ 122238 h 3343276"/>
                  <a:gd name="connsiteX72" fmla="*/ 697539 w 1860550"/>
                  <a:gd name="connsiteY72" fmla="*/ 122238 h 3343276"/>
                  <a:gd name="connsiteX73" fmla="*/ 590799 w 1860550"/>
                  <a:gd name="connsiteY73" fmla="*/ 122238 h 3343276"/>
                  <a:gd name="connsiteX74" fmla="*/ 503408 w 1860550"/>
                  <a:gd name="connsiteY74" fmla="*/ 122238 h 3343276"/>
                  <a:gd name="connsiteX75" fmla="*/ 433431 w 1860550"/>
                  <a:gd name="connsiteY75" fmla="*/ 122238 h 3343276"/>
                  <a:gd name="connsiteX76" fmla="*/ 378933 w 1860550"/>
                  <a:gd name="connsiteY76" fmla="*/ 122238 h 3343276"/>
                  <a:gd name="connsiteX77" fmla="*/ 337979 w 1860550"/>
                  <a:gd name="connsiteY77" fmla="*/ 122238 h 3343276"/>
                  <a:gd name="connsiteX78" fmla="*/ 308633 w 1860550"/>
                  <a:gd name="connsiteY78" fmla="*/ 122238 h 3343276"/>
                  <a:gd name="connsiteX79" fmla="*/ 288962 w 1860550"/>
                  <a:gd name="connsiteY79" fmla="*/ 122238 h 3343276"/>
                  <a:gd name="connsiteX80" fmla="*/ 277031 w 1860550"/>
                  <a:gd name="connsiteY80" fmla="*/ 122238 h 3343276"/>
                  <a:gd name="connsiteX81" fmla="*/ 270904 w 1860550"/>
                  <a:gd name="connsiteY81" fmla="*/ 122238 h 3343276"/>
                  <a:gd name="connsiteX82" fmla="*/ 267968 w 1860550"/>
                  <a:gd name="connsiteY82" fmla="*/ 0 h 3343276"/>
                  <a:gd name="connsiteX83" fmla="*/ 1589537 w 1860550"/>
                  <a:gd name="connsiteY83" fmla="*/ 0 h 3343276"/>
                  <a:gd name="connsiteX84" fmla="*/ 1860550 w 1860550"/>
                  <a:gd name="connsiteY84" fmla="*/ 270492 h 3343276"/>
                  <a:gd name="connsiteX85" fmla="*/ 1860550 w 1860550"/>
                  <a:gd name="connsiteY85" fmla="*/ 270501 h 3343276"/>
                  <a:gd name="connsiteX86" fmla="*/ 1860550 w 1860550"/>
                  <a:gd name="connsiteY86" fmla="*/ 461963 h 3343276"/>
                  <a:gd name="connsiteX87" fmla="*/ 1860550 w 1860550"/>
                  <a:gd name="connsiteY87" fmla="*/ 525090 h 3343276"/>
                  <a:gd name="connsiteX88" fmla="*/ 1860550 w 1860550"/>
                  <a:gd name="connsiteY88" fmla="*/ 2619341 h 3343276"/>
                  <a:gd name="connsiteX89" fmla="*/ 1860550 w 1860550"/>
                  <a:gd name="connsiteY89" fmla="*/ 2722563 h 3343276"/>
                  <a:gd name="connsiteX90" fmla="*/ 1860550 w 1860550"/>
                  <a:gd name="connsiteY90" fmla="*/ 2754314 h 3343276"/>
                  <a:gd name="connsiteX91" fmla="*/ 1860550 w 1860550"/>
                  <a:gd name="connsiteY91" fmla="*/ 2838062 h 3343276"/>
                  <a:gd name="connsiteX92" fmla="*/ 1860550 w 1860550"/>
                  <a:gd name="connsiteY92" fmla="*/ 2859431 h 3343276"/>
                  <a:gd name="connsiteX93" fmla="*/ 1860550 w 1860550"/>
                  <a:gd name="connsiteY93" fmla="*/ 2924856 h 3343276"/>
                  <a:gd name="connsiteX94" fmla="*/ 1860550 w 1860550"/>
                  <a:gd name="connsiteY94" fmla="*/ 2938424 h 3343276"/>
                  <a:gd name="connsiteX95" fmla="*/ 1860550 w 1860550"/>
                  <a:gd name="connsiteY95" fmla="*/ 2987047 h 3343276"/>
                  <a:gd name="connsiteX96" fmla="*/ 1860550 w 1860550"/>
                  <a:gd name="connsiteY96" fmla="*/ 2995025 h 3343276"/>
                  <a:gd name="connsiteX97" fmla="*/ 1860550 w 1860550"/>
                  <a:gd name="connsiteY97" fmla="*/ 3028736 h 3343276"/>
                  <a:gd name="connsiteX98" fmla="*/ 1860550 w 1860550"/>
                  <a:gd name="connsiteY98" fmla="*/ 3032967 h 3343276"/>
                  <a:gd name="connsiteX99" fmla="*/ 1860550 w 1860550"/>
                  <a:gd name="connsiteY99" fmla="*/ 3054023 h 3343276"/>
                  <a:gd name="connsiteX100" fmla="*/ 1860550 w 1860550"/>
                  <a:gd name="connsiteY100" fmla="*/ 3055980 h 3343276"/>
                  <a:gd name="connsiteX101" fmla="*/ 1860550 w 1860550"/>
                  <a:gd name="connsiteY101" fmla="*/ 3067008 h 3343276"/>
                  <a:gd name="connsiteX102" fmla="*/ 1860550 w 1860550"/>
                  <a:gd name="connsiteY102" fmla="*/ 3067798 h 3343276"/>
                  <a:gd name="connsiteX103" fmla="*/ 1860550 w 1860550"/>
                  <a:gd name="connsiteY103" fmla="*/ 3072475 h 3343276"/>
                  <a:gd name="connsiteX104" fmla="*/ 1860550 w 1860550"/>
                  <a:gd name="connsiteY104" fmla="*/ 3072774 h 3343276"/>
                  <a:gd name="connsiteX105" fmla="*/ 1694831 w 1860550"/>
                  <a:gd name="connsiteY105" fmla="*/ 3321952 h 3343276"/>
                  <a:gd name="connsiteX106" fmla="*/ 1593989 w 1860550"/>
                  <a:gd name="connsiteY106" fmla="*/ 3342374 h 3343276"/>
                  <a:gd name="connsiteX107" fmla="*/ 1589537 w 1860550"/>
                  <a:gd name="connsiteY107" fmla="*/ 3343276 h 3343276"/>
                  <a:gd name="connsiteX108" fmla="*/ 267968 w 1860550"/>
                  <a:gd name="connsiteY108" fmla="*/ 3343276 h 3343276"/>
                  <a:gd name="connsiteX109" fmla="*/ 263590 w 1860550"/>
                  <a:gd name="connsiteY109" fmla="*/ 3342374 h 3343276"/>
                  <a:gd name="connsiteX110" fmla="*/ 164435 w 1860550"/>
                  <a:gd name="connsiteY110" fmla="*/ 3321952 h 3343276"/>
                  <a:gd name="connsiteX111" fmla="*/ 0 w 1860550"/>
                  <a:gd name="connsiteY111" fmla="*/ 3072774 h 3343276"/>
                  <a:gd name="connsiteX112" fmla="*/ 0 w 1860550"/>
                  <a:gd name="connsiteY112" fmla="*/ 3072475 h 3343276"/>
                  <a:gd name="connsiteX113" fmla="*/ 0 w 1860550"/>
                  <a:gd name="connsiteY113" fmla="*/ 2956977 h 3343276"/>
                  <a:gd name="connsiteX114" fmla="*/ 0 w 1860550"/>
                  <a:gd name="connsiteY114" fmla="*/ 2870182 h 3343276"/>
                  <a:gd name="connsiteX115" fmla="*/ 0 w 1860550"/>
                  <a:gd name="connsiteY115" fmla="*/ 2807991 h 3343276"/>
                  <a:gd name="connsiteX116" fmla="*/ 0 w 1860550"/>
                  <a:gd name="connsiteY116" fmla="*/ 2787491 h 3343276"/>
                  <a:gd name="connsiteX117" fmla="*/ 0 w 1860550"/>
                  <a:gd name="connsiteY117" fmla="*/ 2766302 h 3343276"/>
                  <a:gd name="connsiteX118" fmla="*/ 0 w 1860550"/>
                  <a:gd name="connsiteY118" fmla="*/ 2741016 h 3343276"/>
                  <a:gd name="connsiteX119" fmla="*/ 0 w 1860550"/>
                  <a:gd name="connsiteY119" fmla="*/ 2728031 h 3343276"/>
                  <a:gd name="connsiteX120" fmla="*/ 0 w 1860550"/>
                  <a:gd name="connsiteY120" fmla="*/ 2722563 h 3343276"/>
                  <a:gd name="connsiteX121" fmla="*/ 0 w 1860550"/>
                  <a:gd name="connsiteY121" fmla="*/ 2522258 h 3343276"/>
                  <a:gd name="connsiteX122" fmla="*/ 0 w 1860550"/>
                  <a:gd name="connsiteY122" fmla="*/ 505164 h 3343276"/>
                  <a:gd name="connsiteX123" fmla="*/ 0 w 1860550"/>
                  <a:gd name="connsiteY123" fmla="*/ 461963 h 3343276"/>
                  <a:gd name="connsiteX124" fmla="*/ 0 w 1860550"/>
                  <a:gd name="connsiteY124" fmla="*/ 418277 h 3343276"/>
                  <a:gd name="connsiteX125" fmla="*/ 0 w 1860550"/>
                  <a:gd name="connsiteY125" fmla="*/ 398763 h 3343276"/>
                  <a:gd name="connsiteX126" fmla="*/ 0 w 1860550"/>
                  <a:gd name="connsiteY126" fmla="*/ 356020 h 3343276"/>
                  <a:gd name="connsiteX127" fmla="*/ 0 w 1860550"/>
                  <a:gd name="connsiteY127" fmla="*/ 351269 h 3343276"/>
                  <a:gd name="connsiteX128" fmla="*/ 0 w 1860550"/>
                  <a:gd name="connsiteY128" fmla="*/ 314287 h 3343276"/>
                  <a:gd name="connsiteX129" fmla="*/ 0 w 1860550"/>
                  <a:gd name="connsiteY129" fmla="*/ 294426 h 3343276"/>
                  <a:gd name="connsiteX130" fmla="*/ 0 w 1860550"/>
                  <a:gd name="connsiteY130" fmla="*/ 288973 h 3343276"/>
                  <a:gd name="connsiteX131" fmla="*/ 0 w 1860550"/>
                  <a:gd name="connsiteY131" fmla="*/ 275975 h 3343276"/>
                  <a:gd name="connsiteX132" fmla="*/ 0 w 1860550"/>
                  <a:gd name="connsiteY132" fmla="*/ 273484 h 3343276"/>
                  <a:gd name="connsiteX133" fmla="*/ 0 w 1860550"/>
                  <a:gd name="connsiteY133" fmla="*/ 270501 h 3343276"/>
                  <a:gd name="connsiteX134" fmla="*/ 0 w 1860550"/>
                  <a:gd name="connsiteY134" fmla="*/ 270492 h 3343276"/>
                  <a:gd name="connsiteX135" fmla="*/ 267968 w 1860550"/>
                  <a:gd name="connsiteY135" fmla="*/ 0 h 3343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1860550" h="3343276">
                    <a:moveTo>
                      <a:pt x="930274" y="2997199"/>
                    </a:moveTo>
                    <a:cubicBezTo>
                      <a:pt x="912739" y="2997199"/>
                      <a:pt x="898524" y="3012125"/>
                      <a:pt x="898524" y="3030537"/>
                    </a:cubicBezTo>
                    <a:cubicBezTo>
                      <a:pt x="898524" y="3048949"/>
                      <a:pt x="912739" y="3063875"/>
                      <a:pt x="930274" y="3063875"/>
                    </a:cubicBezTo>
                    <a:cubicBezTo>
                      <a:pt x="947809" y="3063875"/>
                      <a:pt x="962024" y="3048949"/>
                      <a:pt x="962024" y="3030537"/>
                    </a:cubicBezTo>
                    <a:cubicBezTo>
                      <a:pt x="962024" y="3012125"/>
                      <a:pt x="947809" y="2997199"/>
                      <a:pt x="930274" y="2997199"/>
                    </a:cubicBezTo>
                    <a:close/>
                    <a:moveTo>
                      <a:pt x="930275" y="2874962"/>
                    </a:moveTo>
                    <a:cubicBezTo>
                      <a:pt x="1015320" y="2874962"/>
                      <a:pt x="1084263" y="2944260"/>
                      <a:pt x="1084263" y="3029744"/>
                    </a:cubicBezTo>
                    <a:cubicBezTo>
                      <a:pt x="1084263" y="3115228"/>
                      <a:pt x="1015320" y="3184526"/>
                      <a:pt x="930275" y="3184526"/>
                    </a:cubicBezTo>
                    <a:cubicBezTo>
                      <a:pt x="845230" y="3184526"/>
                      <a:pt x="776287" y="3115228"/>
                      <a:pt x="776287" y="3029744"/>
                    </a:cubicBezTo>
                    <a:cubicBezTo>
                      <a:pt x="776287" y="2944260"/>
                      <a:pt x="845230" y="2874962"/>
                      <a:pt x="930275" y="2874962"/>
                    </a:cubicBezTo>
                    <a:close/>
                    <a:moveTo>
                      <a:pt x="122238" y="2844800"/>
                    </a:moveTo>
                    <a:lnTo>
                      <a:pt x="122238" y="2858922"/>
                    </a:lnTo>
                    <a:lnTo>
                      <a:pt x="122238" y="2919914"/>
                    </a:lnTo>
                    <a:lnTo>
                      <a:pt x="122238" y="2937881"/>
                    </a:lnTo>
                    <a:lnTo>
                      <a:pt x="122238" y="2976361"/>
                    </a:lnTo>
                    <a:lnTo>
                      <a:pt x="122238" y="2994458"/>
                    </a:lnTo>
                    <a:lnTo>
                      <a:pt x="122238" y="3016807"/>
                    </a:lnTo>
                    <a:lnTo>
                      <a:pt x="122238" y="3032384"/>
                    </a:lnTo>
                    <a:lnTo>
                      <a:pt x="122238" y="3043919"/>
                    </a:lnTo>
                    <a:lnTo>
                      <a:pt x="122238" y="3055388"/>
                    </a:lnTo>
                    <a:cubicBezTo>
                      <a:pt x="122238" y="3060983"/>
                      <a:pt x="122238" y="3064714"/>
                      <a:pt x="122238" y="3067200"/>
                    </a:cubicBezTo>
                    <a:lnTo>
                      <a:pt x="122238" y="3068809"/>
                    </a:lnTo>
                    <a:lnTo>
                      <a:pt x="122238" y="3072174"/>
                    </a:lnTo>
                    <a:cubicBezTo>
                      <a:pt x="122238" y="3154201"/>
                      <a:pt x="189194" y="3221038"/>
                      <a:pt x="268324" y="3221038"/>
                    </a:cubicBezTo>
                    <a:cubicBezTo>
                      <a:pt x="1589184" y="3221038"/>
                      <a:pt x="1589184" y="3221038"/>
                      <a:pt x="1589184" y="3221038"/>
                    </a:cubicBezTo>
                    <a:cubicBezTo>
                      <a:pt x="1671357" y="3221038"/>
                      <a:pt x="1738313" y="3154201"/>
                      <a:pt x="1738313" y="3072174"/>
                    </a:cubicBezTo>
                    <a:lnTo>
                      <a:pt x="1738313" y="2997250"/>
                    </a:lnTo>
                    <a:lnTo>
                      <a:pt x="1738313" y="2940804"/>
                    </a:lnTo>
                    <a:lnTo>
                      <a:pt x="1738313" y="2900358"/>
                    </a:lnTo>
                    <a:lnTo>
                      <a:pt x="1738313" y="2873246"/>
                    </a:lnTo>
                    <a:lnTo>
                      <a:pt x="1738313" y="2848356"/>
                    </a:lnTo>
                    <a:lnTo>
                      <a:pt x="1738313" y="2844800"/>
                    </a:lnTo>
                    <a:close/>
                    <a:moveTo>
                      <a:pt x="122238" y="461963"/>
                    </a:moveTo>
                    <a:lnTo>
                      <a:pt x="122238" y="525582"/>
                    </a:lnTo>
                    <a:cubicBezTo>
                      <a:pt x="122238" y="1639716"/>
                      <a:pt x="122238" y="2266416"/>
                      <a:pt x="122238" y="2618936"/>
                    </a:cubicBezTo>
                    <a:lnTo>
                      <a:pt x="122238" y="2722563"/>
                    </a:lnTo>
                    <a:lnTo>
                      <a:pt x="169032" y="2722563"/>
                    </a:lnTo>
                    <a:cubicBezTo>
                      <a:pt x="1096639" y="2722563"/>
                      <a:pt x="1515558" y="2722563"/>
                      <a:pt x="1704747" y="2722563"/>
                    </a:cubicBezTo>
                    <a:lnTo>
                      <a:pt x="1738313" y="2722563"/>
                    </a:lnTo>
                    <a:lnTo>
                      <a:pt x="1738313" y="2521894"/>
                    </a:lnTo>
                    <a:cubicBezTo>
                      <a:pt x="1738313" y="1330298"/>
                      <a:pt x="1738313" y="769547"/>
                      <a:pt x="1738313" y="505665"/>
                    </a:cubicBezTo>
                    <a:lnTo>
                      <a:pt x="1738313" y="461963"/>
                    </a:lnTo>
                    <a:lnTo>
                      <a:pt x="1691518" y="461963"/>
                    </a:lnTo>
                    <a:cubicBezTo>
                      <a:pt x="763911" y="461963"/>
                      <a:pt x="344992" y="461963"/>
                      <a:pt x="155803" y="461963"/>
                    </a:cubicBezTo>
                    <a:close/>
                    <a:moveTo>
                      <a:pt x="721442" y="169863"/>
                    </a:moveTo>
                    <a:cubicBezTo>
                      <a:pt x="1072433" y="169863"/>
                      <a:pt x="1072433" y="169863"/>
                      <a:pt x="1072433" y="169863"/>
                    </a:cubicBezTo>
                    <a:cubicBezTo>
                      <a:pt x="1106006" y="169863"/>
                      <a:pt x="1133475" y="197367"/>
                      <a:pt x="1133475" y="230982"/>
                    </a:cubicBezTo>
                    <a:cubicBezTo>
                      <a:pt x="1133475" y="264598"/>
                      <a:pt x="1106006" y="292101"/>
                      <a:pt x="1072433" y="292101"/>
                    </a:cubicBezTo>
                    <a:cubicBezTo>
                      <a:pt x="721442" y="292101"/>
                      <a:pt x="721442" y="292101"/>
                      <a:pt x="721442" y="292101"/>
                    </a:cubicBezTo>
                    <a:cubicBezTo>
                      <a:pt x="687869" y="292101"/>
                      <a:pt x="660400" y="264598"/>
                      <a:pt x="660400" y="230982"/>
                    </a:cubicBezTo>
                    <a:cubicBezTo>
                      <a:pt x="660400" y="197367"/>
                      <a:pt x="687869" y="169863"/>
                      <a:pt x="721442" y="169863"/>
                    </a:cubicBezTo>
                    <a:close/>
                    <a:moveTo>
                      <a:pt x="1281907" y="149225"/>
                    </a:moveTo>
                    <a:cubicBezTo>
                      <a:pt x="1327060" y="149225"/>
                      <a:pt x="1363664" y="185118"/>
                      <a:pt x="1363664" y="229394"/>
                    </a:cubicBezTo>
                    <a:cubicBezTo>
                      <a:pt x="1363664" y="273670"/>
                      <a:pt x="1327060" y="309563"/>
                      <a:pt x="1281907" y="309563"/>
                    </a:cubicBezTo>
                    <a:cubicBezTo>
                      <a:pt x="1236754" y="309563"/>
                      <a:pt x="1200150" y="273670"/>
                      <a:pt x="1200150" y="229394"/>
                    </a:cubicBezTo>
                    <a:cubicBezTo>
                      <a:pt x="1200150" y="185118"/>
                      <a:pt x="1236754" y="149225"/>
                      <a:pt x="1281907" y="149225"/>
                    </a:cubicBezTo>
                    <a:close/>
                    <a:moveTo>
                      <a:pt x="268324" y="122238"/>
                    </a:moveTo>
                    <a:cubicBezTo>
                      <a:pt x="189194" y="122238"/>
                      <a:pt x="122238" y="189178"/>
                      <a:pt x="122238" y="271331"/>
                    </a:cubicBezTo>
                    <a:lnTo>
                      <a:pt x="122238" y="341313"/>
                    </a:lnTo>
                    <a:cubicBezTo>
                      <a:pt x="1738313" y="341313"/>
                      <a:pt x="1738313" y="341313"/>
                      <a:pt x="1738313" y="341313"/>
                    </a:cubicBezTo>
                    <a:lnTo>
                      <a:pt x="1738313" y="314869"/>
                    </a:lnTo>
                    <a:lnTo>
                      <a:pt x="1738313" y="300855"/>
                    </a:lnTo>
                    <a:lnTo>
                      <a:pt x="1738313" y="289566"/>
                    </a:lnTo>
                    <a:lnTo>
                      <a:pt x="1738313" y="280079"/>
                    </a:lnTo>
                    <a:lnTo>
                      <a:pt x="1738313" y="276573"/>
                    </a:lnTo>
                    <a:lnTo>
                      <a:pt x="1738313" y="271331"/>
                    </a:lnTo>
                    <a:cubicBezTo>
                      <a:pt x="1738313" y="189178"/>
                      <a:pt x="1671357" y="122238"/>
                      <a:pt x="1589184" y="122238"/>
                    </a:cubicBezTo>
                    <a:lnTo>
                      <a:pt x="1469183" y="122238"/>
                    </a:lnTo>
                    <a:lnTo>
                      <a:pt x="1356679" y="122238"/>
                    </a:lnTo>
                    <a:lnTo>
                      <a:pt x="1153197" y="122238"/>
                    </a:lnTo>
                    <a:lnTo>
                      <a:pt x="976803" y="122238"/>
                    </a:lnTo>
                    <a:lnTo>
                      <a:pt x="825562" y="122238"/>
                    </a:lnTo>
                    <a:lnTo>
                      <a:pt x="697539" y="122238"/>
                    </a:lnTo>
                    <a:lnTo>
                      <a:pt x="590799" y="122238"/>
                    </a:lnTo>
                    <a:lnTo>
                      <a:pt x="503408" y="122238"/>
                    </a:lnTo>
                    <a:lnTo>
                      <a:pt x="433431" y="122238"/>
                    </a:lnTo>
                    <a:lnTo>
                      <a:pt x="378933" y="122238"/>
                    </a:lnTo>
                    <a:lnTo>
                      <a:pt x="337979" y="122238"/>
                    </a:lnTo>
                    <a:lnTo>
                      <a:pt x="308633" y="122238"/>
                    </a:lnTo>
                    <a:lnTo>
                      <a:pt x="288962" y="122238"/>
                    </a:lnTo>
                    <a:lnTo>
                      <a:pt x="277031" y="122238"/>
                    </a:lnTo>
                    <a:lnTo>
                      <a:pt x="270904" y="122238"/>
                    </a:lnTo>
                    <a:close/>
                    <a:moveTo>
                      <a:pt x="267968" y="0"/>
                    </a:moveTo>
                    <a:cubicBezTo>
                      <a:pt x="1589537" y="0"/>
                      <a:pt x="1589537" y="0"/>
                      <a:pt x="1589537" y="0"/>
                    </a:cubicBezTo>
                    <a:cubicBezTo>
                      <a:pt x="1738747" y="0"/>
                      <a:pt x="1860550" y="121569"/>
                      <a:pt x="1860550" y="270492"/>
                    </a:cubicBezTo>
                    <a:lnTo>
                      <a:pt x="1860550" y="270501"/>
                    </a:lnTo>
                    <a:lnTo>
                      <a:pt x="1860550" y="461963"/>
                    </a:lnTo>
                    <a:lnTo>
                      <a:pt x="1860550" y="525090"/>
                    </a:lnTo>
                    <a:cubicBezTo>
                      <a:pt x="1860550" y="1639702"/>
                      <a:pt x="1860550" y="2266671"/>
                      <a:pt x="1860550" y="2619341"/>
                    </a:cubicBezTo>
                    <a:lnTo>
                      <a:pt x="1860550" y="2722563"/>
                    </a:lnTo>
                    <a:lnTo>
                      <a:pt x="1860550" y="2754314"/>
                    </a:lnTo>
                    <a:lnTo>
                      <a:pt x="1860550" y="2838062"/>
                    </a:lnTo>
                    <a:lnTo>
                      <a:pt x="1860550" y="2859431"/>
                    </a:lnTo>
                    <a:lnTo>
                      <a:pt x="1860550" y="2924856"/>
                    </a:lnTo>
                    <a:lnTo>
                      <a:pt x="1860550" y="2938424"/>
                    </a:lnTo>
                    <a:lnTo>
                      <a:pt x="1860550" y="2987047"/>
                    </a:lnTo>
                    <a:lnTo>
                      <a:pt x="1860550" y="2995025"/>
                    </a:lnTo>
                    <a:lnTo>
                      <a:pt x="1860550" y="3028736"/>
                    </a:lnTo>
                    <a:lnTo>
                      <a:pt x="1860550" y="3032967"/>
                    </a:lnTo>
                    <a:lnTo>
                      <a:pt x="1860550" y="3054023"/>
                    </a:lnTo>
                    <a:lnTo>
                      <a:pt x="1860550" y="3055980"/>
                    </a:lnTo>
                    <a:lnTo>
                      <a:pt x="1860550" y="3067008"/>
                    </a:lnTo>
                    <a:lnTo>
                      <a:pt x="1860550" y="3067798"/>
                    </a:lnTo>
                    <a:lnTo>
                      <a:pt x="1860550" y="3072475"/>
                    </a:lnTo>
                    <a:lnTo>
                      <a:pt x="1860550" y="3072774"/>
                    </a:lnTo>
                    <a:cubicBezTo>
                      <a:pt x="1860550" y="3184470"/>
                      <a:pt x="1792036" y="3280779"/>
                      <a:pt x="1694831" y="3321952"/>
                    </a:cubicBezTo>
                    <a:lnTo>
                      <a:pt x="1593989" y="3342374"/>
                    </a:lnTo>
                    <a:lnTo>
                      <a:pt x="1589537" y="3343276"/>
                    </a:lnTo>
                    <a:cubicBezTo>
                      <a:pt x="267968" y="3343276"/>
                      <a:pt x="267968" y="3343276"/>
                      <a:pt x="267968" y="3343276"/>
                    </a:cubicBezTo>
                    <a:lnTo>
                      <a:pt x="263590" y="3342374"/>
                    </a:lnTo>
                    <a:lnTo>
                      <a:pt x="164435" y="3321952"/>
                    </a:lnTo>
                    <a:cubicBezTo>
                      <a:pt x="68515" y="3280779"/>
                      <a:pt x="0" y="3184470"/>
                      <a:pt x="0" y="3072774"/>
                    </a:cubicBezTo>
                    <a:lnTo>
                      <a:pt x="0" y="3072475"/>
                    </a:lnTo>
                    <a:lnTo>
                      <a:pt x="0" y="2956977"/>
                    </a:lnTo>
                    <a:lnTo>
                      <a:pt x="0" y="2870182"/>
                    </a:lnTo>
                    <a:lnTo>
                      <a:pt x="0" y="2807991"/>
                    </a:lnTo>
                    <a:lnTo>
                      <a:pt x="0" y="2787491"/>
                    </a:lnTo>
                    <a:lnTo>
                      <a:pt x="0" y="2766302"/>
                    </a:lnTo>
                    <a:lnTo>
                      <a:pt x="0" y="2741016"/>
                    </a:lnTo>
                    <a:lnTo>
                      <a:pt x="0" y="2728031"/>
                    </a:lnTo>
                    <a:lnTo>
                      <a:pt x="0" y="2722563"/>
                    </a:lnTo>
                    <a:lnTo>
                      <a:pt x="0" y="2522258"/>
                    </a:lnTo>
                    <a:cubicBezTo>
                      <a:pt x="0" y="1330151"/>
                      <a:pt x="0" y="769160"/>
                      <a:pt x="0" y="505164"/>
                    </a:cubicBezTo>
                    <a:lnTo>
                      <a:pt x="0" y="461963"/>
                    </a:lnTo>
                    <a:lnTo>
                      <a:pt x="0" y="418277"/>
                    </a:lnTo>
                    <a:lnTo>
                      <a:pt x="0" y="398763"/>
                    </a:lnTo>
                    <a:lnTo>
                      <a:pt x="0" y="356020"/>
                    </a:lnTo>
                    <a:lnTo>
                      <a:pt x="0" y="351269"/>
                    </a:lnTo>
                    <a:lnTo>
                      <a:pt x="0" y="314287"/>
                    </a:lnTo>
                    <a:lnTo>
                      <a:pt x="0" y="294426"/>
                    </a:lnTo>
                    <a:lnTo>
                      <a:pt x="0" y="288973"/>
                    </a:lnTo>
                    <a:cubicBezTo>
                      <a:pt x="0" y="282816"/>
                      <a:pt x="0" y="278711"/>
                      <a:pt x="0" y="275975"/>
                    </a:cubicBezTo>
                    <a:lnTo>
                      <a:pt x="0" y="273484"/>
                    </a:lnTo>
                    <a:lnTo>
                      <a:pt x="0" y="270501"/>
                    </a:lnTo>
                    <a:lnTo>
                      <a:pt x="0" y="270492"/>
                    </a:lnTo>
                    <a:cubicBezTo>
                      <a:pt x="0" y="121569"/>
                      <a:pt x="121804" y="0"/>
                      <a:pt x="267968" y="0"/>
                    </a:cubicBezTo>
                    <a:close/>
                  </a:path>
                </a:pathLst>
              </a:custGeom>
              <a:grpFill/>
              <a:ln>
                <a:noFill/>
              </a:ln>
            </p:spPr>
            <p:txBody>
              <a:bodyPr vert="horz" wrap="square" lIns="91427" tIns="45713" rIns="91427" bIns="45713" numCol="1" anchor="t" anchorCtr="0" compatLnSpc="1">
                <a:prstTxWarp prst="textNoShape">
                  <a:avLst/>
                </a:prstTxWarp>
                <a:noAutofit/>
              </a:bodyPr>
              <a:lstStyle/>
              <a:p>
                <a:pPr marL="0" marR="0" lvl="0" indent="0" defTabSz="91437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29" name="Freeform 228"/>
              <p:cNvSpPr/>
              <p:nvPr/>
            </p:nvSpPr>
            <p:spPr bwMode="auto">
              <a:xfrm>
                <a:off x="10884687" y="4165112"/>
                <a:ext cx="248428" cy="140196"/>
              </a:xfrm>
              <a:custGeom>
                <a:avLst/>
                <a:gdLst>
                  <a:gd name="connsiteX0" fmla="*/ 5333671 w 7645936"/>
                  <a:gd name="connsiteY0" fmla="*/ 2643510 h 4314825"/>
                  <a:gd name="connsiteX1" fmla="*/ 5193195 w 7645936"/>
                  <a:gd name="connsiteY1" fmla="*/ 2783986 h 4314825"/>
                  <a:gd name="connsiteX2" fmla="*/ 5193195 w 7645936"/>
                  <a:gd name="connsiteY2" fmla="*/ 3723500 h 4314825"/>
                  <a:gd name="connsiteX3" fmla="*/ 5333671 w 7645936"/>
                  <a:gd name="connsiteY3" fmla="*/ 3863976 h 4314825"/>
                  <a:gd name="connsiteX4" fmla="*/ 5421017 w 7645936"/>
                  <a:gd name="connsiteY4" fmla="*/ 3863976 h 4314825"/>
                  <a:gd name="connsiteX5" fmla="*/ 5561493 w 7645936"/>
                  <a:gd name="connsiteY5" fmla="*/ 3723500 h 4314825"/>
                  <a:gd name="connsiteX6" fmla="*/ 5561493 w 7645936"/>
                  <a:gd name="connsiteY6" fmla="*/ 2783986 h 4314825"/>
                  <a:gd name="connsiteX7" fmla="*/ 5421017 w 7645936"/>
                  <a:gd name="connsiteY7" fmla="*/ 2643510 h 4314825"/>
                  <a:gd name="connsiteX8" fmla="*/ 4527329 w 7645936"/>
                  <a:gd name="connsiteY8" fmla="*/ 2643510 h 4314825"/>
                  <a:gd name="connsiteX9" fmla="*/ 4386853 w 7645936"/>
                  <a:gd name="connsiteY9" fmla="*/ 2783986 h 4314825"/>
                  <a:gd name="connsiteX10" fmla="*/ 4386853 w 7645936"/>
                  <a:gd name="connsiteY10" fmla="*/ 3723500 h 4314825"/>
                  <a:gd name="connsiteX11" fmla="*/ 4527329 w 7645936"/>
                  <a:gd name="connsiteY11" fmla="*/ 3863976 h 4314825"/>
                  <a:gd name="connsiteX12" fmla="*/ 4614675 w 7645936"/>
                  <a:gd name="connsiteY12" fmla="*/ 3863976 h 4314825"/>
                  <a:gd name="connsiteX13" fmla="*/ 4755151 w 7645936"/>
                  <a:gd name="connsiteY13" fmla="*/ 3723500 h 4314825"/>
                  <a:gd name="connsiteX14" fmla="*/ 4755151 w 7645936"/>
                  <a:gd name="connsiteY14" fmla="*/ 2783986 h 4314825"/>
                  <a:gd name="connsiteX15" fmla="*/ 4614675 w 7645936"/>
                  <a:gd name="connsiteY15" fmla="*/ 2643510 h 4314825"/>
                  <a:gd name="connsiteX16" fmla="*/ 3720987 w 7645936"/>
                  <a:gd name="connsiteY16" fmla="*/ 2643510 h 4314825"/>
                  <a:gd name="connsiteX17" fmla="*/ 3580511 w 7645936"/>
                  <a:gd name="connsiteY17" fmla="*/ 2783986 h 4314825"/>
                  <a:gd name="connsiteX18" fmla="*/ 3580511 w 7645936"/>
                  <a:gd name="connsiteY18" fmla="*/ 3723500 h 4314825"/>
                  <a:gd name="connsiteX19" fmla="*/ 3720987 w 7645936"/>
                  <a:gd name="connsiteY19" fmla="*/ 3863976 h 4314825"/>
                  <a:gd name="connsiteX20" fmla="*/ 3808333 w 7645936"/>
                  <a:gd name="connsiteY20" fmla="*/ 3863976 h 4314825"/>
                  <a:gd name="connsiteX21" fmla="*/ 3948809 w 7645936"/>
                  <a:gd name="connsiteY21" fmla="*/ 3723500 h 4314825"/>
                  <a:gd name="connsiteX22" fmla="*/ 3948809 w 7645936"/>
                  <a:gd name="connsiteY22" fmla="*/ 2783986 h 4314825"/>
                  <a:gd name="connsiteX23" fmla="*/ 3808333 w 7645936"/>
                  <a:gd name="connsiteY23" fmla="*/ 2643510 h 4314825"/>
                  <a:gd name="connsiteX24" fmla="*/ 2914644 w 7645936"/>
                  <a:gd name="connsiteY24" fmla="*/ 2643510 h 4314825"/>
                  <a:gd name="connsiteX25" fmla="*/ 2774168 w 7645936"/>
                  <a:gd name="connsiteY25" fmla="*/ 2783986 h 4314825"/>
                  <a:gd name="connsiteX26" fmla="*/ 2774168 w 7645936"/>
                  <a:gd name="connsiteY26" fmla="*/ 3723500 h 4314825"/>
                  <a:gd name="connsiteX27" fmla="*/ 2914644 w 7645936"/>
                  <a:gd name="connsiteY27" fmla="*/ 3863976 h 4314825"/>
                  <a:gd name="connsiteX28" fmla="*/ 3001990 w 7645936"/>
                  <a:gd name="connsiteY28" fmla="*/ 3863976 h 4314825"/>
                  <a:gd name="connsiteX29" fmla="*/ 3142466 w 7645936"/>
                  <a:gd name="connsiteY29" fmla="*/ 3723500 h 4314825"/>
                  <a:gd name="connsiteX30" fmla="*/ 3142466 w 7645936"/>
                  <a:gd name="connsiteY30" fmla="*/ 2783986 h 4314825"/>
                  <a:gd name="connsiteX31" fmla="*/ 3001990 w 7645936"/>
                  <a:gd name="connsiteY31" fmla="*/ 2643510 h 4314825"/>
                  <a:gd name="connsiteX32" fmla="*/ 2108301 w 7645936"/>
                  <a:gd name="connsiteY32" fmla="*/ 2643510 h 4314825"/>
                  <a:gd name="connsiteX33" fmla="*/ 1967825 w 7645936"/>
                  <a:gd name="connsiteY33" fmla="*/ 2783986 h 4314825"/>
                  <a:gd name="connsiteX34" fmla="*/ 1967825 w 7645936"/>
                  <a:gd name="connsiteY34" fmla="*/ 3723500 h 4314825"/>
                  <a:gd name="connsiteX35" fmla="*/ 2108301 w 7645936"/>
                  <a:gd name="connsiteY35" fmla="*/ 3863976 h 4314825"/>
                  <a:gd name="connsiteX36" fmla="*/ 2195647 w 7645936"/>
                  <a:gd name="connsiteY36" fmla="*/ 3863976 h 4314825"/>
                  <a:gd name="connsiteX37" fmla="*/ 2336123 w 7645936"/>
                  <a:gd name="connsiteY37" fmla="*/ 3723500 h 4314825"/>
                  <a:gd name="connsiteX38" fmla="*/ 2336123 w 7645936"/>
                  <a:gd name="connsiteY38" fmla="*/ 2783986 h 4314825"/>
                  <a:gd name="connsiteX39" fmla="*/ 2195647 w 7645936"/>
                  <a:gd name="connsiteY39" fmla="*/ 2643510 h 4314825"/>
                  <a:gd name="connsiteX40" fmla="*/ 5312536 w 7645936"/>
                  <a:gd name="connsiteY40" fmla="*/ 2564132 h 4314825"/>
                  <a:gd name="connsiteX41" fmla="*/ 5442152 w 7645936"/>
                  <a:gd name="connsiteY41" fmla="*/ 2564132 h 4314825"/>
                  <a:gd name="connsiteX42" fmla="*/ 5650609 w 7645936"/>
                  <a:gd name="connsiteY42" fmla="*/ 2772589 h 4314825"/>
                  <a:gd name="connsiteX43" fmla="*/ 5650609 w 7645936"/>
                  <a:gd name="connsiteY43" fmla="*/ 3734896 h 4314825"/>
                  <a:gd name="connsiteX44" fmla="*/ 5442152 w 7645936"/>
                  <a:gd name="connsiteY44" fmla="*/ 3943353 h 4314825"/>
                  <a:gd name="connsiteX45" fmla="*/ 5312536 w 7645936"/>
                  <a:gd name="connsiteY45" fmla="*/ 3943353 h 4314825"/>
                  <a:gd name="connsiteX46" fmla="*/ 5104079 w 7645936"/>
                  <a:gd name="connsiteY46" fmla="*/ 3734896 h 4314825"/>
                  <a:gd name="connsiteX47" fmla="*/ 5104079 w 7645936"/>
                  <a:gd name="connsiteY47" fmla="*/ 2772589 h 4314825"/>
                  <a:gd name="connsiteX48" fmla="*/ 5312536 w 7645936"/>
                  <a:gd name="connsiteY48" fmla="*/ 2564132 h 4314825"/>
                  <a:gd name="connsiteX49" fmla="*/ 4506194 w 7645936"/>
                  <a:gd name="connsiteY49" fmla="*/ 2564132 h 4314825"/>
                  <a:gd name="connsiteX50" fmla="*/ 4635810 w 7645936"/>
                  <a:gd name="connsiteY50" fmla="*/ 2564132 h 4314825"/>
                  <a:gd name="connsiteX51" fmla="*/ 4844267 w 7645936"/>
                  <a:gd name="connsiteY51" fmla="*/ 2772589 h 4314825"/>
                  <a:gd name="connsiteX52" fmla="*/ 4844267 w 7645936"/>
                  <a:gd name="connsiteY52" fmla="*/ 3734896 h 4314825"/>
                  <a:gd name="connsiteX53" fmla="*/ 4635810 w 7645936"/>
                  <a:gd name="connsiteY53" fmla="*/ 3943353 h 4314825"/>
                  <a:gd name="connsiteX54" fmla="*/ 4506194 w 7645936"/>
                  <a:gd name="connsiteY54" fmla="*/ 3943353 h 4314825"/>
                  <a:gd name="connsiteX55" fmla="*/ 4297737 w 7645936"/>
                  <a:gd name="connsiteY55" fmla="*/ 3734896 h 4314825"/>
                  <a:gd name="connsiteX56" fmla="*/ 4297737 w 7645936"/>
                  <a:gd name="connsiteY56" fmla="*/ 2772589 h 4314825"/>
                  <a:gd name="connsiteX57" fmla="*/ 4506194 w 7645936"/>
                  <a:gd name="connsiteY57" fmla="*/ 2564132 h 4314825"/>
                  <a:gd name="connsiteX58" fmla="*/ 3699852 w 7645936"/>
                  <a:gd name="connsiteY58" fmla="*/ 2564132 h 4314825"/>
                  <a:gd name="connsiteX59" fmla="*/ 3829468 w 7645936"/>
                  <a:gd name="connsiteY59" fmla="*/ 2564132 h 4314825"/>
                  <a:gd name="connsiteX60" fmla="*/ 4037925 w 7645936"/>
                  <a:gd name="connsiteY60" fmla="*/ 2772589 h 4314825"/>
                  <a:gd name="connsiteX61" fmla="*/ 4037925 w 7645936"/>
                  <a:gd name="connsiteY61" fmla="*/ 3734896 h 4314825"/>
                  <a:gd name="connsiteX62" fmla="*/ 3829468 w 7645936"/>
                  <a:gd name="connsiteY62" fmla="*/ 3943353 h 4314825"/>
                  <a:gd name="connsiteX63" fmla="*/ 3699852 w 7645936"/>
                  <a:gd name="connsiteY63" fmla="*/ 3943353 h 4314825"/>
                  <a:gd name="connsiteX64" fmla="*/ 3491395 w 7645936"/>
                  <a:gd name="connsiteY64" fmla="*/ 3734896 h 4314825"/>
                  <a:gd name="connsiteX65" fmla="*/ 3491395 w 7645936"/>
                  <a:gd name="connsiteY65" fmla="*/ 2772589 h 4314825"/>
                  <a:gd name="connsiteX66" fmla="*/ 3699852 w 7645936"/>
                  <a:gd name="connsiteY66" fmla="*/ 2564132 h 4314825"/>
                  <a:gd name="connsiteX67" fmla="*/ 2893509 w 7645936"/>
                  <a:gd name="connsiteY67" fmla="*/ 2564132 h 4314825"/>
                  <a:gd name="connsiteX68" fmla="*/ 3023125 w 7645936"/>
                  <a:gd name="connsiteY68" fmla="*/ 2564132 h 4314825"/>
                  <a:gd name="connsiteX69" fmla="*/ 3231582 w 7645936"/>
                  <a:gd name="connsiteY69" fmla="*/ 2772589 h 4314825"/>
                  <a:gd name="connsiteX70" fmla="*/ 3231582 w 7645936"/>
                  <a:gd name="connsiteY70" fmla="*/ 3734896 h 4314825"/>
                  <a:gd name="connsiteX71" fmla="*/ 3023125 w 7645936"/>
                  <a:gd name="connsiteY71" fmla="*/ 3943353 h 4314825"/>
                  <a:gd name="connsiteX72" fmla="*/ 2893509 w 7645936"/>
                  <a:gd name="connsiteY72" fmla="*/ 3943353 h 4314825"/>
                  <a:gd name="connsiteX73" fmla="*/ 2685052 w 7645936"/>
                  <a:gd name="connsiteY73" fmla="*/ 3734896 h 4314825"/>
                  <a:gd name="connsiteX74" fmla="*/ 2685052 w 7645936"/>
                  <a:gd name="connsiteY74" fmla="*/ 2772589 h 4314825"/>
                  <a:gd name="connsiteX75" fmla="*/ 2893509 w 7645936"/>
                  <a:gd name="connsiteY75" fmla="*/ 2564132 h 4314825"/>
                  <a:gd name="connsiteX76" fmla="*/ 2087166 w 7645936"/>
                  <a:gd name="connsiteY76" fmla="*/ 2564132 h 4314825"/>
                  <a:gd name="connsiteX77" fmla="*/ 2216782 w 7645936"/>
                  <a:gd name="connsiteY77" fmla="*/ 2564132 h 4314825"/>
                  <a:gd name="connsiteX78" fmla="*/ 2425239 w 7645936"/>
                  <a:gd name="connsiteY78" fmla="*/ 2772589 h 4314825"/>
                  <a:gd name="connsiteX79" fmla="*/ 2425239 w 7645936"/>
                  <a:gd name="connsiteY79" fmla="*/ 3734896 h 4314825"/>
                  <a:gd name="connsiteX80" fmla="*/ 2216782 w 7645936"/>
                  <a:gd name="connsiteY80" fmla="*/ 3943353 h 4314825"/>
                  <a:gd name="connsiteX81" fmla="*/ 2087166 w 7645936"/>
                  <a:gd name="connsiteY81" fmla="*/ 3943353 h 4314825"/>
                  <a:gd name="connsiteX82" fmla="*/ 1878709 w 7645936"/>
                  <a:gd name="connsiteY82" fmla="*/ 3734896 h 4314825"/>
                  <a:gd name="connsiteX83" fmla="*/ 1878709 w 7645936"/>
                  <a:gd name="connsiteY83" fmla="*/ 2772589 h 4314825"/>
                  <a:gd name="connsiteX84" fmla="*/ 2087166 w 7645936"/>
                  <a:gd name="connsiteY84" fmla="*/ 2564132 h 4314825"/>
                  <a:gd name="connsiteX85" fmla="*/ 5082919 w 7645936"/>
                  <a:gd name="connsiteY85" fmla="*/ 775812 h 4314825"/>
                  <a:gd name="connsiteX86" fmla="*/ 4576665 w 7645936"/>
                  <a:gd name="connsiteY86" fmla="*/ 1282066 h 4314825"/>
                  <a:gd name="connsiteX87" fmla="*/ 5082919 w 7645936"/>
                  <a:gd name="connsiteY87" fmla="*/ 1788320 h 4314825"/>
                  <a:gd name="connsiteX88" fmla="*/ 5589173 w 7645936"/>
                  <a:gd name="connsiteY88" fmla="*/ 1282066 h 4314825"/>
                  <a:gd name="connsiteX89" fmla="*/ 5082919 w 7645936"/>
                  <a:gd name="connsiteY89" fmla="*/ 775812 h 4314825"/>
                  <a:gd name="connsiteX90" fmla="*/ 2408299 w 7645936"/>
                  <a:gd name="connsiteY90" fmla="*/ 775812 h 4314825"/>
                  <a:gd name="connsiteX91" fmla="*/ 1902046 w 7645936"/>
                  <a:gd name="connsiteY91" fmla="*/ 1282066 h 4314825"/>
                  <a:gd name="connsiteX92" fmla="*/ 2408299 w 7645936"/>
                  <a:gd name="connsiteY92" fmla="*/ 1788320 h 4314825"/>
                  <a:gd name="connsiteX93" fmla="*/ 2914553 w 7645936"/>
                  <a:gd name="connsiteY93" fmla="*/ 1282066 h 4314825"/>
                  <a:gd name="connsiteX94" fmla="*/ 2408299 w 7645936"/>
                  <a:gd name="connsiteY94" fmla="*/ 775812 h 4314825"/>
                  <a:gd name="connsiteX95" fmla="*/ 5082919 w 7645936"/>
                  <a:gd name="connsiteY95" fmla="*/ 661036 h 4314825"/>
                  <a:gd name="connsiteX96" fmla="*/ 5703949 w 7645936"/>
                  <a:gd name="connsiteY96" fmla="*/ 1282066 h 4314825"/>
                  <a:gd name="connsiteX97" fmla="*/ 5082919 w 7645936"/>
                  <a:gd name="connsiteY97" fmla="*/ 1903096 h 4314825"/>
                  <a:gd name="connsiteX98" fmla="*/ 4461889 w 7645936"/>
                  <a:gd name="connsiteY98" fmla="*/ 1282066 h 4314825"/>
                  <a:gd name="connsiteX99" fmla="*/ 5082919 w 7645936"/>
                  <a:gd name="connsiteY99" fmla="*/ 661036 h 4314825"/>
                  <a:gd name="connsiteX100" fmla="*/ 2408299 w 7645936"/>
                  <a:gd name="connsiteY100" fmla="*/ 661036 h 4314825"/>
                  <a:gd name="connsiteX101" fmla="*/ 3029329 w 7645936"/>
                  <a:gd name="connsiteY101" fmla="*/ 1282066 h 4314825"/>
                  <a:gd name="connsiteX102" fmla="*/ 2408299 w 7645936"/>
                  <a:gd name="connsiteY102" fmla="*/ 1903096 h 4314825"/>
                  <a:gd name="connsiteX103" fmla="*/ 1787269 w 7645936"/>
                  <a:gd name="connsiteY103" fmla="*/ 1282066 h 4314825"/>
                  <a:gd name="connsiteX104" fmla="*/ 2408299 w 7645936"/>
                  <a:gd name="connsiteY104" fmla="*/ 661036 h 4314825"/>
                  <a:gd name="connsiteX105" fmla="*/ 1164182 w 7645936"/>
                  <a:gd name="connsiteY105" fmla="*/ 126434 h 4314825"/>
                  <a:gd name="connsiteX106" fmla="*/ 1034158 w 7645936"/>
                  <a:gd name="connsiteY106" fmla="*/ 256457 h 4314825"/>
                  <a:gd name="connsiteX107" fmla="*/ 1034158 w 7645936"/>
                  <a:gd name="connsiteY107" fmla="*/ 1603376 h 4314825"/>
                  <a:gd name="connsiteX108" fmla="*/ 879743 w 7645936"/>
                  <a:gd name="connsiteY108" fmla="*/ 1603376 h 4314825"/>
                  <a:gd name="connsiteX109" fmla="*/ 478976 w 7645936"/>
                  <a:gd name="connsiteY109" fmla="*/ 1603376 h 4314825"/>
                  <a:gd name="connsiteX110" fmla="*/ 478976 w 7645936"/>
                  <a:gd name="connsiteY110" fmla="*/ 1286475 h 4314825"/>
                  <a:gd name="connsiteX111" fmla="*/ 89830 w 7645936"/>
                  <a:gd name="connsiteY111" fmla="*/ 1286475 h 4314825"/>
                  <a:gd name="connsiteX112" fmla="*/ 89830 w 7645936"/>
                  <a:gd name="connsiteY112" fmla="*/ 2046729 h 4314825"/>
                  <a:gd name="connsiteX113" fmla="*/ 478976 w 7645936"/>
                  <a:gd name="connsiteY113" fmla="*/ 2046729 h 4314825"/>
                  <a:gd name="connsiteX114" fmla="*/ 478976 w 7645936"/>
                  <a:gd name="connsiteY114" fmla="*/ 1724026 h 4314825"/>
                  <a:gd name="connsiteX115" fmla="*/ 879743 w 7645936"/>
                  <a:gd name="connsiteY115" fmla="*/ 1724026 h 4314825"/>
                  <a:gd name="connsiteX116" fmla="*/ 1034158 w 7645936"/>
                  <a:gd name="connsiteY116" fmla="*/ 1724026 h 4314825"/>
                  <a:gd name="connsiteX117" fmla="*/ 1034158 w 7645936"/>
                  <a:gd name="connsiteY117" fmla="*/ 4058369 h 4314825"/>
                  <a:gd name="connsiteX118" fmla="*/ 1164182 w 7645936"/>
                  <a:gd name="connsiteY118" fmla="*/ 4188392 h 4314825"/>
                  <a:gd name="connsiteX119" fmla="*/ 6481755 w 7645936"/>
                  <a:gd name="connsiteY119" fmla="*/ 4188392 h 4314825"/>
                  <a:gd name="connsiteX120" fmla="*/ 6611778 w 7645936"/>
                  <a:gd name="connsiteY120" fmla="*/ 4058369 h 4314825"/>
                  <a:gd name="connsiteX121" fmla="*/ 6611778 w 7645936"/>
                  <a:gd name="connsiteY121" fmla="*/ 1724026 h 4314825"/>
                  <a:gd name="connsiteX122" fmla="*/ 6766193 w 7645936"/>
                  <a:gd name="connsiteY122" fmla="*/ 1724026 h 4314825"/>
                  <a:gd name="connsiteX123" fmla="*/ 7166960 w 7645936"/>
                  <a:gd name="connsiteY123" fmla="*/ 1724026 h 4314825"/>
                  <a:gd name="connsiteX124" fmla="*/ 7166960 w 7645936"/>
                  <a:gd name="connsiteY124" fmla="*/ 2046729 h 4314825"/>
                  <a:gd name="connsiteX125" fmla="*/ 7556106 w 7645936"/>
                  <a:gd name="connsiteY125" fmla="*/ 2046729 h 4314825"/>
                  <a:gd name="connsiteX126" fmla="*/ 7556106 w 7645936"/>
                  <a:gd name="connsiteY126" fmla="*/ 1286475 h 4314825"/>
                  <a:gd name="connsiteX127" fmla="*/ 7166960 w 7645936"/>
                  <a:gd name="connsiteY127" fmla="*/ 1286475 h 4314825"/>
                  <a:gd name="connsiteX128" fmla="*/ 7166960 w 7645936"/>
                  <a:gd name="connsiteY128" fmla="*/ 1603376 h 4314825"/>
                  <a:gd name="connsiteX129" fmla="*/ 6766193 w 7645936"/>
                  <a:gd name="connsiteY129" fmla="*/ 1603376 h 4314825"/>
                  <a:gd name="connsiteX130" fmla="*/ 6611778 w 7645936"/>
                  <a:gd name="connsiteY130" fmla="*/ 1603376 h 4314825"/>
                  <a:gd name="connsiteX131" fmla="*/ 6611778 w 7645936"/>
                  <a:gd name="connsiteY131" fmla="*/ 256457 h 4314825"/>
                  <a:gd name="connsiteX132" fmla="*/ 6481755 w 7645936"/>
                  <a:gd name="connsiteY132" fmla="*/ 126434 h 4314825"/>
                  <a:gd name="connsiteX133" fmla="*/ 1011518 w 7645936"/>
                  <a:gd name="connsiteY133" fmla="*/ 0 h 4314825"/>
                  <a:gd name="connsiteX134" fmla="*/ 6634418 w 7645936"/>
                  <a:gd name="connsiteY134" fmla="*/ 0 h 4314825"/>
                  <a:gd name="connsiteX135" fmla="*/ 6766193 w 7645936"/>
                  <a:gd name="connsiteY135" fmla="*/ 131775 h 4314825"/>
                  <a:gd name="connsiteX136" fmla="*/ 6766193 w 7645936"/>
                  <a:gd name="connsiteY136" fmla="*/ 1485987 h 4314825"/>
                  <a:gd name="connsiteX137" fmla="*/ 7077129 w 7645936"/>
                  <a:gd name="connsiteY137" fmla="*/ 1485987 h 4314825"/>
                  <a:gd name="connsiteX138" fmla="*/ 7077129 w 7645936"/>
                  <a:gd name="connsiteY138" fmla="*/ 1193887 h 4314825"/>
                  <a:gd name="connsiteX139" fmla="*/ 7645936 w 7645936"/>
                  <a:gd name="connsiteY139" fmla="*/ 1193887 h 4314825"/>
                  <a:gd name="connsiteX140" fmla="*/ 7645936 w 7645936"/>
                  <a:gd name="connsiteY140" fmla="*/ 2139317 h 4314825"/>
                  <a:gd name="connsiteX141" fmla="*/ 7077129 w 7645936"/>
                  <a:gd name="connsiteY141" fmla="*/ 2139317 h 4314825"/>
                  <a:gd name="connsiteX142" fmla="*/ 7077129 w 7645936"/>
                  <a:gd name="connsiteY142" fmla="*/ 1840719 h 4314825"/>
                  <a:gd name="connsiteX143" fmla="*/ 6766193 w 7645936"/>
                  <a:gd name="connsiteY143" fmla="*/ 1840719 h 4314825"/>
                  <a:gd name="connsiteX144" fmla="*/ 6766193 w 7645936"/>
                  <a:gd name="connsiteY144" fmla="*/ 4183050 h 4314825"/>
                  <a:gd name="connsiteX145" fmla="*/ 6634418 w 7645936"/>
                  <a:gd name="connsiteY145" fmla="*/ 4314825 h 4314825"/>
                  <a:gd name="connsiteX146" fmla="*/ 1011518 w 7645936"/>
                  <a:gd name="connsiteY146" fmla="*/ 4314825 h 4314825"/>
                  <a:gd name="connsiteX147" fmla="*/ 879743 w 7645936"/>
                  <a:gd name="connsiteY147" fmla="*/ 4183050 h 4314825"/>
                  <a:gd name="connsiteX148" fmla="*/ 879743 w 7645936"/>
                  <a:gd name="connsiteY148" fmla="*/ 1840719 h 4314825"/>
                  <a:gd name="connsiteX149" fmla="*/ 568807 w 7645936"/>
                  <a:gd name="connsiteY149" fmla="*/ 1840719 h 4314825"/>
                  <a:gd name="connsiteX150" fmla="*/ 568807 w 7645936"/>
                  <a:gd name="connsiteY150" fmla="*/ 2139317 h 4314825"/>
                  <a:gd name="connsiteX151" fmla="*/ 0 w 7645936"/>
                  <a:gd name="connsiteY151" fmla="*/ 2139317 h 4314825"/>
                  <a:gd name="connsiteX152" fmla="*/ 0 w 7645936"/>
                  <a:gd name="connsiteY152" fmla="*/ 1193887 h 4314825"/>
                  <a:gd name="connsiteX153" fmla="*/ 568807 w 7645936"/>
                  <a:gd name="connsiteY153" fmla="*/ 1193887 h 4314825"/>
                  <a:gd name="connsiteX154" fmla="*/ 568807 w 7645936"/>
                  <a:gd name="connsiteY154" fmla="*/ 1485987 h 4314825"/>
                  <a:gd name="connsiteX155" fmla="*/ 879743 w 7645936"/>
                  <a:gd name="connsiteY155" fmla="*/ 1485987 h 4314825"/>
                  <a:gd name="connsiteX156" fmla="*/ 879743 w 7645936"/>
                  <a:gd name="connsiteY156" fmla="*/ 131775 h 4314825"/>
                  <a:gd name="connsiteX157" fmla="*/ 1011518 w 7645936"/>
                  <a:gd name="connsiteY157" fmla="*/ 0 h 431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Lst>
                <a:rect l="l" t="t" r="r" b="b"/>
                <a:pathLst>
                  <a:path w="7645936" h="4314825">
                    <a:moveTo>
                      <a:pt x="5333671" y="2643510"/>
                    </a:moveTo>
                    <a:cubicBezTo>
                      <a:pt x="5256088" y="2643510"/>
                      <a:pt x="5193195" y="2706403"/>
                      <a:pt x="5193195" y="2783986"/>
                    </a:cubicBezTo>
                    <a:lnTo>
                      <a:pt x="5193195" y="3723500"/>
                    </a:lnTo>
                    <a:cubicBezTo>
                      <a:pt x="5193195" y="3801083"/>
                      <a:pt x="5256088" y="3863976"/>
                      <a:pt x="5333671" y="3863976"/>
                    </a:cubicBezTo>
                    <a:lnTo>
                      <a:pt x="5421017" y="3863976"/>
                    </a:lnTo>
                    <a:cubicBezTo>
                      <a:pt x="5498600" y="3863976"/>
                      <a:pt x="5561493" y="3801083"/>
                      <a:pt x="5561493" y="3723500"/>
                    </a:cubicBezTo>
                    <a:lnTo>
                      <a:pt x="5561493" y="2783986"/>
                    </a:lnTo>
                    <a:cubicBezTo>
                      <a:pt x="5561493" y="2706403"/>
                      <a:pt x="5498600" y="2643510"/>
                      <a:pt x="5421017" y="2643510"/>
                    </a:cubicBezTo>
                    <a:close/>
                    <a:moveTo>
                      <a:pt x="4527329" y="2643510"/>
                    </a:moveTo>
                    <a:cubicBezTo>
                      <a:pt x="4449746" y="2643510"/>
                      <a:pt x="4386853" y="2706403"/>
                      <a:pt x="4386853" y="2783986"/>
                    </a:cubicBezTo>
                    <a:lnTo>
                      <a:pt x="4386853" y="3723500"/>
                    </a:lnTo>
                    <a:cubicBezTo>
                      <a:pt x="4386853" y="3801083"/>
                      <a:pt x="4449746" y="3863976"/>
                      <a:pt x="4527329" y="3863976"/>
                    </a:cubicBezTo>
                    <a:lnTo>
                      <a:pt x="4614675" y="3863976"/>
                    </a:lnTo>
                    <a:cubicBezTo>
                      <a:pt x="4692258" y="3863976"/>
                      <a:pt x="4755151" y="3801083"/>
                      <a:pt x="4755151" y="3723500"/>
                    </a:cubicBezTo>
                    <a:lnTo>
                      <a:pt x="4755151" y="2783986"/>
                    </a:lnTo>
                    <a:cubicBezTo>
                      <a:pt x="4755151" y="2706403"/>
                      <a:pt x="4692258" y="2643510"/>
                      <a:pt x="4614675" y="2643510"/>
                    </a:cubicBezTo>
                    <a:close/>
                    <a:moveTo>
                      <a:pt x="3720987" y="2643510"/>
                    </a:moveTo>
                    <a:cubicBezTo>
                      <a:pt x="3643404" y="2643510"/>
                      <a:pt x="3580511" y="2706403"/>
                      <a:pt x="3580511" y="2783986"/>
                    </a:cubicBezTo>
                    <a:lnTo>
                      <a:pt x="3580511" y="3723500"/>
                    </a:lnTo>
                    <a:cubicBezTo>
                      <a:pt x="3580511" y="3801083"/>
                      <a:pt x="3643404" y="3863976"/>
                      <a:pt x="3720987" y="3863976"/>
                    </a:cubicBezTo>
                    <a:lnTo>
                      <a:pt x="3808333" y="3863976"/>
                    </a:lnTo>
                    <a:cubicBezTo>
                      <a:pt x="3885916" y="3863976"/>
                      <a:pt x="3948809" y="3801083"/>
                      <a:pt x="3948809" y="3723500"/>
                    </a:cubicBezTo>
                    <a:lnTo>
                      <a:pt x="3948809" y="2783986"/>
                    </a:lnTo>
                    <a:cubicBezTo>
                      <a:pt x="3948809" y="2706403"/>
                      <a:pt x="3885916" y="2643510"/>
                      <a:pt x="3808333" y="2643510"/>
                    </a:cubicBezTo>
                    <a:close/>
                    <a:moveTo>
                      <a:pt x="2914644" y="2643510"/>
                    </a:moveTo>
                    <a:cubicBezTo>
                      <a:pt x="2837061" y="2643510"/>
                      <a:pt x="2774168" y="2706403"/>
                      <a:pt x="2774168" y="2783986"/>
                    </a:cubicBezTo>
                    <a:lnTo>
                      <a:pt x="2774168" y="3723500"/>
                    </a:lnTo>
                    <a:cubicBezTo>
                      <a:pt x="2774168" y="3801083"/>
                      <a:pt x="2837061" y="3863976"/>
                      <a:pt x="2914644" y="3863976"/>
                    </a:cubicBezTo>
                    <a:lnTo>
                      <a:pt x="3001990" y="3863976"/>
                    </a:lnTo>
                    <a:cubicBezTo>
                      <a:pt x="3079573" y="3863976"/>
                      <a:pt x="3142466" y="3801083"/>
                      <a:pt x="3142466" y="3723500"/>
                    </a:cubicBezTo>
                    <a:lnTo>
                      <a:pt x="3142466" y="2783986"/>
                    </a:lnTo>
                    <a:cubicBezTo>
                      <a:pt x="3142466" y="2706403"/>
                      <a:pt x="3079573" y="2643510"/>
                      <a:pt x="3001990" y="2643510"/>
                    </a:cubicBezTo>
                    <a:close/>
                    <a:moveTo>
                      <a:pt x="2108301" y="2643510"/>
                    </a:moveTo>
                    <a:cubicBezTo>
                      <a:pt x="2030718" y="2643510"/>
                      <a:pt x="1967825" y="2706403"/>
                      <a:pt x="1967825" y="2783986"/>
                    </a:cubicBezTo>
                    <a:lnTo>
                      <a:pt x="1967825" y="3723500"/>
                    </a:lnTo>
                    <a:cubicBezTo>
                      <a:pt x="1967825" y="3801083"/>
                      <a:pt x="2030718" y="3863976"/>
                      <a:pt x="2108301" y="3863976"/>
                    </a:cubicBezTo>
                    <a:lnTo>
                      <a:pt x="2195647" y="3863976"/>
                    </a:lnTo>
                    <a:cubicBezTo>
                      <a:pt x="2273230" y="3863976"/>
                      <a:pt x="2336123" y="3801083"/>
                      <a:pt x="2336123" y="3723500"/>
                    </a:cubicBezTo>
                    <a:lnTo>
                      <a:pt x="2336123" y="2783986"/>
                    </a:lnTo>
                    <a:cubicBezTo>
                      <a:pt x="2336123" y="2706403"/>
                      <a:pt x="2273230" y="2643510"/>
                      <a:pt x="2195647" y="2643510"/>
                    </a:cubicBezTo>
                    <a:close/>
                    <a:moveTo>
                      <a:pt x="5312536" y="2564132"/>
                    </a:moveTo>
                    <a:lnTo>
                      <a:pt x="5442152" y="2564132"/>
                    </a:lnTo>
                    <a:cubicBezTo>
                      <a:pt x="5557280" y="2564132"/>
                      <a:pt x="5650609" y="2657461"/>
                      <a:pt x="5650609" y="2772589"/>
                    </a:cubicBezTo>
                    <a:lnTo>
                      <a:pt x="5650609" y="3734896"/>
                    </a:lnTo>
                    <a:cubicBezTo>
                      <a:pt x="5650609" y="3850024"/>
                      <a:pt x="5557280" y="3943353"/>
                      <a:pt x="5442152" y="3943353"/>
                    </a:cubicBezTo>
                    <a:lnTo>
                      <a:pt x="5312536" y="3943353"/>
                    </a:lnTo>
                    <a:cubicBezTo>
                      <a:pt x="5197408" y="3943353"/>
                      <a:pt x="5104079" y="3850024"/>
                      <a:pt x="5104079" y="3734896"/>
                    </a:cubicBezTo>
                    <a:lnTo>
                      <a:pt x="5104079" y="2772589"/>
                    </a:lnTo>
                    <a:cubicBezTo>
                      <a:pt x="5104079" y="2657461"/>
                      <a:pt x="5197408" y="2564132"/>
                      <a:pt x="5312536" y="2564132"/>
                    </a:cubicBezTo>
                    <a:close/>
                    <a:moveTo>
                      <a:pt x="4506194" y="2564132"/>
                    </a:moveTo>
                    <a:lnTo>
                      <a:pt x="4635810" y="2564132"/>
                    </a:lnTo>
                    <a:cubicBezTo>
                      <a:pt x="4750938" y="2564132"/>
                      <a:pt x="4844267" y="2657461"/>
                      <a:pt x="4844267" y="2772589"/>
                    </a:cubicBezTo>
                    <a:lnTo>
                      <a:pt x="4844267" y="3734896"/>
                    </a:lnTo>
                    <a:cubicBezTo>
                      <a:pt x="4844267" y="3850024"/>
                      <a:pt x="4750938" y="3943353"/>
                      <a:pt x="4635810" y="3943353"/>
                    </a:cubicBezTo>
                    <a:lnTo>
                      <a:pt x="4506194" y="3943353"/>
                    </a:lnTo>
                    <a:cubicBezTo>
                      <a:pt x="4391066" y="3943353"/>
                      <a:pt x="4297737" y="3850024"/>
                      <a:pt x="4297737" y="3734896"/>
                    </a:cubicBezTo>
                    <a:lnTo>
                      <a:pt x="4297737" y="2772589"/>
                    </a:lnTo>
                    <a:cubicBezTo>
                      <a:pt x="4297737" y="2657461"/>
                      <a:pt x="4391066" y="2564132"/>
                      <a:pt x="4506194" y="2564132"/>
                    </a:cubicBezTo>
                    <a:close/>
                    <a:moveTo>
                      <a:pt x="3699852" y="2564132"/>
                    </a:moveTo>
                    <a:lnTo>
                      <a:pt x="3829468" y="2564132"/>
                    </a:lnTo>
                    <a:cubicBezTo>
                      <a:pt x="3944596" y="2564132"/>
                      <a:pt x="4037925" y="2657461"/>
                      <a:pt x="4037925" y="2772589"/>
                    </a:cubicBezTo>
                    <a:lnTo>
                      <a:pt x="4037925" y="3734896"/>
                    </a:lnTo>
                    <a:cubicBezTo>
                      <a:pt x="4037925" y="3850024"/>
                      <a:pt x="3944596" y="3943353"/>
                      <a:pt x="3829468" y="3943353"/>
                    </a:cubicBezTo>
                    <a:lnTo>
                      <a:pt x="3699852" y="3943353"/>
                    </a:lnTo>
                    <a:cubicBezTo>
                      <a:pt x="3584724" y="3943353"/>
                      <a:pt x="3491395" y="3850024"/>
                      <a:pt x="3491395" y="3734896"/>
                    </a:cubicBezTo>
                    <a:lnTo>
                      <a:pt x="3491395" y="2772589"/>
                    </a:lnTo>
                    <a:cubicBezTo>
                      <a:pt x="3491395" y="2657461"/>
                      <a:pt x="3584724" y="2564132"/>
                      <a:pt x="3699852" y="2564132"/>
                    </a:cubicBezTo>
                    <a:close/>
                    <a:moveTo>
                      <a:pt x="2893509" y="2564132"/>
                    </a:moveTo>
                    <a:lnTo>
                      <a:pt x="3023125" y="2564132"/>
                    </a:lnTo>
                    <a:cubicBezTo>
                      <a:pt x="3138253" y="2564132"/>
                      <a:pt x="3231582" y="2657461"/>
                      <a:pt x="3231582" y="2772589"/>
                    </a:cubicBezTo>
                    <a:lnTo>
                      <a:pt x="3231582" y="3734896"/>
                    </a:lnTo>
                    <a:cubicBezTo>
                      <a:pt x="3231582" y="3850024"/>
                      <a:pt x="3138253" y="3943353"/>
                      <a:pt x="3023125" y="3943353"/>
                    </a:cubicBezTo>
                    <a:lnTo>
                      <a:pt x="2893509" y="3943353"/>
                    </a:lnTo>
                    <a:cubicBezTo>
                      <a:pt x="2778381" y="3943353"/>
                      <a:pt x="2685052" y="3850024"/>
                      <a:pt x="2685052" y="3734896"/>
                    </a:cubicBezTo>
                    <a:lnTo>
                      <a:pt x="2685052" y="2772589"/>
                    </a:lnTo>
                    <a:cubicBezTo>
                      <a:pt x="2685052" y="2657461"/>
                      <a:pt x="2778381" y="2564132"/>
                      <a:pt x="2893509" y="2564132"/>
                    </a:cubicBezTo>
                    <a:close/>
                    <a:moveTo>
                      <a:pt x="2087166" y="2564132"/>
                    </a:moveTo>
                    <a:lnTo>
                      <a:pt x="2216782" y="2564132"/>
                    </a:lnTo>
                    <a:cubicBezTo>
                      <a:pt x="2331910" y="2564132"/>
                      <a:pt x="2425239" y="2657461"/>
                      <a:pt x="2425239" y="2772589"/>
                    </a:cubicBezTo>
                    <a:lnTo>
                      <a:pt x="2425239" y="3734896"/>
                    </a:lnTo>
                    <a:cubicBezTo>
                      <a:pt x="2425239" y="3850024"/>
                      <a:pt x="2331910" y="3943353"/>
                      <a:pt x="2216782" y="3943353"/>
                    </a:cubicBezTo>
                    <a:lnTo>
                      <a:pt x="2087166" y="3943353"/>
                    </a:lnTo>
                    <a:cubicBezTo>
                      <a:pt x="1972038" y="3943353"/>
                      <a:pt x="1878709" y="3850024"/>
                      <a:pt x="1878709" y="3734896"/>
                    </a:cubicBezTo>
                    <a:lnTo>
                      <a:pt x="1878709" y="2772589"/>
                    </a:lnTo>
                    <a:cubicBezTo>
                      <a:pt x="1878709" y="2657461"/>
                      <a:pt x="1972038" y="2564132"/>
                      <a:pt x="2087166" y="2564132"/>
                    </a:cubicBezTo>
                    <a:close/>
                    <a:moveTo>
                      <a:pt x="5082919" y="775812"/>
                    </a:moveTo>
                    <a:cubicBezTo>
                      <a:pt x="4803323" y="775812"/>
                      <a:pt x="4576665" y="1002470"/>
                      <a:pt x="4576665" y="1282066"/>
                    </a:cubicBezTo>
                    <a:cubicBezTo>
                      <a:pt x="4576665" y="1561662"/>
                      <a:pt x="4803323" y="1788320"/>
                      <a:pt x="5082919" y="1788320"/>
                    </a:cubicBezTo>
                    <a:cubicBezTo>
                      <a:pt x="5362515" y="1788320"/>
                      <a:pt x="5589173" y="1561662"/>
                      <a:pt x="5589173" y="1282066"/>
                    </a:cubicBezTo>
                    <a:cubicBezTo>
                      <a:pt x="5589173" y="1002470"/>
                      <a:pt x="5362515" y="775812"/>
                      <a:pt x="5082919" y="775812"/>
                    </a:cubicBezTo>
                    <a:close/>
                    <a:moveTo>
                      <a:pt x="2408299" y="775812"/>
                    </a:moveTo>
                    <a:cubicBezTo>
                      <a:pt x="2128703" y="775812"/>
                      <a:pt x="1902046" y="1002470"/>
                      <a:pt x="1902046" y="1282066"/>
                    </a:cubicBezTo>
                    <a:cubicBezTo>
                      <a:pt x="1902046" y="1561662"/>
                      <a:pt x="2128703" y="1788320"/>
                      <a:pt x="2408299" y="1788320"/>
                    </a:cubicBezTo>
                    <a:cubicBezTo>
                      <a:pt x="2687895" y="1788320"/>
                      <a:pt x="2914553" y="1561662"/>
                      <a:pt x="2914553" y="1282066"/>
                    </a:cubicBezTo>
                    <a:cubicBezTo>
                      <a:pt x="2914553" y="1002470"/>
                      <a:pt x="2687895" y="775812"/>
                      <a:pt x="2408299" y="775812"/>
                    </a:cubicBezTo>
                    <a:close/>
                    <a:moveTo>
                      <a:pt x="5082919" y="661036"/>
                    </a:moveTo>
                    <a:cubicBezTo>
                      <a:pt x="5425904" y="661036"/>
                      <a:pt x="5703949" y="939081"/>
                      <a:pt x="5703949" y="1282066"/>
                    </a:cubicBezTo>
                    <a:cubicBezTo>
                      <a:pt x="5703949" y="1625051"/>
                      <a:pt x="5425904" y="1903096"/>
                      <a:pt x="5082919" y="1903096"/>
                    </a:cubicBezTo>
                    <a:cubicBezTo>
                      <a:pt x="4739934" y="1903096"/>
                      <a:pt x="4461889" y="1625051"/>
                      <a:pt x="4461889" y="1282066"/>
                    </a:cubicBezTo>
                    <a:cubicBezTo>
                      <a:pt x="4461889" y="939081"/>
                      <a:pt x="4739934" y="661036"/>
                      <a:pt x="5082919" y="661036"/>
                    </a:cubicBezTo>
                    <a:close/>
                    <a:moveTo>
                      <a:pt x="2408299" y="661036"/>
                    </a:moveTo>
                    <a:cubicBezTo>
                      <a:pt x="2751284" y="661036"/>
                      <a:pt x="3029329" y="939081"/>
                      <a:pt x="3029329" y="1282066"/>
                    </a:cubicBezTo>
                    <a:cubicBezTo>
                      <a:pt x="3029329" y="1625051"/>
                      <a:pt x="2751284" y="1903096"/>
                      <a:pt x="2408299" y="1903096"/>
                    </a:cubicBezTo>
                    <a:cubicBezTo>
                      <a:pt x="2065314" y="1903096"/>
                      <a:pt x="1787269" y="1625051"/>
                      <a:pt x="1787269" y="1282066"/>
                    </a:cubicBezTo>
                    <a:cubicBezTo>
                      <a:pt x="1787269" y="939081"/>
                      <a:pt x="2065314" y="661036"/>
                      <a:pt x="2408299" y="661036"/>
                    </a:cubicBezTo>
                    <a:close/>
                    <a:moveTo>
                      <a:pt x="1164182" y="126434"/>
                    </a:moveTo>
                    <a:cubicBezTo>
                      <a:pt x="1092372" y="126434"/>
                      <a:pt x="1034158" y="184647"/>
                      <a:pt x="1034158" y="256457"/>
                    </a:cubicBezTo>
                    <a:lnTo>
                      <a:pt x="1034158" y="1603376"/>
                    </a:lnTo>
                    <a:lnTo>
                      <a:pt x="879743" y="1603376"/>
                    </a:lnTo>
                    <a:lnTo>
                      <a:pt x="478976" y="1603376"/>
                    </a:lnTo>
                    <a:lnTo>
                      <a:pt x="478976" y="1286475"/>
                    </a:lnTo>
                    <a:lnTo>
                      <a:pt x="89830" y="1286475"/>
                    </a:lnTo>
                    <a:lnTo>
                      <a:pt x="89830" y="2046729"/>
                    </a:lnTo>
                    <a:lnTo>
                      <a:pt x="478976" y="2046729"/>
                    </a:lnTo>
                    <a:lnTo>
                      <a:pt x="478976" y="1724026"/>
                    </a:lnTo>
                    <a:lnTo>
                      <a:pt x="879743" y="1724026"/>
                    </a:lnTo>
                    <a:lnTo>
                      <a:pt x="1034158" y="1724026"/>
                    </a:lnTo>
                    <a:lnTo>
                      <a:pt x="1034158" y="4058369"/>
                    </a:lnTo>
                    <a:cubicBezTo>
                      <a:pt x="1034158" y="4130179"/>
                      <a:pt x="1092372" y="4188392"/>
                      <a:pt x="1164182" y="4188392"/>
                    </a:cubicBezTo>
                    <a:lnTo>
                      <a:pt x="6481755" y="4188392"/>
                    </a:lnTo>
                    <a:cubicBezTo>
                      <a:pt x="6553565" y="4188392"/>
                      <a:pt x="6611778" y="4130179"/>
                      <a:pt x="6611778" y="4058369"/>
                    </a:cubicBezTo>
                    <a:lnTo>
                      <a:pt x="6611778" y="1724026"/>
                    </a:lnTo>
                    <a:lnTo>
                      <a:pt x="6766193" y="1724026"/>
                    </a:lnTo>
                    <a:lnTo>
                      <a:pt x="7166960" y="1724026"/>
                    </a:lnTo>
                    <a:lnTo>
                      <a:pt x="7166960" y="2046729"/>
                    </a:lnTo>
                    <a:lnTo>
                      <a:pt x="7556106" y="2046729"/>
                    </a:lnTo>
                    <a:lnTo>
                      <a:pt x="7556106" y="1286475"/>
                    </a:lnTo>
                    <a:lnTo>
                      <a:pt x="7166960" y="1286475"/>
                    </a:lnTo>
                    <a:lnTo>
                      <a:pt x="7166960" y="1603376"/>
                    </a:lnTo>
                    <a:lnTo>
                      <a:pt x="6766193" y="1603376"/>
                    </a:lnTo>
                    <a:lnTo>
                      <a:pt x="6611778" y="1603376"/>
                    </a:lnTo>
                    <a:lnTo>
                      <a:pt x="6611778" y="256457"/>
                    </a:lnTo>
                    <a:cubicBezTo>
                      <a:pt x="6611778" y="184647"/>
                      <a:pt x="6553565" y="126434"/>
                      <a:pt x="6481755" y="126434"/>
                    </a:cubicBezTo>
                    <a:close/>
                    <a:moveTo>
                      <a:pt x="1011518" y="0"/>
                    </a:moveTo>
                    <a:lnTo>
                      <a:pt x="6634418" y="0"/>
                    </a:lnTo>
                    <a:cubicBezTo>
                      <a:pt x="6707195" y="0"/>
                      <a:pt x="6766193" y="58999"/>
                      <a:pt x="6766193" y="131775"/>
                    </a:cubicBezTo>
                    <a:lnTo>
                      <a:pt x="6766193" y="1485987"/>
                    </a:lnTo>
                    <a:lnTo>
                      <a:pt x="7077129" y="1485987"/>
                    </a:lnTo>
                    <a:lnTo>
                      <a:pt x="7077129" y="1193887"/>
                    </a:lnTo>
                    <a:lnTo>
                      <a:pt x="7645936" y="1193887"/>
                    </a:lnTo>
                    <a:lnTo>
                      <a:pt x="7645936" y="2139317"/>
                    </a:lnTo>
                    <a:lnTo>
                      <a:pt x="7077129" y="2139317"/>
                    </a:lnTo>
                    <a:lnTo>
                      <a:pt x="7077129" y="1840719"/>
                    </a:lnTo>
                    <a:lnTo>
                      <a:pt x="6766193" y="1840719"/>
                    </a:lnTo>
                    <a:lnTo>
                      <a:pt x="6766193" y="4183050"/>
                    </a:lnTo>
                    <a:cubicBezTo>
                      <a:pt x="6766193" y="4255827"/>
                      <a:pt x="6707195" y="4314825"/>
                      <a:pt x="6634418" y="4314825"/>
                    </a:cubicBezTo>
                    <a:lnTo>
                      <a:pt x="1011518" y="4314825"/>
                    </a:lnTo>
                    <a:cubicBezTo>
                      <a:pt x="938741" y="4314825"/>
                      <a:pt x="879743" y="4255827"/>
                      <a:pt x="879743" y="4183050"/>
                    </a:cubicBezTo>
                    <a:lnTo>
                      <a:pt x="879743" y="1840719"/>
                    </a:lnTo>
                    <a:lnTo>
                      <a:pt x="568807" y="1840719"/>
                    </a:lnTo>
                    <a:lnTo>
                      <a:pt x="568807" y="2139317"/>
                    </a:lnTo>
                    <a:lnTo>
                      <a:pt x="0" y="2139317"/>
                    </a:lnTo>
                    <a:lnTo>
                      <a:pt x="0" y="1193887"/>
                    </a:lnTo>
                    <a:lnTo>
                      <a:pt x="568807" y="1193887"/>
                    </a:lnTo>
                    <a:lnTo>
                      <a:pt x="568807" y="1485987"/>
                    </a:lnTo>
                    <a:lnTo>
                      <a:pt x="879743" y="1485987"/>
                    </a:lnTo>
                    <a:lnTo>
                      <a:pt x="879743" y="131775"/>
                    </a:lnTo>
                    <a:cubicBezTo>
                      <a:pt x="879743" y="58999"/>
                      <a:pt x="938741" y="0"/>
                      <a:pt x="1011518" y="0"/>
                    </a:cubicBezTo>
                    <a:close/>
                  </a:path>
                </a:pathLst>
              </a:custGeom>
              <a:noFill/>
              <a:ln w="31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marL="0" marR="0" lvl="0" indent="0" algn="ctr" defTabSz="93227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solidFill>
                    <a:schemeClr val="accent2"/>
                  </a:solidFill>
                  <a:effectLst/>
                  <a:uLnTx/>
                  <a:uFillTx/>
                  <a:ea typeface="Segoe UI" pitchFamily="34" charset="0"/>
                  <a:cs typeface="Segoe UI" pitchFamily="34" charset="0"/>
                </a:endParaRPr>
              </a:p>
            </p:txBody>
          </p:sp>
          <p:cxnSp>
            <p:nvCxnSpPr>
              <p:cNvPr id="230" name="Straight Connector 229"/>
              <p:cNvCxnSpPr/>
              <p:nvPr/>
            </p:nvCxnSpPr>
            <p:spPr>
              <a:xfrm flipH="1">
                <a:off x="10486805" y="3605293"/>
                <a:ext cx="308472" cy="0"/>
              </a:xfrm>
              <a:prstGeom prst="line">
                <a:avLst/>
              </a:prstGeom>
              <a:grpFill/>
              <a:ln>
                <a:solidFill>
                  <a:schemeClr val="tx1">
                    <a:lumMod val="6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grpSp>
      <p:sp>
        <p:nvSpPr>
          <p:cNvPr id="139" name="Rectangle 138"/>
          <p:cNvSpPr/>
          <p:nvPr/>
        </p:nvSpPr>
        <p:spPr>
          <a:xfrm>
            <a:off x="8477444" y="2675745"/>
            <a:ext cx="1188805" cy="430887"/>
          </a:xfrm>
          <a:prstGeom prst="rect">
            <a:avLst/>
          </a:prstGeom>
        </p:spPr>
        <p:txBody>
          <a:bodyPr wrap="square" anchor="ctr">
            <a:spAutoFit/>
          </a:bodyPr>
          <a:lstStyle/>
          <a:p>
            <a:pPr marL="0" marR="0" lvl="0" indent="0" defTabSz="914377"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chemeClr val="bg1">
                    <a:lumMod val="20000"/>
                    <a:lumOff val="80000"/>
                  </a:schemeClr>
                </a:solidFill>
                <a:effectLst/>
                <a:uLnTx/>
                <a:uFillTx/>
                <a:cs typeface="Segoe UI Semilight" panose="020B0402040204020203" pitchFamily="34" charset="0"/>
              </a:rPr>
              <a:t>Bot </a:t>
            </a:r>
            <a:br>
              <a:rPr kumimoji="0" lang="en-US" sz="1100" b="0" i="0" u="none" strike="noStrike" kern="0" cap="none" spc="0" normalizeH="0" baseline="0" noProof="0" dirty="0">
                <a:ln>
                  <a:noFill/>
                </a:ln>
                <a:solidFill>
                  <a:schemeClr val="bg1">
                    <a:lumMod val="20000"/>
                    <a:lumOff val="80000"/>
                  </a:schemeClr>
                </a:solidFill>
                <a:effectLst/>
                <a:uLnTx/>
                <a:uFillTx/>
                <a:cs typeface="Segoe UI Semilight" panose="020B0402040204020203" pitchFamily="34" charset="0"/>
              </a:rPr>
            </a:br>
            <a:r>
              <a:rPr kumimoji="0" lang="en-US" sz="1100" b="0" i="0" u="none" strike="noStrike" kern="0" cap="none" spc="0" normalizeH="0" baseline="0" noProof="0" dirty="0">
                <a:ln>
                  <a:noFill/>
                </a:ln>
                <a:solidFill>
                  <a:schemeClr val="bg1">
                    <a:lumMod val="20000"/>
                    <a:lumOff val="80000"/>
                  </a:schemeClr>
                </a:solidFill>
                <a:effectLst/>
                <a:uLnTx/>
                <a:uFillTx/>
                <a:cs typeface="Segoe UI Semilight" panose="020B0402040204020203" pitchFamily="34" charset="0"/>
              </a:rPr>
              <a:t>Framework</a:t>
            </a:r>
          </a:p>
        </p:txBody>
      </p:sp>
      <p:sp>
        <p:nvSpPr>
          <p:cNvPr id="145" name="Rectangle 144"/>
          <p:cNvSpPr/>
          <p:nvPr/>
        </p:nvSpPr>
        <p:spPr>
          <a:xfrm>
            <a:off x="4847394" y="2689338"/>
            <a:ext cx="1190817" cy="430887"/>
          </a:xfrm>
          <a:prstGeom prst="rect">
            <a:avLst/>
          </a:prstGeom>
        </p:spPr>
        <p:txBody>
          <a:bodyPr wrap="square">
            <a:spAutoFit/>
          </a:bodyPr>
          <a:lstStyle/>
          <a:p>
            <a:pPr marL="0" marR="0" lvl="0" indent="0" defTabSz="914377"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chemeClr val="bg1">
                    <a:lumMod val="20000"/>
                    <a:lumOff val="80000"/>
                  </a:schemeClr>
                </a:solidFill>
                <a:effectLst/>
                <a:uLnTx/>
                <a:uFillTx/>
                <a:cs typeface="Segoe UI Semilight" panose="020B0402040204020203" pitchFamily="34" charset="0"/>
              </a:rPr>
              <a:t>SQL Data </a:t>
            </a:r>
          </a:p>
          <a:p>
            <a:pPr marL="0" marR="0" lvl="0" indent="0" defTabSz="914377"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chemeClr val="bg1">
                    <a:lumMod val="20000"/>
                    <a:lumOff val="80000"/>
                  </a:schemeClr>
                </a:solidFill>
                <a:effectLst/>
                <a:uLnTx/>
                <a:uFillTx/>
                <a:cs typeface="Segoe UI Semilight" panose="020B0402040204020203" pitchFamily="34" charset="0"/>
              </a:rPr>
              <a:t>Warehouse</a:t>
            </a:r>
          </a:p>
        </p:txBody>
      </p:sp>
      <p:sp>
        <p:nvSpPr>
          <p:cNvPr id="144" name="Rectangle 143"/>
          <p:cNvSpPr/>
          <p:nvPr/>
        </p:nvSpPr>
        <p:spPr>
          <a:xfrm>
            <a:off x="3176426" y="2675786"/>
            <a:ext cx="977129" cy="430887"/>
          </a:xfrm>
          <a:prstGeom prst="rect">
            <a:avLst/>
          </a:prstGeom>
        </p:spPr>
        <p:txBody>
          <a:bodyPr wrap="square">
            <a:spAutoFit/>
          </a:bodyPr>
          <a:lstStyle/>
          <a:p>
            <a:pPr marL="0" marR="0" lvl="0" indent="0" defTabSz="914377"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chemeClr val="bg1">
                    <a:lumMod val="20000"/>
                    <a:lumOff val="80000"/>
                  </a:schemeClr>
                </a:solidFill>
                <a:effectLst/>
                <a:uLnTx/>
                <a:uFillTx/>
                <a:cs typeface="Segoe UI Semilight" panose="020B0402040204020203" pitchFamily="34" charset="0"/>
              </a:rPr>
              <a:t>Data Catalog</a:t>
            </a:r>
          </a:p>
        </p:txBody>
      </p:sp>
      <p:grpSp>
        <p:nvGrpSpPr>
          <p:cNvPr id="231" name="Group 230"/>
          <p:cNvGrpSpPr/>
          <p:nvPr/>
        </p:nvGrpSpPr>
        <p:grpSpPr>
          <a:xfrm>
            <a:off x="2850074" y="2748754"/>
            <a:ext cx="257645" cy="274068"/>
            <a:chOff x="3232150" y="382588"/>
            <a:chExt cx="5727700" cy="6092825"/>
          </a:xfrm>
          <a:solidFill>
            <a:schemeClr val="tx1"/>
          </a:solidFill>
        </p:grpSpPr>
        <p:sp>
          <p:nvSpPr>
            <p:cNvPr id="232" name="Freeform 10"/>
            <p:cNvSpPr>
              <a:spLocks/>
            </p:cNvSpPr>
            <p:nvPr/>
          </p:nvSpPr>
          <p:spPr bwMode="auto">
            <a:xfrm>
              <a:off x="3232150" y="382588"/>
              <a:ext cx="4492625" cy="4781550"/>
            </a:xfrm>
            <a:custGeom>
              <a:avLst/>
              <a:gdLst>
                <a:gd name="T0" fmla="*/ 490 w 2830"/>
                <a:gd name="T1" fmla="*/ 280 h 3012"/>
                <a:gd name="T2" fmla="*/ 458 w 2830"/>
                <a:gd name="T3" fmla="*/ 274 h 3012"/>
                <a:gd name="T4" fmla="*/ 422 w 2830"/>
                <a:gd name="T5" fmla="*/ 246 h 3012"/>
                <a:gd name="T6" fmla="*/ 410 w 2830"/>
                <a:gd name="T7" fmla="*/ 200 h 3012"/>
                <a:gd name="T8" fmla="*/ 416 w 2830"/>
                <a:gd name="T9" fmla="*/ 170 h 3012"/>
                <a:gd name="T10" fmla="*/ 444 w 2830"/>
                <a:gd name="T11" fmla="*/ 134 h 3012"/>
                <a:gd name="T12" fmla="*/ 490 w 2830"/>
                <a:gd name="T13" fmla="*/ 120 h 3012"/>
                <a:gd name="T14" fmla="*/ 2724 w 2830"/>
                <a:gd name="T15" fmla="*/ 1362 h 3012"/>
                <a:gd name="T16" fmla="*/ 2830 w 2830"/>
                <a:gd name="T17" fmla="*/ 0 h 3012"/>
                <a:gd name="T18" fmla="*/ 382 w 2830"/>
                <a:gd name="T19" fmla="*/ 16 h 3012"/>
                <a:gd name="T20" fmla="*/ 314 w 2830"/>
                <a:gd name="T21" fmla="*/ 74 h 3012"/>
                <a:gd name="T22" fmla="*/ 266 w 2830"/>
                <a:gd name="T23" fmla="*/ 130 h 3012"/>
                <a:gd name="T24" fmla="*/ 222 w 2830"/>
                <a:gd name="T25" fmla="*/ 206 h 3012"/>
                <a:gd name="T26" fmla="*/ 214 w 2830"/>
                <a:gd name="T27" fmla="*/ 736 h 3012"/>
                <a:gd name="T28" fmla="*/ 62 w 2830"/>
                <a:gd name="T29" fmla="*/ 738 h 3012"/>
                <a:gd name="T30" fmla="*/ 22 w 2830"/>
                <a:gd name="T31" fmla="*/ 760 h 3012"/>
                <a:gd name="T32" fmla="*/ 0 w 2830"/>
                <a:gd name="T33" fmla="*/ 800 h 3012"/>
                <a:gd name="T34" fmla="*/ 0 w 2830"/>
                <a:gd name="T35" fmla="*/ 832 h 3012"/>
                <a:gd name="T36" fmla="*/ 22 w 2830"/>
                <a:gd name="T37" fmla="*/ 872 h 3012"/>
                <a:gd name="T38" fmla="*/ 62 w 2830"/>
                <a:gd name="T39" fmla="*/ 894 h 3012"/>
                <a:gd name="T40" fmla="*/ 214 w 2830"/>
                <a:gd name="T41" fmla="*/ 896 h 3012"/>
                <a:gd name="T42" fmla="*/ 80 w 2830"/>
                <a:gd name="T43" fmla="*/ 1556 h 3012"/>
                <a:gd name="T44" fmla="*/ 34 w 2830"/>
                <a:gd name="T45" fmla="*/ 1570 h 3012"/>
                <a:gd name="T46" fmla="*/ 6 w 2830"/>
                <a:gd name="T47" fmla="*/ 1606 h 3012"/>
                <a:gd name="T48" fmla="*/ 0 w 2830"/>
                <a:gd name="T49" fmla="*/ 1636 h 3012"/>
                <a:gd name="T50" fmla="*/ 12 w 2830"/>
                <a:gd name="T51" fmla="*/ 1682 h 3012"/>
                <a:gd name="T52" fmla="*/ 48 w 2830"/>
                <a:gd name="T53" fmla="*/ 1710 h 3012"/>
                <a:gd name="T54" fmla="*/ 214 w 2830"/>
                <a:gd name="T55" fmla="*/ 1716 h 3012"/>
                <a:gd name="T56" fmla="*/ 80 w 2830"/>
                <a:gd name="T57" fmla="*/ 2314 h 3012"/>
                <a:gd name="T58" fmla="*/ 48 w 2830"/>
                <a:gd name="T59" fmla="*/ 2320 h 3012"/>
                <a:gd name="T60" fmla="*/ 12 w 2830"/>
                <a:gd name="T61" fmla="*/ 2348 h 3012"/>
                <a:gd name="T62" fmla="*/ 0 w 2830"/>
                <a:gd name="T63" fmla="*/ 2394 h 3012"/>
                <a:gd name="T64" fmla="*/ 6 w 2830"/>
                <a:gd name="T65" fmla="*/ 2424 h 3012"/>
                <a:gd name="T66" fmla="*/ 34 w 2830"/>
                <a:gd name="T67" fmla="*/ 2460 h 3012"/>
                <a:gd name="T68" fmla="*/ 80 w 2830"/>
                <a:gd name="T69" fmla="*/ 2474 h 3012"/>
                <a:gd name="T70" fmla="*/ 214 w 2830"/>
                <a:gd name="T71" fmla="*/ 2854 h 3012"/>
                <a:gd name="T72" fmla="*/ 220 w 2830"/>
                <a:gd name="T73" fmla="*/ 2910 h 3012"/>
                <a:gd name="T74" fmla="*/ 250 w 2830"/>
                <a:gd name="T75" fmla="*/ 2966 h 3012"/>
                <a:gd name="T76" fmla="*/ 292 w 2830"/>
                <a:gd name="T77" fmla="*/ 2998 h 3012"/>
                <a:gd name="T78" fmla="*/ 346 w 2830"/>
                <a:gd name="T79" fmla="*/ 3010 h 3012"/>
                <a:gd name="T80" fmla="*/ 1744 w 2830"/>
                <a:gd name="T81" fmla="*/ 3012 h 3012"/>
                <a:gd name="T82" fmla="*/ 1746 w 2830"/>
                <a:gd name="T83" fmla="*/ 1702 h 3012"/>
                <a:gd name="T84" fmla="*/ 1786 w 2830"/>
                <a:gd name="T85" fmla="*/ 1632 h 3012"/>
                <a:gd name="T86" fmla="*/ 1840 w 2830"/>
                <a:gd name="T87" fmla="*/ 1572 h 3012"/>
                <a:gd name="T88" fmla="*/ 1900 w 2830"/>
                <a:gd name="T89" fmla="*/ 1530 h 3012"/>
                <a:gd name="T90" fmla="*/ 1952 w 2830"/>
                <a:gd name="T91" fmla="*/ 1502 h 3012"/>
                <a:gd name="T92" fmla="*/ 2048 w 2830"/>
                <a:gd name="T93" fmla="*/ 1458 h 3012"/>
                <a:gd name="T94" fmla="*/ 2162 w 2830"/>
                <a:gd name="T95" fmla="*/ 1424 h 3012"/>
                <a:gd name="T96" fmla="*/ 2376 w 2830"/>
                <a:gd name="T97" fmla="*/ 1382 h 3012"/>
                <a:gd name="T98" fmla="*/ 2564 w 2830"/>
                <a:gd name="T99" fmla="*/ 1366 h 30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30" h="3012">
                  <a:moveTo>
                    <a:pt x="2564" y="1366"/>
                  </a:moveTo>
                  <a:lnTo>
                    <a:pt x="2564" y="280"/>
                  </a:lnTo>
                  <a:lnTo>
                    <a:pt x="490" y="280"/>
                  </a:lnTo>
                  <a:lnTo>
                    <a:pt x="490" y="280"/>
                  </a:lnTo>
                  <a:lnTo>
                    <a:pt x="472" y="280"/>
                  </a:lnTo>
                  <a:lnTo>
                    <a:pt x="458" y="274"/>
                  </a:lnTo>
                  <a:lnTo>
                    <a:pt x="444" y="268"/>
                  </a:lnTo>
                  <a:lnTo>
                    <a:pt x="432" y="258"/>
                  </a:lnTo>
                  <a:lnTo>
                    <a:pt x="422" y="246"/>
                  </a:lnTo>
                  <a:lnTo>
                    <a:pt x="416" y="232"/>
                  </a:lnTo>
                  <a:lnTo>
                    <a:pt x="410" y="216"/>
                  </a:lnTo>
                  <a:lnTo>
                    <a:pt x="410" y="200"/>
                  </a:lnTo>
                  <a:lnTo>
                    <a:pt x="410" y="200"/>
                  </a:lnTo>
                  <a:lnTo>
                    <a:pt x="410" y="184"/>
                  </a:lnTo>
                  <a:lnTo>
                    <a:pt x="416" y="170"/>
                  </a:lnTo>
                  <a:lnTo>
                    <a:pt x="422" y="156"/>
                  </a:lnTo>
                  <a:lnTo>
                    <a:pt x="432" y="144"/>
                  </a:lnTo>
                  <a:lnTo>
                    <a:pt x="444" y="134"/>
                  </a:lnTo>
                  <a:lnTo>
                    <a:pt x="458" y="126"/>
                  </a:lnTo>
                  <a:lnTo>
                    <a:pt x="472" y="122"/>
                  </a:lnTo>
                  <a:lnTo>
                    <a:pt x="490" y="120"/>
                  </a:lnTo>
                  <a:lnTo>
                    <a:pt x="2724" y="120"/>
                  </a:lnTo>
                  <a:lnTo>
                    <a:pt x="2724" y="1362"/>
                  </a:lnTo>
                  <a:lnTo>
                    <a:pt x="2724" y="1362"/>
                  </a:lnTo>
                  <a:lnTo>
                    <a:pt x="2776" y="1364"/>
                  </a:lnTo>
                  <a:lnTo>
                    <a:pt x="2830" y="1366"/>
                  </a:lnTo>
                  <a:lnTo>
                    <a:pt x="2830" y="0"/>
                  </a:lnTo>
                  <a:lnTo>
                    <a:pt x="410" y="0"/>
                  </a:lnTo>
                  <a:lnTo>
                    <a:pt x="410" y="0"/>
                  </a:lnTo>
                  <a:lnTo>
                    <a:pt x="382" y="16"/>
                  </a:lnTo>
                  <a:lnTo>
                    <a:pt x="356" y="36"/>
                  </a:lnTo>
                  <a:lnTo>
                    <a:pt x="334" y="54"/>
                  </a:lnTo>
                  <a:lnTo>
                    <a:pt x="314" y="74"/>
                  </a:lnTo>
                  <a:lnTo>
                    <a:pt x="296" y="92"/>
                  </a:lnTo>
                  <a:lnTo>
                    <a:pt x="280" y="112"/>
                  </a:lnTo>
                  <a:lnTo>
                    <a:pt x="266" y="130"/>
                  </a:lnTo>
                  <a:lnTo>
                    <a:pt x="254" y="148"/>
                  </a:lnTo>
                  <a:lnTo>
                    <a:pt x="234" y="180"/>
                  </a:lnTo>
                  <a:lnTo>
                    <a:pt x="222" y="206"/>
                  </a:lnTo>
                  <a:lnTo>
                    <a:pt x="214" y="230"/>
                  </a:lnTo>
                  <a:lnTo>
                    <a:pt x="214" y="230"/>
                  </a:lnTo>
                  <a:lnTo>
                    <a:pt x="214" y="736"/>
                  </a:lnTo>
                  <a:lnTo>
                    <a:pt x="80" y="736"/>
                  </a:lnTo>
                  <a:lnTo>
                    <a:pt x="80" y="736"/>
                  </a:lnTo>
                  <a:lnTo>
                    <a:pt x="62" y="738"/>
                  </a:lnTo>
                  <a:lnTo>
                    <a:pt x="48" y="742"/>
                  </a:lnTo>
                  <a:lnTo>
                    <a:pt x="34" y="750"/>
                  </a:lnTo>
                  <a:lnTo>
                    <a:pt x="22" y="760"/>
                  </a:lnTo>
                  <a:lnTo>
                    <a:pt x="12" y="772"/>
                  </a:lnTo>
                  <a:lnTo>
                    <a:pt x="6" y="784"/>
                  </a:lnTo>
                  <a:lnTo>
                    <a:pt x="0" y="800"/>
                  </a:lnTo>
                  <a:lnTo>
                    <a:pt x="0" y="816"/>
                  </a:lnTo>
                  <a:lnTo>
                    <a:pt x="0" y="816"/>
                  </a:lnTo>
                  <a:lnTo>
                    <a:pt x="0" y="832"/>
                  </a:lnTo>
                  <a:lnTo>
                    <a:pt x="6" y="846"/>
                  </a:lnTo>
                  <a:lnTo>
                    <a:pt x="12" y="860"/>
                  </a:lnTo>
                  <a:lnTo>
                    <a:pt x="22" y="872"/>
                  </a:lnTo>
                  <a:lnTo>
                    <a:pt x="34" y="882"/>
                  </a:lnTo>
                  <a:lnTo>
                    <a:pt x="48" y="890"/>
                  </a:lnTo>
                  <a:lnTo>
                    <a:pt x="62" y="894"/>
                  </a:lnTo>
                  <a:lnTo>
                    <a:pt x="80" y="896"/>
                  </a:lnTo>
                  <a:lnTo>
                    <a:pt x="214" y="896"/>
                  </a:lnTo>
                  <a:lnTo>
                    <a:pt x="214" y="896"/>
                  </a:lnTo>
                  <a:lnTo>
                    <a:pt x="214" y="1556"/>
                  </a:lnTo>
                  <a:lnTo>
                    <a:pt x="80" y="1556"/>
                  </a:lnTo>
                  <a:lnTo>
                    <a:pt x="80" y="1556"/>
                  </a:lnTo>
                  <a:lnTo>
                    <a:pt x="62" y="1558"/>
                  </a:lnTo>
                  <a:lnTo>
                    <a:pt x="48" y="1562"/>
                  </a:lnTo>
                  <a:lnTo>
                    <a:pt x="34" y="1570"/>
                  </a:lnTo>
                  <a:lnTo>
                    <a:pt x="22" y="1580"/>
                  </a:lnTo>
                  <a:lnTo>
                    <a:pt x="12" y="1592"/>
                  </a:lnTo>
                  <a:lnTo>
                    <a:pt x="6" y="1606"/>
                  </a:lnTo>
                  <a:lnTo>
                    <a:pt x="0" y="1620"/>
                  </a:lnTo>
                  <a:lnTo>
                    <a:pt x="0" y="1636"/>
                  </a:lnTo>
                  <a:lnTo>
                    <a:pt x="0" y="1636"/>
                  </a:lnTo>
                  <a:lnTo>
                    <a:pt x="0" y="1652"/>
                  </a:lnTo>
                  <a:lnTo>
                    <a:pt x="6" y="1668"/>
                  </a:lnTo>
                  <a:lnTo>
                    <a:pt x="12" y="1682"/>
                  </a:lnTo>
                  <a:lnTo>
                    <a:pt x="22" y="1694"/>
                  </a:lnTo>
                  <a:lnTo>
                    <a:pt x="34" y="1702"/>
                  </a:lnTo>
                  <a:lnTo>
                    <a:pt x="48" y="1710"/>
                  </a:lnTo>
                  <a:lnTo>
                    <a:pt x="62" y="1716"/>
                  </a:lnTo>
                  <a:lnTo>
                    <a:pt x="80" y="1716"/>
                  </a:lnTo>
                  <a:lnTo>
                    <a:pt x="214" y="1716"/>
                  </a:lnTo>
                  <a:lnTo>
                    <a:pt x="214" y="1716"/>
                  </a:lnTo>
                  <a:lnTo>
                    <a:pt x="214" y="2314"/>
                  </a:lnTo>
                  <a:lnTo>
                    <a:pt x="80" y="2314"/>
                  </a:lnTo>
                  <a:lnTo>
                    <a:pt x="80" y="2314"/>
                  </a:lnTo>
                  <a:lnTo>
                    <a:pt x="62" y="2316"/>
                  </a:lnTo>
                  <a:lnTo>
                    <a:pt x="48" y="2320"/>
                  </a:lnTo>
                  <a:lnTo>
                    <a:pt x="34" y="2328"/>
                  </a:lnTo>
                  <a:lnTo>
                    <a:pt x="22" y="2338"/>
                  </a:lnTo>
                  <a:lnTo>
                    <a:pt x="12" y="2348"/>
                  </a:lnTo>
                  <a:lnTo>
                    <a:pt x="6" y="2362"/>
                  </a:lnTo>
                  <a:lnTo>
                    <a:pt x="0" y="2378"/>
                  </a:lnTo>
                  <a:lnTo>
                    <a:pt x="0" y="2394"/>
                  </a:lnTo>
                  <a:lnTo>
                    <a:pt x="0" y="2394"/>
                  </a:lnTo>
                  <a:lnTo>
                    <a:pt x="0" y="2410"/>
                  </a:lnTo>
                  <a:lnTo>
                    <a:pt x="6" y="2424"/>
                  </a:lnTo>
                  <a:lnTo>
                    <a:pt x="12" y="2438"/>
                  </a:lnTo>
                  <a:lnTo>
                    <a:pt x="22" y="2450"/>
                  </a:lnTo>
                  <a:lnTo>
                    <a:pt x="34" y="2460"/>
                  </a:lnTo>
                  <a:lnTo>
                    <a:pt x="48" y="2468"/>
                  </a:lnTo>
                  <a:lnTo>
                    <a:pt x="62" y="2472"/>
                  </a:lnTo>
                  <a:lnTo>
                    <a:pt x="80" y="2474"/>
                  </a:lnTo>
                  <a:lnTo>
                    <a:pt x="214" y="2474"/>
                  </a:lnTo>
                  <a:lnTo>
                    <a:pt x="214" y="2474"/>
                  </a:lnTo>
                  <a:lnTo>
                    <a:pt x="214" y="2854"/>
                  </a:lnTo>
                  <a:lnTo>
                    <a:pt x="214" y="2854"/>
                  </a:lnTo>
                  <a:lnTo>
                    <a:pt x="216" y="2884"/>
                  </a:lnTo>
                  <a:lnTo>
                    <a:pt x="220" y="2910"/>
                  </a:lnTo>
                  <a:lnTo>
                    <a:pt x="228" y="2932"/>
                  </a:lnTo>
                  <a:lnTo>
                    <a:pt x="238" y="2952"/>
                  </a:lnTo>
                  <a:lnTo>
                    <a:pt x="250" y="2966"/>
                  </a:lnTo>
                  <a:lnTo>
                    <a:pt x="262" y="2980"/>
                  </a:lnTo>
                  <a:lnTo>
                    <a:pt x="276" y="2990"/>
                  </a:lnTo>
                  <a:lnTo>
                    <a:pt x="292" y="2998"/>
                  </a:lnTo>
                  <a:lnTo>
                    <a:pt x="306" y="3002"/>
                  </a:lnTo>
                  <a:lnTo>
                    <a:pt x="320" y="3006"/>
                  </a:lnTo>
                  <a:lnTo>
                    <a:pt x="346" y="3010"/>
                  </a:lnTo>
                  <a:lnTo>
                    <a:pt x="364" y="3012"/>
                  </a:lnTo>
                  <a:lnTo>
                    <a:pt x="370" y="3012"/>
                  </a:lnTo>
                  <a:lnTo>
                    <a:pt x="1744" y="3012"/>
                  </a:lnTo>
                  <a:lnTo>
                    <a:pt x="1744" y="1710"/>
                  </a:lnTo>
                  <a:lnTo>
                    <a:pt x="1746" y="1702"/>
                  </a:lnTo>
                  <a:lnTo>
                    <a:pt x="1746" y="1702"/>
                  </a:lnTo>
                  <a:lnTo>
                    <a:pt x="1756" y="1680"/>
                  </a:lnTo>
                  <a:lnTo>
                    <a:pt x="1768" y="1658"/>
                  </a:lnTo>
                  <a:lnTo>
                    <a:pt x="1786" y="1632"/>
                  </a:lnTo>
                  <a:lnTo>
                    <a:pt x="1810" y="1602"/>
                  </a:lnTo>
                  <a:lnTo>
                    <a:pt x="1824" y="1588"/>
                  </a:lnTo>
                  <a:lnTo>
                    <a:pt x="1840" y="1572"/>
                  </a:lnTo>
                  <a:lnTo>
                    <a:pt x="1858" y="1558"/>
                  </a:lnTo>
                  <a:lnTo>
                    <a:pt x="1878" y="1544"/>
                  </a:lnTo>
                  <a:lnTo>
                    <a:pt x="1900" y="1530"/>
                  </a:lnTo>
                  <a:lnTo>
                    <a:pt x="1924" y="1518"/>
                  </a:lnTo>
                  <a:lnTo>
                    <a:pt x="1924" y="1518"/>
                  </a:lnTo>
                  <a:lnTo>
                    <a:pt x="1952" y="1502"/>
                  </a:lnTo>
                  <a:lnTo>
                    <a:pt x="1982" y="1486"/>
                  </a:lnTo>
                  <a:lnTo>
                    <a:pt x="2014" y="1472"/>
                  </a:lnTo>
                  <a:lnTo>
                    <a:pt x="2048" y="1458"/>
                  </a:lnTo>
                  <a:lnTo>
                    <a:pt x="2086" y="1446"/>
                  </a:lnTo>
                  <a:lnTo>
                    <a:pt x="2122" y="1434"/>
                  </a:lnTo>
                  <a:lnTo>
                    <a:pt x="2162" y="1424"/>
                  </a:lnTo>
                  <a:lnTo>
                    <a:pt x="2202" y="1414"/>
                  </a:lnTo>
                  <a:lnTo>
                    <a:pt x="2288" y="1396"/>
                  </a:lnTo>
                  <a:lnTo>
                    <a:pt x="2376" y="1382"/>
                  </a:lnTo>
                  <a:lnTo>
                    <a:pt x="2470" y="1372"/>
                  </a:lnTo>
                  <a:lnTo>
                    <a:pt x="2564" y="1366"/>
                  </a:lnTo>
                  <a:lnTo>
                    <a:pt x="2564" y="13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37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33" name="Freeform 11"/>
            <p:cNvSpPr>
              <a:spLocks/>
            </p:cNvSpPr>
            <p:nvPr/>
          </p:nvSpPr>
          <p:spPr bwMode="auto">
            <a:xfrm>
              <a:off x="6134100" y="3106738"/>
              <a:ext cx="2825750" cy="3368675"/>
            </a:xfrm>
            <a:custGeom>
              <a:avLst/>
              <a:gdLst>
                <a:gd name="T0" fmla="*/ 866 w 1780"/>
                <a:gd name="T1" fmla="*/ 356 h 2122"/>
                <a:gd name="T2" fmla="*/ 730 w 1780"/>
                <a:gd name="T3" fmla="*/ 352 h 2122"/>
                <a:gd name="T4" fmla="*/ 594 w 1780"/>
                <a:gd name="T5" fmla="*/ 340 h 2122"/>
                <a:gd name="T6" fmla="*/ 464 w 1780"/>
                <a:gd name="T7" fmla="*/ 322 h 2122"/>
                <a:gd name="T8" fmla="*/ 342 w 1780"/>
                <a:gd name="T9" fmla="*/ 296 h 2122"/>
                <a:gd name="T10" fmla="*/ 232 w 1780"/>
                <a:gd name="T11" fmla="*/ 262 h 2122"/>
                <a:gd name="T12" fmla="*/ 136 w 1780"/>
                <a:gd name="T13" fmla="*/ 222 h 2122"/>
                <a:gd name="T14" fmla="*/ 58 w 1780"/>
                <a:gd name="T15" fmla="*/ 174 h 2122"/>
                <a:gd name="T16" fmla="*/ 12 w 1780"/>
                <a:gd name="T17" fmla="*/ 134 h 2122"/>
                <a:gd name="T18" fmla="*/ 0 w 1780"/>
                <a:gd name="T19" fmla="*/ 1940 h 2122"/>
                <a:gd name="T20" fmla="*/ 26 w 1780"/>
                <a:gd name="T21" fmla="*/ 1960 h 2122"/>
                <a:gd name="T22" fmla="*/ 90 w 1780"/>
                <a:gd name="T23" fmla="*/ 1996 h 2122"/>
                <a:gd name="T24" fmla="*/ 174 w 1780"/>
                <a:gd name="T25" fmla="*/ 2030 h 2122"/>
                <a:gd name="T26" fmla="*/ 272 w 1780"/>
                <a:gd name="T27" fmla="*/ 2058 h 2122"/>
                <a:gd name="T28" fmla="*/ 386 w 1780"/>
                <a:gd name="T29" fmla="*/ 2082 h 2122"/>
                <a:gd name="T30" fmla="*/ 512 w 1780"/>
                <a:gd name="T31" fmla="*/ 2102 h 2122"/>
                <a:gd name="T32" fmla="*/ 646 w 1780"/>
                <a:gd name="T33" fmla="*/ 2114 h 2122"/>
                <a:gd name="T34" fmla="*/ 790 w 1780"/>
                <a:gd name="T35" fmla="*/ 2122 h 2122"/>
                <a:gd name="T36" fmla="*/ 866 w 1780"/>
                <a:gd name="T37" fmla="*/ 2122 h 2122"/>
                <a:gd name="T38" fmla="*/ 1050 w 1780"/>
                <a:gd name="T39" fmla="*/ 2118 h 2122"/>
                <a:gd name="T40" fmla="*/ 1222 w 1780"/>
                <a:gd name="T41" fmla="*/ 2102 h 2122"/>
                <a:gd name="T42" fmla="*/ 1376 w 1780"/>
                <a:gd name="T43" fmla="*/ 2076 h 2122"/>
                <a:gd name="T44" fmla="*/ 1512 w 1780"/>
                <a:gd name="T45" fmla="*/ 2044 h 2122"/>
                <a:gd name="T46" fmla="*/ 1624 w 1780"/>
                <a:gd name="T47" fmla="*/ 2004 h 2122"/>
                <a:gd name="T48" fmla="*/ 1690 w 1780"/>
                <a:gd name="T49" fmla="*/ 1970 h 2122"/>
                <a:gd name="T50" fmla="*/ 1724 w 1780"/>
                <a:gd name="T51" fmla="*/ 1946 h 2122"/>
                <a:gd name="T52" fmla="*/ 1750 w 1780"/>
                <a:gd name="T53" fmla="*/ 1922 h 2122"/>
                <a:gd name="T54" fmla="*/ 1770 w 1780"/>
                <a:gd name="T55" fmla="*/ 1894 h 2122"/>
                <a:gd name="T56" fmla="*/ 1778 w 1780"/>
                <a:gd name="T57" fmla="*/ 1868 h 2122"/>
                <a:gd name="T58" fmla="*/ 1780 w 1780"/>
                <a:gd name="T59" fmla="*/ 0 h 2122"/>
                <a:gd name="T60" fmla="*/ 1778 w 1780"/>
                <a:gd name="T61" fmla="*/ 22 h 2122"/>
                <a:gd name="T62" fmla="*/ 1768 w 1780"/>
                <a:gd name="T63" fmla="*/ 64 h 2122"/>
                <a:gd name="T64" fmla="*/ 1748 w 1780"/>
                <a:gd name="T65" fmla="*/ 102 h 2122"/>
                <a:gd name="T66" fmla="*/ 1718 w 1780"/>
                <a:gd name="T67" fmla="*/ 138 h 2122"/>
                <a:gd name="T68" fmla="*/ 1682 w 1780"/>
                <a:gd name="T69" fmla="*/ 170 h 2122"/>
                <a:gd name="T70" fmla="*/ 1636 w 1780"/>
                <a:gd name="T71" fmla="*/ 202 h 2122"/>
                <a:gd name="T72" fmla="*/ 1584 w 1780"/>
                <a:gd name="T73" fmla="*/ 228 h 2122"/>
                <a:gd name="T74" fmla="*/ 1494 w 1780"/>
                <a:gd name="T75" fmla="*/ 266 h 2122"/>
                <a:gd name="T76" fmla="*/ 1356 w 1780"/>
                <a:gd name="T77" fmla="*/ 304 h 2122"/>
                <a:gd name="T78" fmla="*/ 1200 w 1780"/>
                <a:gd name="T79" fmla="*/ 332 h 2122"/>
                <a:gd name="T80" fmla="*/ 1036 w 1780"/>
                <a:gd name="T81" fmla="*/ 350 h 2122"/>
                <a:gd name="T82" fmla="*/ 866 w 1780"/>
                <a:gd name="T83" fmla="*/ 356 h 2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80" h="2122">
                  <a:moveTo>
                    <a:pt x="866" y="356"/>
                  </a:moveTo>
                  <a:lnTo>
                    <a:pt x="866" y="356"/>
                  </a:lnTo>
                  <a:lnTo>
                    <a:pt x="798" y="354"/>
                  </a:lnTo>
                  <a:lnTo>
                    <a:pt x="730" y="352"/>
                  </a:lnTo>
                  <a:lnTo>
                    <a:pt x="660" y="348"/>
                  </a:lnTo>
                  <a:lnTo>
                    <a:pt x="594" y="340"/>
                  </a:lnTo>
                  <a:lnTo>
                    <a:pt x="528" y="332"/>
                  </a:lnTo>
                  <a:lnTo>
                    <a:pt x="464" y="322"/>
                  </a:lnTo>
                  <a:lnTo>
                    <a:pt x="402" y="310"/>
                  </a:lnTo>
                  <a:lnTo>
                    <a:pt x="342" y="296"/>
                  </a:lnTo>
                  <a:lnTo>
                    <a:pt x="286" y="280"/>
                  </a:lnTo>
                  <a:lnTo>
                    <a:pt x="232" y="262"/>
                  </a:lnTo>
                  <a:lnTo>
                    <a:pt x="182" y="244"/>
                  </a:lnTo>
                  <a:lnTo>
                    <a:pt x="136" y="222"/>
                  </a:lnTo>
                  <a:lnTo>
                    <a:pt x="96" y="200"/>
                  </a:lnTo>
                  <a:lnTo>
                    <a:pt x="58" y="174"/>
                  </a:lnTo>
                  <a:lnTo>
                    <a:pt x="26" y="148"/>
                  </a:lnTo>
                  <a:lnTo>
                    <a:pt x="12" y="134"/>
                  </a:lnTo>
                  <a:lnTo>
                    <a:pt x="0" y="120"/>
                  </a:lnTo>
                  <a:lnTo>
                    <a:pt x="0" y="1940"/>
                  </a:lnTo>
                  <a:lnTo>
                    <a:pt x="0" y="1940"/>
                  </a:lnTo>
                  <a:lnTo>
                    <a:pt x="26" y="1960"/>
                  </a:lnTo>
                  <a:lnTo>
                    <a:pt x="56" y="1978"/>
                  </a:lnTo>
                  <a:lnTo>
                    <a:pt x="90" y="1996"/>
                  </a:lnTo>
                  <a:lnTo>
                    <a:pt x="130" y="2014"/>
                  </a:lnTo>
                  <a:lnTo>
                    <a:pt x="174" y="2030"/>
                  </a:lnTo>
                  <a:lnTo>
                    <a:pt x="222" y="2044"/>
                  </a:lnTo>
                  <a:lnTo>
                    <a:pt x="272" y="2058"/>
                  </a:lnTo>
                  <a:lnTo>
                    <a:pt x="328" y="2072"/>
                  </a:lnTo>
                  <a:lnTo>
                    <a:pt x="386" y="2082"/>
                  </a:lnTo>
                  <a:lnTo>
                    <a:pt x="448" y="2092"/>
                  </a:lnTo>
                  <a:lnTo>
                    <a:pt x="512" y="2102"/>
                  </a:lnTo>
                  <a:lnTo>
                    <a:pt x="578" y="2108"/>
                  </a:lnTo>
                  <a:lnTo>
                    <a:pt x="646" y="2114"/>
                  </a:lnTo>
                  <a:lnTo>
                    <a:pt x="718" y="2118"/>
                  </a:lnTo>
                  <a:lnTo>
                    <a:pt x="790" y="2122"/>
                  </a:lnTo>
                  <a:lnTo>
                    <a:pt x="866" y="2122"/>
                  </a:lnTo>
                  <a:lnTo>
                    <a:pt x="866" y="2122"/>
                  </a:lnTo>
                  <a:lnTo>
                    <a:pt x="958" y="2122"/>
                  </a:lnTo>
                  <a:lnTo>
                    <a:pt x="1050" y="2118"/>
                  </a:lnTo>
                  <a:lnTo>
                    <a:pt x="1138" y="2110"/>
                  </a:lnTo>
                  <a:lnTo>
                    <a:pt x="1222" y="2102"/>
                  </a:lnTo>
                  <a:lnTo>
                    <a:pt x="1302" y="2090"/>
                  </a:lnTo>
                  <a:lnTo>
                    <a:pt x="1376" y="2076"/>
                  </a:lnTo>
                  <a:lnTo>
                    <a:pt x="1446" y="2062"/>
                  </a:lnTo>
                  <a:lnTo>
                    <a:pt x="1512" y="2044"/>
                  </a:lnTo>
                  <a:lnTo>
                    <a:pt x="1570" y="2024"/>
                  </a:lnTo>
                  <a:lnTo>
                    <a:pt x="1624" y="2004"/>
                  </a:lnTo>
                  <a:lnTo>
                    <a:pt x="1670" y="1982"/>
                  </a:lnTo>
                  <a:lnTo>
                    <a:pt x="1690" y="1970"/>
                  </a:lnTo>
                  <a:lnTo>
                    <a:pt x="1708" y="1958"/>
                  </a:lnTo>
                  <a:lnTo>
                    <a:pt x="1724" y="1946"/>
                  </a:lnTo>
                  <a:lnTo>
                    <a:pt x="1738" y="1934"/>
                  </a:lnTo>
                  <a:lnTo>
                    <a:pt x="1750" y="1922"/>
                  </a:lnTo>
                  <a:lnTo>
                    <a:pt x="1762" y="1908"/>
                  </a:lnTo>
                  <a:lnTo>
                    <a:pt x="1770" y="1894"/>
                  </a:lnTo>
                  <a:lnTo>
                    <a:pt x="1774" y="1882"/>
                  </a:lnTo>
                  <a:lnTo>
                    <a:pt x="1778" y="1868"/>
                  </a:lnTo>
                  <a:lnTo>
                    <a:pt x="1780" y="1854"/>
                  </a:lnTo>
                  <a:lnTo>
                    <a:pt x="1780" y="0"/>
                  </a:lnTo>
                  <a:lnTo>
                    <a:pt x="1780" y="0"/>
                  </a:lnTo>
                  <a:lnTo>
                    <a:pt x="1778" y="22"/>
                  </a:lnTo>
                  <a:lnTo>
                    <a:pt x="1774" y="44"/>
                  </a:lnTo>
                  <a:lnTo>
                    <a:pt x="1768" y="64"/>
                  </a:lnTo>
                  <a:lnTo>
                    <a:pt x="1760" y="82"/>
                  </a:lnTo>
                  <a:lnTo>
                    <a:pt x="1748" y="102"/>
                  </a:lnTo>
                  <a:lnTo>
                    <a:pt x="1734" y="120"/>
                  </a:lnTo>
                  <a:lnTo>
                    <a:pt x="1718" y="138"/>
                  </a:lnTo>
                  <a:lnTo>
                    <a:pt x="1700" y="154"/>
                  </a:lnTo>
                  <a:lnTo>
                    <a:pt x="1682" y="170"/>
                  </a:lnTo>
                  <a:lnTo>
                    <a:pt x="1660" y="186"/>
                  </a:lnTo>
                  <a:lnTo>
                    <a:pt x="1636" y="202"/>
                  </a:lnTo>
                  <a:lnTo>
                    <a:pt x="1610" y="216"/>
                  </a:lnTo>
                  <a:lnTo>
                    <a:pt x="1584" y="228"/>
                  </a:lnTo>
                  <a:lnTo>
                    <a:pt x="1554" y="242"/>
                  </a:lnTo>
                  <a:lnTo>
                    <a:pt x="1494" y="266"/>
                  </a:lnTo>
                  <a:lnTo>
                    <a:pt x="1426" y="286"/>
                  </a:lnTo>
                  <a:lnTo>
                    <a:pt x="1356" y="304"/>
                  </a:lnTo>
                  <a:lnTo>
                    <a:pt x="1280" y="320"/>
                  </a:lnTo>
                  <a:lnTo>
                    <a:pt x="1200" y="332"/>
                  </a:lnTo>
                  <a:lnTo>
                    <a:pt x="1120" y="342"/>
                  </a:lnTo>
                  <a:lnTo>
                    <a:pt x="1036" y="350"/>
                  </a:lnTo>
                  <a:lnTo>
                    <a:pt x="952" y="354"/>
                  </a:lnTo>
                  <a:lnTo>
                    <a:pt x="866" y="356"/>
                  </a:lnTo>
                  <a:lnTo>
                    <a:pt x="866" y="3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37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34" name="Freeform 12"/>
            <p:cNvSpPr>
              <a:spLocks/>
            </p:cNvSpPr>
            <p:nvPr/>
          </p:nvSpPr>
          <p:spPr bwMode="auto">
            <a:xfrm>
              <a:off x="6299200" y="2779713"/>
              <a:ext cx="2422525" cy="654050"/>
            </a:xfrm>
            <a:custGeom>
              <a:avLst/>
              <a:gdLst>
                <a:gd name="T0" fmla="*/ 0 w 1526"/>
                <a:gd name="T1" fmla="*/ 206 h 412"/>
                <a:gd name="T2" fmla="*/ 2 w 1526"/>
                <a:gd name="T3" fmla="*/ 220 h 412"/>
                <a:gd name="T4" fmla="*/ 12 w 1526"/>
                <a:gd name="T5" fmla="*/ 236 h 412"/>
                <a:gd name="T6" fmla="*/ 52 w 1526"/>
                <a:gd name="T7" fmla="*/ 270 h 412"/>
                <a:gd name="T8" fmla="*/ 116 w 1526"/>
                <a:gd name="T9" fmla="*/ 304 h 412"/>
                <a:gd name="T10" fmla="*/ 204 w 1526"/>
                <a:gd name="T11" fmla="*/ 336 h 412"/>
                <a:gd name="T12" fmla="*/ 312 w 1526"/>
                <a:gd name="T13" fmla="*/ 366 h 412"/>
                <a:gd name="T14" fmla="*/ 444 w 1526"/>
                <a:gd name="T15" fmla="*/ 390 h 412"/>
                <a:gd name="T16" fmla="*/ 594 w 1526"/>
                <a:gd name="T17" fmla="*/ 406 h 412"/>
                <a:gd name="T18" fmla="*/ 762 w 1526"/>
                <a:gd name="T19" fmla="*/ 412 h 412"/>
                <a:gd name="T20" fmla="*/ 850 w 1526"/>
                <a:gd name="T21" fmla="*/ 412 h 412"/>
                <a:gd name="T22" fmla="*/ 1010 w 1526"/>
                <a:gd name="T23" fmla="*/ 400 h 412"/>
                <a:gd name="T24" fmla="*/ 1150 w 1526"/>
                <a:gd name="T25" fmla="*/ 380 h 412"/>
                <a:gd name="T26" fmla="*/ 1270 w 1526"/>
                <a:gd name="T27" fmla="*/ 352 h 412"/>
                <a:gd name="T28" fmla="*/ 1370 w 1526"/>
                <a:gd name="T29" fmla="*/ 320 h 412"/>
                <a:gd name="T30" fmla="*/ 1446 w 1526"/>
                <a:gd name="T31" fmla="*/ 286 h 412"/>
                <a:gd name="T32" fmla="*/ 1496 w 1526"/>
                <a:gd name="T33" fmla="*/ 252 h 412"/>
                <a:gd name="T34" fmla="*/ 1520 w 1526"/>
                <a:gd name="T35" fmla="*/ 228 h 412"/>
                <a:gd name="T36" fmla="*/ 1526 w 1526"/>
                <a:gd name="T37" fmla="*/ 214 h 412"/>
                <a:gd name="T38" fmla="*/ 1526 w 1526"/>
                <a:gd name="T39" fmla="*/ 206 h 412"/>
                <a:gd name="T40" fmla="*/ 1524 w 1526"/>
                <a:gd name="T41" fmla="*/ 192 h 412"/>
                <a:gd name="T42" fmla="*/ 1514 w 1526"/>
                <a:gd name="T43" fmla="*/ 176 h 412"/>
                <a:gd name="T44" fmla="*/ 1474 w 1526"/>
                <a:gd name="T45" fmla="*/ 144 h 412"/>
                <a:gd name="T46" fmla="*/ 1410 w 1526"/>
                <a:gd name="T47" fmla="*/ 110 h 412"/>
                <a:gd name="T48" fmla="*/ 1322 w 1526"/>
                <a:gd name="T49" fmla="*/ 76 h 412"/>
                <a:gd name="T50" fmla="*/ 1212 w 1526"/>
                <a:gd name="T51" fmla="*/ 46 h 412"/>
                <a:gd name="T52" fmla="*/ 1082 w 1526"/>
                <a:gd name="T53" fmla="*/ 22 h 412"/>
                <a:gd name="T54" fmla="*/ 932 w 1526"/>
                <a:gd name="T55" fmla="*/ 6 h 412"/>
                <a:gd name="T56" fmla="*/ 762 w 1526"/>
                <a:gd name="T57" fmla="*/ 0 h 412"/>
                <a:gd name="T58" fmla="*/ 676 w 1526"/>
                <a:gd name="T59" fmla="*/ 2 h 412"/>
                <a:gd name="T60" fmla="*/ 516 w 1526"/>
                <a:gd name="T61" fmla="*/ 14 h 412"/>
                <a:gd name="T62" fmla="*/ 376 w 1526"/>
                <a:gd name="T63" fmla="*/ 34 h 412"/>
                <a:gd name="T64" fmla="*/ 256 w 1526"/>
                <a:gd name="T65" fmla="*/ 60 h 412"/>
                <a:gd name="T66" fmla="*/ 156 w 1526"/>
                <a:gd name="T67" fmla="*/ 92 h 412"/>
                <a:gd name="T68" fmla="*/ 80 w 1526"/>
                <a:gd name="T69" fmla="*/ 126 h 412"/>
                <a:gd name="T70" fmla="*/ 28 w 1526"/>
                <a:gd name="T71" fmla="*/ 160 h 412"/>
                <a:gd name="T72" fmla="*/ 6 w 1526"/>
                <a:gd name="T73" fmla="*/ 184 h 412"/>
                <a:gd name="T74" fmla="*/ 0 w 1526"/>
                <a:gd name="T75" fmla="*/ 200 h 412"/>
                <a:gd name="T76" fmla="*/ 0 w 1526"/>
                <a:gd name="T77" fmla="*/ 206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526" h="412">
                  <a:moveTo>
                    <a:pt x="0" y="206"/>
                  </a:moveTo>
                  <a:lnTo>
                    <a:pt x="0" y="206"/>
                  </a:lnTo>
                  <a:lnTo>
                    <a:pt x="0" y="214"/>
                  </a:lnTo>
                  <a:lnTo>
                    <a:pt x="2" y="220"/>
                  </a:lnTo>
                  <a:lnTo>
                    <a:pt x="6" y="228"/>
                  </a:lnTo>
                  <a:lnTo>
                    <a:pt x="12" y="236"/>
                  </a:lnTo>
                  <a:lnTo>
                    <a:pt x="28" y="252"/>
                  </a:lnTo>
                  <a:lnTo>
                    <a:pt x="52" y="270"/>
                  </a:lnTo>
                  <a:lnTo>
                    <a:pt x="80" y="286"/>
                  </a:lnTo>
                  <a:lnTo>
                    <a:pt x="116" y="304"/>
                  </a:lnTo>
                  <a:lnTo>
                    <a:pt x="156" y="320"/>
                  </a:lnTo>
                  <a:lnTo>
                    <a:pt x="204" y="336"/>
                  </a:lnTo>
                  <a:lnTo>
                    <a:pt x="256" y="352"/>
                  </a:lnTo>
                  <a:lnTo>
                    <a:pt x="312" y="366"/>
                  </a:lnTo>
                  <a:lnTo>
                    <a:pt x="376" y="380"/>
                  </a:lnTo>
                  <a:lnTo>
                    <a:pt x="444" y="390"/>
                  </a:lnTo>
                  <a:lnTo>
                    <a:pt x="516" y="400"/>
                  </a:lnTo>
                  <a:lnTo>
                    <a:pt x="594" y="406"/>
                  </a:lnTo>
                  <a:lnTo>
                    <a:pt x="676" y="412"/>
                  </a:lnTo>
                  <a:lnTo>
                    <a:pt x="762" y="412"/>
                  </a:lnTo>
                  <a:lnTo>
                    <a:pt x="762" y="412"/>
                  </a:lnTo>
                  <a:lnTo>
                    <a:pt x="850" y="412"/>
                  </a:lnTo>
                  <a:lnTo>
                    <a:pt x="932" y="406"/>
                  </a:lnTo>
                  <a:lnTo>
                    <a:pt x="1010" y="400"/>
                  </a:lnTo>
                  <a:lnTo>
                    <a:pt x="1082" y="390"/>
                  </a:lnTo>
                  <a:lnTo>
                    <a:pt x="1150" y="380"/>
                  </a:lnTo>
                  <a:lnTo>
                    <a:pt x="1212" y="366"/>
                  </a:lnTo>
                  <a:lnTo>
                    <a:pt x="1270" y="352"/>
                  </a:lnTo>
                  <a:lnTo>
                    <a:pt x="1322" y="336"/>
                  </a:lnTo>
                  <a:lnTo>
                    <a:pt x="1370" y="320"/>
                  </a:lnTo>
                  <a:lnTo>
                    <a:pt x="1410" y="304"/>
                  </a:lnTo>
                  <a:lnTo>
                    <a:pt x="1446" y="286"/>
                  </a:lnTo>
                  <a:lnTo>
                    <a:pt x="1474" y="270"/>
                  </a:lnTo>
                  <a:lnTo>
                    <a:pt x="1496" y="252"/>
                  </a:lnTo>
                  <a:lnTo>
                    <a:pt x="1514" y="236"/>
                  </a:lnTo>
                  <a:lnTo>
                    <a:pt x="1520" y="228"/>
                  </a:lnTo>
                  <a:lnTo>
                    <a:pt x="1524" y="220"/>
                  </a:lnTo>
                  <a:lnTo>
                    <a:pt x="1526" y="214"/>
                  </a:lnTo>
                  <a:lnTo>
                    <a:pt x="1526" y="206"/>
                  </a:lnTo>
                  <a:lnTo>
                    <a:pt x="1526" y="206"/>
                  </a:lnTo>
                  <a:lnTo>
                    <a:pt x="1526" y="200"/>
                  </a:lnTo>
                  <a:lnTo>
                    <a:pt x="1524" y="192"/>
                  </a:lnTo>
                  <a:lnTo>
                    <a:pt x="1520" y="184"/>
                  </a:lnTo>
                  <a:lnTo>
                    <a:pt x="1514" y="176"/>
                  </a:lnTo>
                  <a:lnTo>
                    <a:pt x="1496" y="160"/>
                  </a:lnTo>
                  <a:lnTo>
                    <a:pt x="1474" y="144"/>
                  </a:lnTo>
                  <a:lnTo>
                    <a:pt x="1446" y="126"/>
                  </a:lnTo>
                  <a:lnTo>
                    <a:pt x="1410" y="110"/>
                  </a:lnTo>
                  <a:lnTo>
                    <a:pt x="1370" y="92"/>
                  </a:lnTo>
                  <a:lnTo>
                    <a:pt x="1322" y="76"/>
                  </a:lnTo>
                  <a:lnTo>
                    <a:pt x="1270" y="60"/>
                  </a:lnTo>
                  <a:lnTo>
                    <a:pt x="1212" y="46"/>
                  </a:lnTo>
                  <a:lnTo>
                    <a:pt x="1150" y="34"/>
                  </a:lnTo>
                  <a:lnTo>
                    <a:pt x="1082" y="22"/>
                  </a:lnTo>
                  <a:lnTo>
                    <a:pt x="1010" y="14"/>
                  </a:lnTo>
                  <a:lnTo>
                    <a:pt x="932" y="6"/>
                  </a:lnTo>
                  <a:lnTo>
                    <a:pt x="850" y="2"/>
                  </a:lnTo>
                  <a:lnTo>
                    <a:pt x="762" y="0"/>
                  </a:lnTo>
                  <a:lnTo>
                    <a:pt x="762" y="0"/>
                  </a:lnTo>
                  <a:lnTo>
                    <a:pt x="676" y="2"/>
                  </a:lnTo>
                  <a:lnTo>
                    <a:pt x="594" y="6"/>
                  </a:lnTo>
                  <a:lnTo>
                    <a:pt x="516" y="14"/>
                  </a:lnTo>
                  <a:lnTo>
                    <a:pt x="444" y="22"/>
                  </a:lnTo>
                  <a:lnTo>
                    <a:pt x="376" y="34"/>
                  </a:lnTo>
                  <a:lnTo>
                    <a:pt x="312" y="46"/>
                  </a:lnTo>
                  <a:lnTo>
                    <a:pt x="256" y="60"/>
                  </a:lnTo>
                  <a:lnTo>
                    <a:pt x="204" y="76"/>
                  </a:lnTo>
                  <a:lnTo>
                    <a:pt x="156" y="92"/>
                  </a:lnTo>
                  <a:lnTo>
                    <a:pt x="116" y="110"/>
                  </a:lnTo>
                  <a:lnTo>
                    <a:pt x="80" y="126"/>
                  </a:lnTo>
                  <a:lnTo>
                    <a:pt x="52" y="144"/>
                  </a:lnTo>
                  <a:lnTo>
                    <a:pt x="28" y="160"/>
                  </a:lnTo>
                  <a:lnTo>
                    <a:pt x="12" y="176"/>
                  </a:lnTo>
                  <a:lnTo>
                    <a:pt x="6" y="184"/>
                  </a:lnTo>
                  <a:lnTo>
                    <a:pt x="2" y="192"/>
                  </a:lnTo>
                  <a:lnTo>
                    <a:pt x="0" y="200"/>
                  </a:lnTo>
                  <a:lnTo>
                    <a:pt x="0" y="206"/>
                  </a:lnTo>
                  <a:lnTo>
                    <a:pt x="0" y="2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37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150" name="Rectangle 149"/>
          <p:cNvSpPr/>
          <p:nvPr/>
        </p:nvSpPr>
        <p:spPr>
          <a:xfrm>
            <a:off x="6697340" y="2689338"/>
            <a:ext cx="1188805" cy="430887"/>
          </a:xfrm>
          <a:prstGeom prst="rect">
            <a:avLst/>
          </a:prstGeom>
        </p:spPr>
        <p:txBody>
          <a:bodyPr wrap="square">
            <a:spAutoFit/>
          </a:bodyPr>
          <a:lstStyle/>
          <a:p>
            <a:pPr marL="0" marR="0" lvl="0" indent="0" defTabSz="914377"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chemeClr val="bg1">
                    <a:lumMod val="20000"/>
                    <a:lumOff val="80000"/>
                  </a:schemeClr>
                </a:solidFill>
                <a:effectLst/>
                <a:uLnTx/>
                <a:uFillTx/>
                <a:cs typeface="Segoe UI Semilight" panose="020B0402040204020203" pitchFamily="34" charset="0"/>
              </a:rPr>
              <a:t>Data Lake Analytics</a:t>
            </a:r>
          </a:p>
        </p:txBody>
      </p:sp>
      <p:grpSp>
        <p:nvGrpSpPr>
          <p:cNvPr id="235" name="Group 234"/>
          <p:cNvGrpSpPr/>
          <p:nvPr/>
        </p:nvGrpSpPr>
        <p:grpSpPr>
          <a:xfrm>
            <a:off x="6349903" y="2767146"/>
            <a:ext cx="206719" cy="270413"/>
            <a:chOff x="3473450" y="4579938"/>
            <a:chExt cx="1741488" cy="2278062"/>
          </a:xfrm>
          <a:solidFill>
            <a:schemeClr val="tx1"/>
          </a:solidFill>
        </p:grpSpPr>
        <p:sp>
          <p:nvSpPr>
            <p:cNvPr id="236" name="Freeform 16"/>
            <p:cNvSpPr>
              <a:spLocks/>
            </p:cNvSpPr>
            <p:nvPr/>
          </p:nvSpPr>
          <p:spPr bwMode="auto">
            <a:xfrm>
              <a:off x="3575050" y="4579938"/>
              <a:ext cx="1493838" cy="403225"/>
            </a:xfrm>
            <a:custGeom>
              <a:avLst/>
              <a:gdLst>
                <a:gd name="T0" fmla="*/ 2 w 1883"/>
                <a:gd name="T1" fmla="*/ 263 h 508"/>
                <a:gd name="T2" fmla="*/ 17 w 1883"/>
                <a:gd name="T3" fmla="*/ 290 h 508"/>
                <a:gd name="T4" fmla="*/ 51 w 1883"/>
                <a:gd name="T5" fmla="*/ 321 h 508"/>
                <a:gd name="T6" fmla="*/ 101 w 1883"/>
                <a:gd name="T7" fmla="*/ 352 h 508"/>
                <a:gd name="T8" fmla="*/ 169 w 1883"/>
                <a:gd name="T9" fmla="*/ 384 h 508"/>
                <a:gd name="T10" fmla="*/ 253 w 1883"/>
                <a:gd name="T11" fmla="*/ 414 h 508"/>
                <a:gd name="T12" fmla="*/ 351 w 1883"/>
                <a:gd name="T13" fmla="*/ 442 h 508"/>
                <a:gd name="T14" fmla="*/ 465 w 1883"/>
                <a:gd name="T15" fmla="*/ 467 h 508"/>
                <a:gd name="T16" fmla="*/ 592 w 1883"/>
                <a:gd name="T17" fmla="*/ 486 h 508"/>
                <a:gd name="T18" fmla="*/ 733 w 1883"/>
                <a:gd name="T19" fmla="*/ 500 h 508"/>
                <a:gd name="T20" fmla="*/ 887 w 1883"/>
                <a:gd name="T21" fmla="*/ 508 h 508"/>
                <a:gd name="T22" fmla="*/ 996 w 1883"/>
                <a:gd name="T23" fmla="*/ 508 h 508"/>
                <a:gd name="T24" fmla="*/ 1150 w 1883"/>
                <a:gd name="T25" fmla="*/ 500 h 508"/>
                <a:gd name="T26" fmla="*/ 1291 w 1883"/>
                <a:gd name="T27" fmla="*/ 486 h 508"/>
                <a:gd name="T28" fmla="*/ 1419 w 1883"/>
                <a:gd name="T29" fmla="*/ 467 h 508"/>
                <a:gd name="T30" fmla="*/ 1532 w 1883"/>
                <a:gd name="T31" fmla="*/ 442 h 508"/>
                <a:gd name="T32" fmla="*/ 1632 w 1883"/>
                <a:gd name="T33" fmla="*/ 414 h 508"/>
                <a:gd name="T34" fmla="*/ 1715 w 1883"/>
                <a:gd name="T35" fmla="*/ 384 h 508"/>
                <a:gd name="T36" fmla="*/ 1782 w 1883"/>
                <a:gd name="T37" fmla="*/ 352 h 508"/>
                <a:gd name="T38" fmla="*/ 1834 w 1883"/>
                <a:gd name="T39" fmla="*/ 321 h 508"/>
                <a:gd name="T40" fmla="*/ 1866 w 1883"/>
                <a:gd name="T41" fmla="*/ 290 h 508"/>
                <a:gd name="T42" fmla="*/ 1882 w 1883"/>
                <a:gd name="T43" fmla="*/ 263 h 508"/>
                <a:gd name="T44" fmla="*/ 1882 w 1883"/>
                <a:gd name="T45" fmla="*/ 245 h 508"/>
                <a:gd name="T46" fmla="*/ 1866 w 1883"/>
                <a:gd name="T47" fmla="*/ 217 h 508"/>
                <a:gd name="T48" fmla="*/ 1834 w 1883"/>
                <a:gd name="T49" fmla="*/ 187 h 508"/>
                <a:gd name="T50" fmla="*/ 1782 w 1883"/>
                <a:gd name="T51" fmla="*/ 155 h 508"/>
                <a:gd name="T52" fmla="*/ 1715 w 1883"/>
                <a:gd name="T53" fmla="*/ 124 h 508"/>
                <a:gd name="T54" fmla="*/ 1632 w 1883"/>
                <a:gd name="T55" fmla="*/ 93 h 508"/>
                <a:gd name="T56" fmla="*/ 1532 w 1883"/>
                <a:gd name="T57" fmla="*/ 64 h 508"/>
                <a:gd name="T58" fmla="*/ 1419 w 1883"/>
                <a:gd name="T59" fmla="*/ 40 h 508"/>
                <a:gd name="T60" fmla="*/ 1291 w 1883"/>
                <a:gd name="T61" fmla="*/ 20 h 508"/>
                <a:gd name="T62" fmla="*/ 1150 w 1883"/>
                <a:gd name="T63" fmla="*/ 6 h 508"/>
                <a:gd name="T64" fmla="*/ 996 w 1883"/>
                <a:gd name="T65" fmla="*/ 0 h 508"/>
                <a:gd name="T66" fmla="*/ 887 w 1883"/>
                <a:gd name="T67" fmla="*/ 0 h 508"/>
                <a:gd name="T68" fmla="*/ 733 w 1883"/>
                <a:gd name="T69" fmla="*/ 6 h 508"/>
                <a:gd name="T70" fmla="*/ 592 w 1883"/>
                <a:gd name="T71" fmla="*/ 20 h 508"/>
                <a:gd name="T72" fmla="*/ 465 w 1883"/>
                <a:gd name="T73" fmla="*/ 40 h 508"/>
                <a:gd name="T74" fmla="*/ 351 w 1883"/>
                <a:gd name="T75" fmla="*/ 64 h 508"/>
                <a:gd name="T76" fmla="*/ 253 w 1883"/>
                <a:gd name="T77" fmla="*/ 93 h 508"/>
                <a:gd name="T78" fmla="*/ 169 w 1883"/>
                <a:gd name="T79" fmla="*/ 124 h 508"/>
                <a:gd name="T80" fmla="*/ 101 w 1883"/>
                <a:gd name="T81" fmla="*/ 155 h 508"/>
                <a:gd name="T82" fmla="*/ 51 w 1883"/>
                <a:gd name="T83" fmla="*/ 187 h 508"/>
                <a:gd name="T84" fmla="*/ 17 w 1883"/>
                <a:gd name="T85" fmla="*/ 217 h 508"/>
                <a:gd name="T86" fmla="*/ 2 w 1883"/>
                <a:gd name="T87" fmla="*/ 245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83" h="508">
                  <a:moveTo>
                    <a:pt x="0" y="254"/>
                  </a:moveTo>
                  <a:lnTo>
                    <a:pt x="0" y="254"/>
                  </a:lnTo>
                  <a:lnTo>
                    <a:pt x="2" y="263"/>
                  </a:lnTo>
                  <a:lnTo>
                    <a:pt x="5" y="271"/>
                  </a:lnTo>
                  <a:lnTo>
                    <a:pt x="11" y="280"/>
                  </a:lnTo>
                  <a:lnTo>
                    <a:pt x="17" y="290"/>
                  </a:lnTo>
                  <a:lnTo>
                    <a:pt x="27" y="301"/>
                  </a:lnTo>
                  <a:lnTo>
                    <a:pt x="37" y="311"/>
                  </a:lnTo>
                  <a:lnTo>
                    <a:pt x="51" y="321"/>
                  </a:lnTo>
                  <a:lnTo>
                    <a:pt x="66" y="331"/>
                  </a:lnTo>
                  <a:lnTo>
                    <a:pt x="82" y="342"/>
                  </a:lnTo>
                  <a:lnTo>
                    <a:pt x="101" y="352"/>
                  </a:lnTo>
                  <a:lnTo>
                    <a:pt x="122" y="362"/>
                  </a:lnTo>
                  <a:lnTo>
                    <a:pt x="144" y="374"/>
                  </a:lnTo>
                  <a:lnTo>
                    <a:pt x="169" y="384"/>
                  </a:lnTo>
                  <a:lnTo>
                    <a:pt x="195" y="394"/>
                  </a:lnTo>
                  <a:lnTo>
                    <a:pt x="222" y="404"/>
                  </a:lnTo>
                  <a:lnTo>
                    <a:pt x="253" y="414"/>
                  </a:lnTo>
                  <a:lnTo>
                    <a:pt x="284" y="424"/>
                  </a:lnTo>
                  <a:lnTo>
                    <a:pt x="317" y="433"/>
                  </a:lnTo>
                  <a:lnTo>
                    <a:pt x="351" y="442"/>
                  </a:lnTo>
                  <a:lnTo>
                    <a:pt x="388" y="451"/>
                  </a:lnTo>
                  <a:lnTo>
                    <a:pt x="426" y="460"/>
                  </a:lnTo>
                  <a:lnTo>
                    <a:pt x="465" y="467"/>
                  </a:lnTo>
                  <a:lnTo>
                    <a:pt x="506" y="473"/>
                  </a:lnTo>
                  <a:lnTo>
                    <a:pt x="549" y="481"/>
                  </a:lnTo>
                  <a:lnTo>
                    <a:pt x="592" y="486"/>
                  </a:lnTo>
                  <a:lnTo>
                    <a:pt x="639" y="492"/>
                  </a:lnTo>
                  <a:lnTo>
                    <a:pt x="685" y="496"/>
                  </a:lnTo>
                  <a:lnTo>
                    <a:pt x="733" y="500"/>
                  </a:lnTo>
                  <a:lnTo>
                    <a:pt x="784" y="504"/>
                  </a:lnTo>
                  <a:lnTo>
                    <a:pt x="836" y="506"/>
                  </a:lnTo>
                  <a:lnTo>
                    <a:pt x="887" y="508"/>
                  </a:lnTo>
                  <a:lnTo>
                    <a:pt x="942" y="508"/>
                  </a:lnTo>
                  <a:lnTo>
                    <a:pt x="942" y="508"/>
                  </a:lnTo>
                  <a:lnTo>
                    <a:pt x="996" y="508"/>
                  </a:lnTo>
                  <a:lnTo>
                    <a:pt x="1049" y="506"/>
                  </a:lnTo>
                  <a:lnTo>
                    <a:pt x="1101" y="504"/>
                  </a:lnTo>
                  <a:lnTo>
                    <a:pt x="1150" y="500"/>
                  </a:lnTo>
                  <a:lnTo>
                    <a:pt x="1199" y="496"/>
                  </a:lnTo>
                  <a:lnTo>
                    <a:pt x="1246" y="492"/>
                  </a:lnTo>
                  <a:lnTo>
                    <a:pt x="1291" y="486"/>
                  </a:lnTo>
                  <a:lnTo>
                    <a:pt x="1335" y="481"/>
                  </a:lnTo>
                  <a:lnTo>
                    <a:pt x="1378" y="473"/>
                  </a:lnTo>
                  <a:lnTo>
                    <a:pt x="1419" y="467"/>
                  </a:lnTo>
                  <a:lnTo>
                    <a:pt x="1459" y="460"/>
                  </a:lnTo>
                  <a:lnTo>
                    <a:pt x="1497" y="451"/>
                  </a:lnTo>
                  <a:lnTo>
                    <a:pt x="1532" y="442"/>
                  </a:lnTo>
                  <a:lnTo>
                    <a:pt x="1567" y="433"/>
                  </a:lnTo>
                  <a:lnTo>
                    <a:pt x="1600" y="424"/>
                  </a:lnTo>
                  <a:lnTo>
                    <a:pt x="1632" y="414"/>
                  </a:lnTo>
                  <a:lnTo>
                    <a:pt x="1661" y="404"/>
                  </a:lnTo>
                  <a:lnTo>
                    <a:pt x="1689" y="394"/>
                  </a:lnTo>
                  <a:lnTo>
                    <a:pt x="1715" y="384"/>
                  </a:lnTo>
                  <a:lnTo>
                    <a:pt x="1739" y="374"/>
                  </a:lnTo>
                  <a:lnTo>
                    <a:pt x="1762" y="362"/>
                  </a:lnTo>
                  <a:lnTo>
                    <a:pt x="1782" y="352"/>
                  </a:lnTo>
                  <a:lnTo>
                    <a:pt x="1801" y="342"/>
                  </a:lnTo>
                  <a:lnTo>
                    <a:pt x="1818" y="331"/>
                  </a:lnTo>
                  <a:lnTo>
                    <a:pt x="1834" y="321"/>
                  </a:lnTo>
                  <a:lnTo>
                    <a:pt x="1846" y="311"/>
                  </a:lnTo>
                  <a:lnTo>
                    <a:pt x="1858" y="301"/>
                  </a:lnTo>
                  <a:lnTo>
                    <a:pt x="1866" y="290"/>
                  </a:lnTo>
                  <a:lnTo>
                    <a:pt x="1874" y="280"/>
                  </a:lnTo>
                  <a:lnTo>
                    <a:pt x="1879" y="271"/>
                  </a:lnTo>
                  <a:lnTo>
                    <a:pt x="1882" y="263"/>
                  </a:lnTo>
                  <a:lnTo>
                    <a:pt x="1883" y="254"/>
                  </a:lnTo>
                  <a:lnTo>
                    <a:pt x="1883" y="254"/>
                  </a:lnTo>
                  <a:lnTo>
                    <a:pt x="1882" y="245"/>
                  </a:lnTo>
                  <a:lnTo>
                    <a:pt x="1879" y="236"/>
                  </a:lnTo>
                  <a:lnTo>
                    <a:pt x="1874" y="226"/>
                  </a:lnTo>
                  <a:lnTo>
                    <a:pt x="1866" y="217"/>
                  </a:lnTo>
                  <a:lnTo>
                    <a:pt x="1858" y="207"/>
                  </a:lnTo>
                  <a:lnTo>
                    <a:pt x="1846" y="197"/>
                  </a:lnTo>
                  <a:lnTo>
                    <a:pt x="1834" y="187"/>
                  </a:lnTo>
                  <a:lnTo>
                    <a:pt x="1818" y="176"/>
                  </a:lnTo>
                  <a:lnTo>
                    <a:pt x="1801" y="165"/>
                  </a:lnTo>
                  <a:lnTo>
                    <a:pt x="1782" y="155"/>
                  </a:lnTo>
                  <a:lnTo>
                    <a:pt x="1762" y="144"/>
                  </a:lnTo>
                  <a:lnTo>
                    <a:pt x="1739" y="134"/>
                  </a:lnTo>
                  <a:lnTo>
                    <a:pt x="1715" y="124"/>
                  </a:lnTo>
                  <a:lnTo>
                    <a:pt x="1689" y="114"/>
                  </a:lnTo>
                  <a:lnTo>
                    <a:pt x="1661" y="102"/>
                  </a:lnTo>
                  <a:lnTo>
                    <a:pt x="1632" y="93"/>
                  </a:lnTo>
                  <a:lnTo>
                    <a:pt x="1600" y="83"/>
                  </a:lnTo>
                  <a:lnTo>
                    <a:pt x="1567" y="74"/>
                  </a:lnTo>
                  <a:lnTo>
                    <a:pt x="1532" y="64"/>
                  </a:lnTo>
                  <a:lnTo>
                    <a:pt x="1497" y="57"/>
                  </a:lnTo>
                  <a:lnTo>
                    <a:pt x="1459" y="48"/>
                  </a:lnTo>
                  <a:lnTo>
                    <a:pt x="1419" y="40"/>
                  </a:lnTo>
                  <a:lnTo>
                    <a:pt x="1378" y="33"/>
                  </a:lnTo>
                  <a:lnTo>
                    <a:pt x="1335" y="27"/>
                  </a:lnTo>
                  <a:lnTo>
                    <a:pt x="1291" y="20"/>
                  </a:lnTo>
                  <a:lnTo>
                    <a:pt x="1246" y="15"/>
                  </a:lnTo>
                  <a:lnTo>
                    <a:pt x="1199" y="10"/>
                  </a:lnTo>
                  <a:lnTo>
                    <a:pt x="1150" y="6"/>
                  </a:lnTo>
                  <a:lnTo>
                    <a:pt x="1101" y="4"/>
                  </a:lnTo>
                  <a:lnTo>
                    <a:pt x="1049" y="1"/>
                  </a:lnTo>
                  <a:lnTo>
                    <a:pt x="996" y="0"/>
                  </a:lnTo>
                  <a:lnTo>
                    <a:pt x="942" y="0"/>
                  </a:lnTo>
                  <a:lnTo>
                    <a:pt x="942" y="0"/>
                  </a:lnTo>
                  <a:lnTo>
                    <a:pt x="887" y="0"/>
                  </a:lnTo>
                  <a:lnTo>
                    <a:pt x="836" y="1"/>
                  </a:lnTo>
                  <a:lnTo>
                    <a:pt x="784" y="4"/>
                  </a:lnTo>
                  <a:lnTo>
                    <a:pt x="733" y="6"/>
                  </a:lnTo>
                  <a:lnTo>
                    <a:pt x="685" y="10"/>
                  </a:lnTo>
                  <a:lnTo>
                    <a:pt x="639" y="15"/>
                  </a:lnTo>
                  <a:lnTo>
                    <a:pt x="592" y="20"/>
                  </a:lnTo>
                  <a:lnTo>
                    <a:pt x="549" y="27"/>
                  </a:lnTo>
                  <a:lnTo>
                    <a:pt x="506" y="33"/>
                  </a:lnTo>
                  <a:lnTo>
                    <a:pt x="465" y="40"/>
                  </a:lnTo>
                  <a:lnTo>
                    <a:pt x="426" y="48"/>
                  </a:lnTo>
                  <a:lnTo>
                    <a:pt x="388" y="57"/>
                  </a:lnTo>
                  <a:lnTo>
                    <a:pt x="351" y="64"/>
                  </a:lnTo>
                  <a:lnTo>
                    <a:pt x="317" y="74"/>
                  </a:lnTo>
                  <a:lnTo>
                    <a:pt x="284" y="83"/>
                  </a:lnTo>
                  <a:lnTo>
                    <a:pt x="253" y="93"/>
                  </a:lnTo>
                  <a:lnTo>
                    <a:pt x="222" y="102"/>
                  </a:lnTo>
                  <a:lnTo>
                    <a:pt x="195" y="114"/>
                  </a:lnTo>
                  <a:lnTo>
                    <a:pt x="169" y="124"/>
                  </a:lnTo>
                  <a:lnTo>
                    <a:pt x="144" y="134"/>
                  </a:lnTo>
                  <a:lnTo>
                    <a:pt x="122" y="144"/>
                  </a:lnTo>
                  <a:lnTo>
                    <a:pt x="101" y="155"/>
                  </a:lnTo>
                  <a:lnTo>
                    <a:pt x="82" y="165"/>
                  </a:lnTo>
                  <a:lnTo>
                    <a:pt x="66" y="176"/>
                  </a:lnTo>
                  <a:lnTo>
                    <a:pt x="51" y="187"/>
                  </a:lnTo>
                  <a:lnTo>
                    <a:pt x="37" y="197"/>
                  </a:lnTo>
                  <a:lnTo>
                    <a:pt x="27" y="207"/>
                  </a:lnTo>
                  <a:lnTo>
                    <a:pt x="17" y="217"/>
                  </a:lnTo>
                  <a:lnTo>
                    <a:pt x="11" y="226"/>
                  </a:lnTo>
                  <a:lnTo>
                    <a:pt x="5" y="236"/>
                  </a:lnTo>
                  <a:lnTo>
                    <a:pt x="2" y="245"/>
                  </a:lnTo>
                  <a:lnTo>
                    <a:pt x="0" y="254"/>
                  </a:lnTo>
                  <a:lnTo>
                    <a:pt x="0" y="2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37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37" name="Freeform 17"/>
            <p:cNvSpPr>
              <a:spLocks/>
            </p:cNvSpPr>
            <p:nvPr/>
          </p:nvSpPr>
          <p:spPr bwMode="auto">
            <a:xfrm>
              <a:off x="3473450" y="4781550"/>
              <a:ext cx="1741488" cy="1411287"/>
            </a:xfrm>
            <a:custGeom>
              <a:avLst/>
              <a:gdLst>
                <a:gd name="T0" fmla="*/ 280 w 2194"/>
                <a:gd name="T1" fmla="*/ 1778 h 1779"/>
                <a:gd name="T2" fmla="*/ 363 w 2194"/>
                <a:gd name="T3" fmla="*/ 1764 h 1779"/>
                <a:gd name="T4" fmla="*/ 440 w 2194"/>
                <a:gd name="T5" fmla="*/ 1736 h 1779"/>
                <a:gd name="T6" fmla="*/ 511 w 2194"/>
                <a:gd name="T7" fmla="*/ 1693 h 1779"/>
                <a:gd name="T8" fmla="*/ 573 w 2194"/>
                <a:gd name="T9" fmla="*/ 1637 h 1779"/>
                <a:gd name="T10" fmla="*/ 625 w 2194"/>
                <a:gd name="T11" fmla="*/ 1569 h 1779"/>
                <a:gd name="T12" fmla="*/ 633 w 2194"/>
                <a:gd name="T13" fmla="*/ 1558 h 1779"/>
                <a:gd name="T14" fmla="*/ 652 w 2194"/>
                <a:gd name="T15" fmla="*/ 1547 h 1779"/>
                <a:gd name="T16" fmla="*/ 675 w 2194"/>
                <a:gd name="T17" fmla="*/ 1543 h 1779"/>
                <a:gd name="T18" fmla="*/ 696 w 2194"/>
                <a:gd name="T19" fmla="*/ 1547 h 1779"/>
                <a:gd name="T20" fmla="*/ 715 w 2194"/>
                <a:gd name="T21" fmla="*/ 1558 h 1779"/>
                <a:gd name="T22" fmla="*/ 725 w 2194"/>
                <a:gd name="T23" fmla="*/ 1569 h 1779"/>
                <a:gd name="T24" fmla="*/ 776 w 2194"/>
                <a:gd name="T25" fmla="*/ 1637 h 1779"/>
                <a:gd name="T26" fmla="*/ 838 w 2194"/>
                <a:gd name="T27" fmla="*/ 1693 h 1779"/>
                <a:gd name="T28" fmla="*/ 908 w 2194"/>
                <a:gd name="T29" fmla="*/ 1736 h 1779"/>
                <a:gd name="T30" fmla="*/ 985 w 2194"/>
                <a:gd name="T31" fmla="*/ 1764 h 1779"/>
                <a:gd name="T32" fmla="*/ 1069 w 2194"/>
                <a:gd name="T33" fmla="*/ 1778 h 1779"/>
                <a:gd name="T34" fmla="*/ 1125 w 2194"/>
                <a:gd name="T35" fmla="*/ 1778 h 1779"/>
                <a:gd name="T36" fmla="*/ 1209 w 2194"/>
                <a:gd name="T37" fmla="*/ 1764 h 1779"/>
                <a:gd name="T38" fmla="*/ 1286 w 2194"/>
                <a:gd name="T39" fmla="*/ 1736 h 1779"/>
                <a:gd name="T40" fmla="*/ 1356 w 2194"/>
                <a:gd name="T41" fmla="*/ 1693 h 1779"/>
                <a:gd name="T42" fmla="*/ 1418 w 2194"/>
                <a:gd name="T43" fmla="*/ 1637 h 1779"/>
                <a:gd name="T44" fmla="*/ 1470 w 2194"/>
                <a:gd name="T45" fmla="*/ 1569 h 1779"/>
                <a:gd name="T46" fmla="*/ 1479 w 2194"/>
                <a:gd name="T47" fmla="*/ 1558 h 1779"/>
                <a:gd name="T48" fmla="*/ 1498 w 2194"/>
                <a:gd name="T49" fmla="*/ 1547 h 1779"/>
                <a:gd name="T50" fmla="*/ 1519 w 2194"/>
                <a:gd name="T51" fmla="*/ 1543 h 1779"/>
                <a:gd name="T52" fmla="*/ 1542 w 2194"/>
                <a:gd name="T53" fmla="*/ 1547 h 1779"/>
                <a:gd name="T54" fmla="*/ 1561 w 2194"/>
                <a:gd name="T55" fmla="*/ 1558 h 1779"/>
                <a:gd name="T56" fmla="*/ 1569 w 2194"/>
                <a:gd name="T57" fmla="*/ 1569 h 1779"/>
                <a:gd name="T58" fmla="*/ 1621 w 2194"/>
                <a:gd name="T59" fmla="*/ 1637 h 1779"/>
                <a:gd name="T60" fmla="*/ 1683 w 2194"/>
                <a:gd name="T61" fmla="*/ 1693 h 1779"/>
                <a:gd name="T62" fmla="*/ 1754 w 2194"/>
                <a:gd name="T63" fmla="*/ 1736 h 1779"/>
                <a:gd name="T64" fmla="*/ 1831 w 2194"/>
                <a:gd name="T65" fmla="*/ 1764 h 1779"/>
                <a:gd name="T66" fmla="*/ 1914 w 2194"/>
                <a:gd name="T67" fmla="*/ 1778 h 1779"/>
                <a:gd name="T68" fmla="*/ 1977 w 2194"/>
                <a:gd name="T69" fmla="*/ 1778 h 1779"/>
                <a:gd name="T70" fmla="*/ 2077 w 2194"/>
                <a:gd name="T71" fmla="*/ 1757 h 1779"/>
                <a:gd name="T72" fmla="*/ 2166 w 2194"/>
                <a:gd name="T73" fmla="*/ 1716 h 1779"/>
                <a:gd name="T74" fmla="*/ 2194 w 2194"/>
                <a:gd name="T75" fmla="*/ 0 h 1779"/>
                <a:gd name="T76" fmla="*/ 2190 w 2194"/>
                <a:gd name="T77" fmla="*/ 39 h 1779"/>
                <a:gd name="T78" fmla="*/ 2179 w 2194"/>
                <a:gd name="T79" fmla="*/ 77 h 1779"/>
                <a:gd name="T80" fmla="*/ 2154 w 2194"/>
                <a:gd name="T81" fmla="*/ 125 h 1779"/>
                <a:gd name="T82" fmla="*/ 2097 w 2194"/>
                <a:gd name="T83" fmla="*/ 189 h 1779"/>
                <a:gd name="T84" fmla="*/ 2016 w 2194"/>
                <a:gd name="T85" fmla="*/ 247 h 1779"/>
                <a:gd name="T86" fmla="*/ 1916 w 2194"/>
                <a:gd name="T87" fmla="*/ 297 h 1779"/>
                <a:gd name="T88" fmla="*/ 1800 w 2194"/>
                <a:gd name="T89" fmla="*/ 339 h 1779"/>
                <a:gd name="T90" fmla="*/ 1670 w 2194"/>
                <a:gd name="T91" fmla="*/ 375 h 1779"/>
                <a:gd name="T92" fmla="*/ 1529 w 2194"/>
                <a:gd name="T93" fmla="*/ 401 h 1779"/>
                <a:gd name="T94" fmla="*/ 1380 w 2194"/>
                <a:gd name="T95" fmla="*/ 422 h 1779"/>
                <a:gd name="T96" fmla="*/ 1226 w 2194"/>
                <a:gd name="T97" fmla="*/ 433 h 1779"/>
                <a:gd name="T98" fmla="*/ 1069 w 2194"/>
                <a:gd name="T99" fmla="*/ 437 h 1779"/>
                <a:gd name="T100" fmla="*/ 900 w 2194"/>
                <a:gd name="T101" fmla="*/ 433 h 1779"/>
                <a:gd name="T102" fmla="*/ 651 w 2194"/>
                <a:gd name="T103" fmla="*/ 409 h 1779"/>
                <a:gd name="T104" fmla="*/ 423 w 2194"/>
                <a:gd name="T105" fmla="*/ 363 h 1779"/>
                <a:gd name="T106" fmla="*/ 320 w 2194"/>
                <a:gd name="T107" fmla="*/ 334 h 1779"/>
                <a:gd name="T108" fmla="*/ 226 w 2194"/>
                <a:gd name="T109" fmla="*/ 299 h 1779"/>
                <a:gd name="T110" fmla="*/ 144 w 2194"/>
                <a:gd name="T111" fmla="*/ 259 h 1779"/>
                <a:gd name="T112" fmla="*/ 73 w 2194"/>
                <a:gd name="T113" fmla="*/ 214 h 1779"/>
                <a:gd name="T114" fmla="*/ 16 w 2194"/>
                <a:gd name="T115" fmla="*/ 165 h 1779"/>
                <a:gd name="T116" fmla="*/ 0 w 2194"/>
                <a:gd name="T117" fmla="*/ 1698 h 1779"/>
                <a:gd name="T118" fmla="*/ 87 w 2194"/>
                <a:gd name="T119" fmla="*/ 1746 h 1779"/>
                <a:gd name="T120" fmla="*/ 183 w 2194"/>
                <a:gd name="T121" fmla="*/ 1773 h 1779"/>
                <a:gd name="T122" fmla="*/ 252 w 2194"/>
                <a:gd name="T123" fmla="*/ 1779 h 17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194" h="1779">
                  <a:moveTo>
                    <a:pt x="252" y="1779"/>
                  </a:moveTo>
                  <a:lnTo>
                    <a:pt x="252" y="1779"/>
                  </a:lnTo>
                  <a:lnTo>
                    <a:pt x="280" y="1778"/>
                  </a:lnTo>
                  <a:lnTo>
                    <a:pt x="308" y="1775"/>
                  </a:lnTo>
                  <a:lnTo>
                    <a:pt x="336" y="1770"/>
                  </a:lnTo>
                  <a:lnTo>
                    <a:pt x="363" y="1764"/>
                  </a:lnTo>
                  <a:lnTo>
                    <a:pt x="390" y="1756"/>
                  </a:lnTo>
                  <a:lnTo>
                    <a:pt x="415" y="1747"/>
                  </a:lnTo>
                  <a:lnTo>
                    <a:pt x="440" y="1736"/>
                  </a:lnTo>
                  <a:lnTo>
                    <a:pt x="466" y="1723"/>
                  </a:lnTo>
                  <a:lnTo>
                    <a:pt x="488" y="1709"/>
                  </a:lnTo>
                  <a:lnTo>
                    <a:pt x="511" y="1693"/>
                  </a:lnTo>
                  <a:lnTo>
                    <a:pt x="532" y="1675"/>
                  </a:lnTo>
                  <a:lnTo>
                    <a:pt x="554" y="1658"/>
                  </a:lnTo>
                  <a:lnTo>
                    <a:pt x="573" y="1637"/>
                  </a:lnTo>
                  <a:lnTo>
                    <a:pt x="592" y="1616"/>
                  </a:lnTo>
                  <a:lnTo>
                    <a:pt x="608" y="1593"/>
                  </a:lnTo>
                  <a:lnTo>
                    <a:pt x="625" y="1569"/>
                  </a:lnTo>
                  <a:lnTo>
                    <a:pt x="625" y="1569"/>
                  </a:lnTo>
                  <a:lnTo>
                    <a:pt x="628" y="1563"/>
                  </a:lnTo>
                  <a:lnTo>
                    <a:pt x="633" y="1558"/>
                  </a:lnTo>
                  <a:lnTo>
                    <a:pt x="640" y="1554"/>
                  </a:lnTo>
                  <a:lnTo>
                    <a:pt x="646" y="1550"/>
                  </a:lnTo>
                  <a:lnTo>
                    <a:pt x="652" y="1547"/>
                  </a:lnTo>
                  <a:lnTo>
                    <a:pt x="660" y="1545"/>
                  </a:lnTo>
                  <a:lnTo>
                    <a:pt x="667" y="1544"/>
                  </a:lnTo>
                  <a:lnTo>
                    <a:pt x="675" y="1543"/>
                  </a:lnTo>
                  <a:lnTo>
                    <a:pt x="681" y="1544"/>
                  </a:lnTo>
                  <a:lnTo>
                    <a:pt x="689" y="1545"/>
                  </a:lnTo>
                  <a:lnTo>
                    <a:pt x="696" y="1547"/>
                  </a:lnTo>
                  <a:lnTo>
                    <a:pt x="703" y="1550"/>
                  </a:lnTo>
                  <a:lnTo>
                    <a:pt x="709" y="1554"/>
                  </a:lnTo>
                  <a:lnTo>
                    <a:pt x="715" y="1558"/>
                  </a:lnTo>
                  <a:lnTo>
                    <a:pt x="720" y="1563"/>
                  </a:lnTo>
                  <a:lnTo>
                    <a:pt x="725" y="1569"/>
                  </a:lnTo>
                  <a:lnTo>
                    <a:pt x="725" y="1569"/>
                  </a:lnTo>
                  <a:lnTo>
                    <a:pt x="741" y="1593"/>
                  </a:lnTo>
                  <a:lnTo>
                    <a:pt x="758" y="1616"/>
                  </a:lnTo>
                  <a:lnTo>
                    <a:pt x="776" y="1637"/>
                  </a:lnTo>
                  <a:lnTo>
                    <a:pt x="796" y="1658"/>
                  </a:lnTo>
                  <a:lnTo>
                    <a:pt x="816" y="1675"/>
                  </a:lnTo>
                  <a:lnTo>
                    <a:pt x="838" y="1693"/>
                  </a:lnTo>
                  <a:lnTo>
                    <a:pt x="860" y="1709"/>
                  </a:lnTo>
                  <a:lnTo>
                    <a:pt x="884" y="1723"/>
                  </a:lnTo>
                  <a:lnTo>
                    <a:pt x="908" y="1736"/>
                  </a:lnTo>
                  <a:lnTo>
                    <a:pt x="934" y="1747"/>
                  </a:lnTo>
                  <a:lnTo>
                    <a:pt x="959" y="1756"/>
                  </a:lnTo>
                  <a:lnTo>
                    <a:pt x="985" y="1764"/>
                  </a:lnTo>
                  <a:lnTo>
                    <a:pt x="1013" y="1770"/>
                  </a:lnTo>
                  <a:lnTo>
                    <a:pt x="1041" y="1775"/>
                  </a:lnTo>
                  <a:lnTo>
                    <a:pt x="1069" y="1778"/>
                  </a:lnTo>
                  <a:lnTo>
                    <a:pt x="1098" y="1779"/>
                  </a:lnTo>
                  <a:lnTo>
                    <a:pt x="1098" y="1779"/>
                  </a:lnTo>
                  <a:lnTo>
                    <a:pt x="1125" y="1778"/>
                  </a:lnTo>
                  <a:lnTo>
                    <a:pt x="1153" y="1775"/>
                  </a:lnTo>
                  <a:lnTo>
                    <a:pt x="1181" y="1770"/>
                  </a:lnTo>
                  <a:lnTo>
                    <a:pt x="1209" y="1764"/>
                  </a:lnTo>
                  <a:lnTo>
                    <a:pt x="1235" y="1756"/>
                  </a:lnTo>
                  <a:lnTo>
                    <a:pt x="1260" y="1747"/>
                  </a:lnTo>
                  <a:lnTo>
                    <a:pt x="1286" y="1736"/>
                  </a:lnTo>
                  <a:lnTo>
                    <a:pt x="1310" y="1723"/>
                  </a:lnTo>
                  <a:lnTo>
                    <a:pt x="1334" y="1709"/>
                  </a:lnTo>
                  <a:lnTo>
                    <a:pt x="1356" y="1693"/>
                  </a:lnTo>
                  <a:lnTo>
                    <a:pt x="1378" y="1675"/>
                  </a:lnTo>
                  <a:lnTo>
                    <a:pt x="1399" y="1658"/>
                  </a:lnTo>
                  <a:lnTo>
                    <a:pt x="1418" y="1637"/>
                  </a:lnTo>
                  <a:lnTo>
                    <a:pt x="1436" y="1616"/>
                  </a:lnTo>
                  <a:lnTo>
                    <a:pt x="1453" y="1593"/>
                  </a:lnTo>
                  <a:lnTo>
                    <a:pt x="1470" y="1569"/>
                  </a:lnTo>
                  <a:lnTo>
                    <a:pt x="1470" y="1569"/>
                  </a:lnTo>
                  <a:lnTo>
                    <a:pt x="1474" y="1563"/>
                  </a:lnTo>
                  <a:lnTo>
                    <a:pt x="1479" y="1558"/>
                  </a:lnTo>
                  <a:lnTo>
                    <a:pt x="1485" y="1554"/>
                  </a:lnTo>
                  <a:lnTo>
                    <a:pt x="1491" y="1550"/>
                  </a:lnTo>
                  <a:lnTo>
                    <a:pt x="1498" y="1547"/>
                  </a:lnTo>
                  <a:lnTo>
                    <a:pt x="1505" y="1545"/>
                  </a:lnTo>
                  <a:lnTo>
                    <a:pt x="1513" y="1544"/>
                  </a:lnTo>
                  <a:lnTo>
                    <a:pt x="1519" y="1543"/>
                  </a:lnTo>
                  <a:lnTo>
                    <a:pt x="1527" y="1544"/>
                  </a:lnTo>
                  <a:lnTo>
                    <a:pt x="1534" y="1545"/>
                  </a:lnTo>
                  <a:lnTo>
                    <a:pt x="1542" y="1547"/>
                  </a:lnTo>
                  <a:lnTo>
                    <a:pt x="1548" y="1550"/>
                  </a:lnTo>
                  <a:lnTo>
                    <a:pt x="1554" y="1554"/>
                  </a:lnTo>
                  <a:lnTo>
                    <a:pt x="1561" y="1558"/>
                  </a:lnTo>
                  <a:lnTo>
                    <a:pt x="1566" y="1563"/>
                  </a:lnTo>
                  <a:lnTo>
                    <a:pt x="1569" y="1569"/>
                  </a:lnTo>
                  <a:lnTo>
                    <a:pt x="1569" y="1569"/>
                  </a:lnTo>
                  <a:lnTo>
                    <a:pt x="1586" y="1593"/>
                  </a:lnTo>
                  <a:lnTo>
                    <a:pt x="1602" y="1616"/>
                  </a:lnTo>
                  <a:lnTo>
                    <a:pt x="1621" y="1637"/>
                  </a:lnTo>
                  <a:lnTo>
                    <a:pt x="1640" y="1658"/>
                  </a:lnTo>
                  <a:lnTo>
                    <a:pt x="1662" y="1675"/>
                  </a:lnTo>
                  <a:lnTo>
                    <a:pt x="1683" y="1693"/>
                  </a:lnTo>
                  <a:lnTo>
                    <a:pt x="1706" y="1709"/>
                  </a:lnTo>
                  <a:lnTo>
                    <a:pt x="1728" y="1723"/>
                  </a:lnTo>
                  <a:lnTo>
                    <a:pt x="1754" y="1736"/>
                  </a:lnTo>
                  <a:lnTo>
                    <a:pt x="1779" y="1747"/>
                  </a:lnTo>
                  <a:lnTo>
                    <a:pt x="1804" y="1756"/>
                  </a:lnTo>
                  <a:lnTo>
                    <a:pt x="1831" y="1764"/>
                  </a:lnTo>
                  <a:lnTo>
                    <a:pt x="1858" y="1770"/>
                  </a:lnTo>
                  <a:lnTo>
                    <a:pt x="1886" y="1775"/>
                  </a:lnTo>
                  <a:lnTo>
                    <a:pt x="1914" y="1778"/>
                  </a:lnTo>
                  <a:lnTo>
                    <a:pt x="1942" y="1779"/>
                  </a:lnTo>
                  <a:lnTo>
                    <a:pt x="1942" y="1779"/>
                  </a:lnTo>
                  <a:lnTo>
                    <a:pt x="1977" y="1778"/>
                  </a:lnTo>
                  <a:lnTo>
                    <a:pt x="2011" y="1773"/>
                  </a:lnTo>
                  <a:lnTo>
                    <a:pt x="2044" y="1766"/>
                  </a:lnTo>
                  <a:lnTo>
                    <a:pt x="2077" y="1757"/>
                  </a:lnTo>
                  <a:lnTo>
                    <a:pt x="2107" y="1746"/>
                  </a:lnTo>
                  <a:lnTo>
                    <a:pt x="2137" y="1732"/>
                  </a:lnTo>
                  <a:lnTo>
                    <a:pt x="2166" y="1716"/>
                  </a:lnTo>
                  <a:lnTo>
                    <a:pt x="2194" y="1698"/>
                  </a:lnTo>
                  <a:lnTo>
                    <a:pt x="2194" y="0"/>
                  </a:lnTo>
                  <a:lnTo>
                    <a:pt x="2194" y="0"/>
                  </a:lnTo>
                  <a:lnTo>
                    <a:pt x="2193" y="12"/>
                  </a:lnTo>
                  <a:lnTo>
                    <a:pt x="2191" y="26"/>
                  </a:lnTo>
                  <a:lnTo>
                    <a:pt x="2190" y="39"/>
                  </a:lnTo>
                  <a:lnTo>
                    <a:pt x="2186" y="52"/>
                  </a:lnTo>
                  <a:lnTo>
                    <a:pt x="2184" y="64"/>
                  </a:lnTo>
                  <a:lnTo>
                    <a:pt x="2179" y="77"/>
                  </a:lnTo>
                  <a:lnTo>
                    <a:pt x="2174" y="89"/>
                  </a:lnTo>
                  <a:lnTo>
                    <a:pt x="2168" y="101"/>
                  </a:lnTo>
                  <a:lnTo>
                    <a:pt x="2154" y="125"/>
                  </a:lnTo>
                  <a:lnTo>
                    <a:pt x="2137" y="146"/>
                  </a:lnTo>
                  <a:lnTo>
                    <a:pt x="2118" y="169"/>
                  </a:lnTo>
                  <a:lnTo>
                    <a:pt x="2097" y="189"/>
                  </a:lnTo>
                  <a:lnTo>
                    <a:pt x="2072" y="209"/>
                  </a:lnTo>
                  <a:lnTo>
                    <a:pt x="2045" y="228"/>
                  </a:lnTo>
                  <a:lnTo>
                    <a:pt x="2016" y="247"/>
                  </a:lnTo>
                  <a:lnTo>
                    <a:pt x="1985" y="265"/>
                  </a:lnTo>
                  <a:lnTo>
                    <a:pt x="1952" y="281"/>
                  </a:lnTo>
                  <a:lnTo>
                    <a:pt x="1916" y="297"/>
                  </a:lnTo>
                  <a:lnTo>
                    <a:pt x="1880" y="312"/>
                  </a:lnTo>
                  <a:lnTo>
                    <a:pt x="1841" y="327"/>
                  </a:lnTo>
                  <a:lnTo>
                    <a:pt x="1800" y="339"/>
                  </a:lnTo>
                  <a:lnTo>
                    <a:pt x="1759" y="352"/>
                  </a:lnTo>
                  <a:lnTo>
                    <a:pt x="1715" y="363"/>
                  </a:lnTo>
                  <a:lnTo>
                    <a:pt x="1670" y="375"/>
                  </a:lnTo>
                  <a:lnTo>
                    <a:pt x="1625" y="385"/>
                  </a:lnTo>
                  <a:lnTo>
                    <a:pt x="1577" y="394"/>
                  </a:lnTo>
                  <a:lnTo>
                    <a:pt x="1529" y="401"/>
                  </a:lnTo>
                  <a:lnTo>
                    <a:pt x="1480" y="409"/>
                  </a:lnTo>
                  <a:lnTo>
                    <a:pt x="1431" y="415"/>
                  </a:lnTo>
                  <a:lnTo>
                    <a:pt x="1380" y="422"/>
                  </a:lnTo>
                  <a:lnTo>
                    <a:pt x="1330" y="427"/>
                  </a:lnTo>
                  <a:lnTo>
                    <a:pt x="1278" y="430"/>
                  </a:lnTo>
                  <a:lnTo>
                    <a:pt x="1226" y="433"/>
                  </a:lnTo>
                  <a:lnTo>
                    <a:pt x="1173" y="435"/>
                  </a:lnTo>
                  <a:lnTo>
                    <a:pt x="1122" y="437"/>
                  </a:lnTo>
                  <a:lnTo>
                    <a:pt x="1069" y="437"/>
                  </a:lnTo>
                  <a:lnTo>
                    <a:pt x="1069" y="437"/>
                  </a:lnTo>
                  <a:lnTo>
                    <a:pt x="984" y="437"/>
                  </a:lnTo>
                  <a:lnTo>
                    <a:pt x="900" y="433"/>
                  </a:lnTo>
                  <a:lnTo>
                    <a:pt x="815" y="427"/>
                  </a:lnTo>
                  <a:lnTo>
                    <a:pt x="733" y="419"/>
                  </a:lnTo>
                  <a:lnTo>
                    <a:pt x="651" y="409"/>
                  </a:lnTo>
                  <a:lnTo>
                    <a:pt x="573" y="396"/>
                  </a:lnTo>
                  <a:lnTo>
                    <a:pt x="496" y="381"/>
                  </a:lnTo>
                  <a:lnTo>
                    <a:pt x="423" y="363"/>
                  </a:lnTo>
                  <a:lnTo>
                    <a:pt x="387" y="355"/>
                  </a:lnTo>
                  <a:lnTo>
                    <a:pt x="353" y="344"/>
                  </a:lnTo>
                  <a:lnTo>
                    <a:pt x="320" y="334"/>
                  </a:lnTo>
                  <a:lnTo>
                    <a:pt x="288" y="323"/>
                  </a:lnTo>
                  <a:lnTo>
                    <a:pt x="256" y="312"/>
                  </a:lnTo>
                  <a:lnTo>
                    <a:pt x="226" y="299"/>
                  </a:lnTo>
                  <a:lnTo>
                    <a:pt x="197" y="286"/>
                  </a:lnTo>
                  <a:lnTo>
                    <a:pt x="169" y="273"/>
                  </a:lnTo>
                  <a:lnTo>
                    <a:pt x="144" y="259"/>
                  </a:lnTo>
                  <a:lnTo>
                    <a:pt x="119" y="245"/>
                  </a:lnTo>
                  <a:lnTo>
                    <a:pt x="95" y="230"/>
                  </a:lnTo>
                  <a:lnTo>
                    <a:pt x="73" y="214"/>
                  </a:lnTo>
                  <a:lnTo>
                    <a:pt x="52" y="198"/>
                  </a:lnTo>
                  <a:lnTo>
                    <a:pt x="33" y="182"/>
                  </a:lnTo>
                  <a:lnTo>
                    <a:pt x="16" y="165"/>
                  </a:lnTo>
                  <a:lnTo>
                    <a:pt x="0" y="148"/>
                  </a:lnTo>
                  <a:lnTo>
                    <a:pt x="0" y="1698"/>
                  </a:lnTo>
                  <a:lnTo>
                    <a:pt x="0" y="1698"/>
                  </a:lnTo>
                  <a:lnTo>
                    <a:pt x="28" y="1716"/>
                  </a:lnTo>
                  <a:lnTo>
                    <a:pt x="57" y="1732"/>
                  </a:lnTo>
                  <a:lnTo>
                    <a:pt x="87" y="1746"/>
                  </a:lnTo>
                  <a:lnTo>
                    <a:pt x="117" y="1757"/>
                  </a:lnTo>
                  <a:lnTo>
                    <a:pt x="150" y="1766"/>
                  </a:lnTo>
                  <a:lnTo>
                    <a:pt x="183" y="1773"/>
                  </a:lnTo>
                  <a:lnTo>
                    <a:pt x="217" y="1778"/>
                  </a:lnTo>
                  <a:lnTo>
                    <a:pt x="252" y="1779"/>
                  </a:lnTo>
                  <a:lnTo>
                    <a:pt x="252" y="17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37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38" name="Freeform 18"/>
            <p:cNvSpPr>
              <a:spLocks/>
            </p:cNvSpPr>
            <p:nvPr/>
          </p:nvSpPr>
          <p:spPr bwMode="auto">
            <a:xfrm>
              <a:off x="3473450" y="6130925"/>
              <a:ext cx="1741488" cy="727075"/>
            </a:xfrm>
            <a:custGeom>
              <a:avLst/>
              <a:gdLst>
                <a:gd name="T0" fmla="*/ 1911 w 2194"/>
                <a:gd name="T1" fmla="*/ 195 h 915"/>
                <a:gd name="T2" fmla="*/ 1821 w 2194"/>
                <a:gd name="T3" fmla="*/ 183 h 915"/>
                <a:gd name="T4" fmla="*/ 1736 w 2194"/>
                <a:gd name="T5" fmla="*/ 156 h 915"/>
                <a:gd name="T6" fmla="*/ 1655 w 2194"/>
                <a:gd name="T7" fmla="*/ 117 h 915"/>
                <a:gd name="T8" fmla="*/ 1583 w 2194"/>
                <a:gd name="T9" fmla="*/ 64 h 915"/>
                <a:gd name="T10" fmla="*/ 1519 w 2194"/>
                <a:gd name="T11" fmla="*/ 0 h 915"/>
                <a:gd name="T12" fmla="*/ 1479 w 2194"/>
                <a:gd name="T13" fmla="*/ 44 h 915"/>
                <a:gd name="T14" fmla="*/ 1408 w 2194"/>
                <a:gd name="T15" fmla="*/ 101 h 915"/>
                <a:gd name="T16" fmla="*/ 1331 w 2194"/>
                <a:gd name="T17" fmla="*/ 145 h 915"/>
                <a:gd name="T18" fmla="*/ 1247 w 2194"/>
                <a:gd name="T19" fmla="*/ 175 h 915"/>
                <a:gd name="T20" fmla="*/ 1158 w 2194"/>
                <a:gd name="T21" fmla="*/ 193 h 915"/>
                <a:gd name="T22" fmla="*/ 1098 w 2194"/>
                <a:gd name="T23" fmla="*/ 195 h 915"/>
                <a:gd name="T24" fmla="*/ 1006 w 2194"/>
                <a:gd name="T25" fmla="*/ 188 h 915"/>
                <a:gd name="T26" fmla="*/ 918 w 2194"/>
                <a:gd name="T27" fmla="*/ 166 h 915"/>
                <a:gd name="T28" fmla="*/ 836 w 2194"/>
                <a:gd name="T29" fmla="*/ 131 h 915"/>
                <a:gd name="T30" fmla="*/ 762 w 2194"/>
                <a:gd name="T31" fmla="*/ 83 h 915"/>
                <a:gd name="T32" fmla="*/ 695 w 2194"/>
                <a:gd name="T33" fmla="*/ 22 h 915"/>
                <a:gd name="T34" fmla="*/ 655 w 2194"/>
                <a:gd name="T35" fmla="*/ 22 h 915"/>
                <a:gd name="T36" fmla="*/ 588 w 2194"/>
                <a:gd name="T37" fmla="*/ 83 h 915"/>
                <a:gd name="T38" fmla="*/ 512 w 2194"/>
                <a:gd name="T39" fmla="*/ 131 h 915"/>
                <a:gd name="T40" fmla="*/ 430 w 2194"/>
                <a:gd name="T41" fmla="*/ 166 h 915"/>
                <a:gd name="T42" fmla="*/ 343 w 2194"/>
                <a:gd name="T43" fmla="*/ 188 h 915"/>
                <a:gd name="T44" fmla="*/ 252 w 2194"/>
                <a:gd name="T45" fmla="*/ 195 h 915"/>
                <a:gd name="T46" fmla="*/ 185 w 2194"/>
                <a:gd name="T47" fmla="*/ 192 h 915"/>
                <a:gd name="T48" fmla="*/ 90 w 2194"/>
                <a:gd name="T49" fmla="*/ 171 h 915"/>
                <a:gd name="T50" fmla="*/ 0 w 2194"/>
                <a:gd name="T51" fmla="*/ 135 h 915"/>
                <a:gd name="T52" fmla="*/ 15 w 2194"/>
                <a:gd name="T53" fmla="*/ 703 h 915"/>
                <a:gd name="T54" fmla="*/ 69 w 2194"/>
                <a:gd name="T55" fmla="*/ 737 h 915"/>
                <a:gd name="T56" fmla="*/ 136 w 2194"/>
                <a:gd name="T57" fmla="*/ 770 h 915"/>
                <a:gd name="T58" fmla="*/ 274 w 2194"/>
                <a:gd name="T59" fmla="*/ 819 h 915"/>
                <a:gd name="T60" fmla="*/ 477 w 2194"/>
                <a:gd name="T61" fmla="*/ 866 h 915"/>
                <a:gd name="T62" fmla="*/ 713 w 2194"/>
                <a:gd name="T63" fmla="*/ 899 h 915"/>
                <a:gd name="T64" fmla="*/ 975 w 2194"/>
                <a:gd name="T65" fmla="*/ 914 h 915"/>
                <a:gd name="T66" fmla="*/ 1125 w 2194"/>
                <a:gd name="T67" fmla="*/ 915 h 915"/>
                <a:gd name="T68" fmla="*/ 1294 w 2194"/>
                <a:gd name="T69" fmla="*/ 909 h 915"/>
                <a:gd name="T70" fmla="*/ 1455 w 2194"/>
                <a:gd name="T71" fmla="*/ 895 h 915"/>
                <a:gd name="T72" fmla="*/ 1604 w 2194"/>
                <a:gd name="T73" fmla="*/ 875 h 915"/>
                <a:gd name="T74" fmla="*/ 1741 w 2194"/>
                <a:gd name="T75" fmla="*/ 849 h 915"/>
                <a:gd name="T76" fmla="*/ 1863 w 2194"/>
                <a:gd name="T77" fmla="*/ 818 h 915"/>
                <a:gd name="T78" fmla="*/ 1969 w 2194"/>
                <a:gd name="T79" fmla="*/ 782 h 915"/>
                <a:gd name="T80" fmla="*/ 2058 w 2194"/>
                <a:gd name="T81" fmla="*/ 742 h 915"/>
                <a:gd name="T82" fmla="*/ 2125 w 2194"/>
                <a:gd name="T83" fmla="*/ 698 h 915"/>
                <a:gd name="T84" fmla="*/ 2170 w 2194"/>
                <a:gd name="T85" fmla="*/ 651 h 915"/>
                <a:gd name="T86" fmla="*/ 2191 w 2194"/>
                <a:gd name="T87" fmla="*/ 601 h 915"/>
                <a:gd name="T88" fmla="*/ 2194 w 2194"/>
                <a:gd name="T89" fmla="*/ 135 h 915"/>
                <a:gd name="T90" fmla="*/ 2104 w 2194"/>
                <a:gd name="T91" fmla="*/ 171 h 915"/>
                <a:gd name="T92" fmla="*/ 2009 w 2194"/>
                <a:gd name="T93" fmla="*/ 192 h 915"/>
                <a:gd name="T94" fmla="*/ 1942 w 2194"/>
                <a:gd name="T95" fmla="*/ 195 h 9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194" h="915">
                  <a:moveTo>
                    <a:pt x="1942" y="195"/>
                  </a:moveTo>
                  <a:lnTo>
                    <a:pt x="1942" y="195"/>
                  </a:lnTo>
                  <a:lnTo>
                    <a:pt x="1911" y="195"/>
                  </a:lnTo>
                  <a:lnTo>
                    <a:pt x="1881" y="193"/>
                  </a:lnTo>
                  <a:lnTo>
                    <a:pt x="1851" y="188"/>
                  </a:lnTo>
                  <a:lnTo>
                    <a:pt x="1821" y="183"/>
                  </a:lnTo>
                  <a:lnTo>
                    <a:pt x="1792" y="175"/>
                  </a:lnTo>
                  <a:lnTo>
                    <a:pt x="1764" y="166"/>
                  </a:lnTo>
                  <a:lnTo>
                    <a:pt x="1736" y="156"/>
                  </a:lnTo>
                  <a:lnTo>
                    <a:pt x="1708" y="145"/>
                  </a:lnTo>
                  <a:lnTo>
                    <a:pt x="1682" y="131"/>
                  </a:lnTo>
                  <a:lnTo>
                    <a:pt x="1655" y="117"/>
                  </a:lnTo>
                  <a:lnTo>
                    <a:pt x="1631" y="101"/>
                  </a:lnTo>
                  <a:lnTo>
                    <a:pt x="1606" y="83"/>
                  </a:lnTo>
                  <a:lnTo>
                    <a:pt x="1583" y="64"/>
                  </a:lnTo>
                  <a:lnTo>
                    <a:pt x="1561" y="44"/>
                  </a:lnTo>
                  <a:lnTo>
                    <a:pt x="1539" y="22"/>
                  </a:lnTo>
                  <a:lnTo>
                    <a:pt x="1519" y="0"/>
                  </a:lnTo>
                  <a:lnTo>
                    <a:pt x="1519" y="0"/>
                  </a:lnTo>
                  <a:lnTo>
                    <a:pt x="1499" y="22"/>
                  </a:lnTo>
                  <a:lnTo>
                    <a:pt x="1479" y="44"/>
                  </a:lnTo>
                  <a:lnTo>
                    <a:pt x="1456" y="64"/>
                  </a:lnTo>
                  <a:lnTo>
                    <a:pt x="1432" y="83"/>
                  </a:lnTo>
                  <a:lnTo>
                    <a:pt x="1408" y="101"/>
                  </a:lnTo>
                  <a:lnTo>
                    <a:pt x="1383" y="117"/>
                  </a:lnTo>
                  <a:lnTo>
                    <a:pt x="1358" y="131"/>
                  </a:lnTo>
                  <a:lnTo>
                    <a:pt x="1331" y="145"/>
                  </a:lnTo>
                  <a:lnTo>
                    <a:pt x="1303" y="156"/>
                  </a:lnTo>
                  <a:lnTo>
                    <a:pt x="1276" y="166"/>
                  </a:lnTo>
                  <a:lnTo>
                    <a:pt x="1247" y="175"/>
                  </a:lnTo>
                  <a:lnTo>
                    <a:pt x="1217" y="183"/>
                  </a:lnTo>
                  <a:lnTo>
                    <a:pt x="1188" y="188"/>
                  </a:lnTo>
                  <a:lnTo>
                    <a:pt x="1158" y="193"/>
                  </a:lnTo>
                  <a:lnTo>
                    <a:pt x="1128" y="195"/>
                  </a:lnTo>
                  <a:lnTo>
                    <a:pt x="1098" y="195"/>
                  </a:lnTo>
                  <a:lnTo>
                    <a:pt x="1098" y="195"/>
                  </a:lnTo>
                  <a:lnTo>
                    <a:pt x="1066" y="195"/>
                  </a:lnTo>
                  <a:lnTo>
                    <a:pt x="1036" y="193"/>
                  </a:lnTo>
                  <a:lnTo>
                    <a:pt x="1006" y="188"/>
                  </a:lnTo>
                  <a:lnTo>
                    <a:pt x="977" y="183"/>
                  </a:lnTo>
                  <a:lnTo>
                    <a:pt x="947" y="175"/>
                  </a:lnTo>
                  <a:lnTo>
                    <a:pt x="918" y="166"/>
                  </a:lnTo>
                  <a:lnTo>
                    <a:pt x="891" y="156"/>
                  </a:lnTo>
                  <a:lnTo>
                    <a:pt x="863" y="145"/>
                  </a:lnTo>
                  <a:lnTo>
                    <a:pt x="836" y="131"/>
                  </a:lnTo>
                  <a:lnTo>
                    <a:pt x="811" y="117"/>
                  </a:lnTo>
                  <a:lnTo>
                    <a:pt x="786" y="101"/>
                  </a:lnTo>
                  <a:lnTo>
                    <a:pt x="762" y="83"/>
                  </a:lnTo>
                  <a:lnTo>
                    <a:pt x="738" y="64"/>
                  </a:lnTo>
                  <a:lnTo>
                    <a:pt x="715" y="44"/>
                  </a:lnTo>
                  <a:lnTo>
                    <a:pt x="695" y="22"/>
                  </a:lnTo>
                  <a:lnTo>
                    <a:pt x="675" y="0"/>
                  </a:lnTo>
                  <a:lnTo>
                    <a:pt x="675" y="0"/>
                  </a:lnTo>
                  <a:lnTo>
                    <a:pt x="655" y="22"/>
                  </a:lnTo>
                  <a:lnTo>
                    <a:pt x="633" y="44"/>
                  </a:lnTo>
                  <a:lnTo>
                    <a:pt x="611" y="64"/>
                  </a:lnTo>
                  <a:lnTo>
                    <a:pt x="588" y="83"/>
                  </a:lnTo>
                  <a:lnTo>
                    <a:pt x="563" y="101"/>
                  </a:lnTo>
                  <a:lnTo>
                    <a:pt x="539" y="117"/>
                  </a:lnTo>
                  <a:lnTo>
                    <a:pt x="512" y="131"/>
                  </a:lnTo>
                  <a:lnTo>
                    <a:pt x="486" y="145"/>
                  </a:lnTo>
                  <a:lnTo>
                    <a:pt x="458" y="156"/>
                  </a:lnTo>
                  <a:lnTo>
                    <a:pt x="430" y="166"/>
                  </a:lnTo>
                  <a:lnTo>
                    <a:pt x="402" y="175"/>
                  </a:lnTo>
                  <a:lnTo>
                    <a:pt x="373" y="183"/>
                  </a:lnTo>
                  <a:lnTo>
                    <a:pt x="343" y="188"/>
                  </a:lnTo>
                  <a:lnTo>
                    <a:pt x="313" y="193"/>
                  </a:lnTo>
                  <a:lnTo>
                    <a:pt x="283" y="195"/>
                  </a:lnTo>
                  <a:lnTo>
                    <a:pt x="252" y="195"/>
                  </a:lnTo>
                  <a:lnTo>
                    <a:pt x="252" y="195"/>
                  </a:lnTo>
                  <a:lnTo>
                    <a:pt x="218" y="195"/>
                  </a:lnTo>
                  <a:lnTo>
                    <a:pt x="185" y="192"/>
                  </a:lnTo>
                  <a:lnTo>
                    <a:pt x="153" y="186"/>
                  </a:lnTo>
                  <a:lnTo>
                    <a:pt x="121" y="180"/>
                  </a:lnTo>
                  <a:lnTo>
                    <a:pt x="90" y="171"/>
                  </a:lnTo>
                  <a:lnTo>
                    <a:pt x="59" y="161"/>
                  </a:lnTo>
                  <a:lnTo>
                    <a:pt x="29" y="149"/>
                  </a:lnTo>
                  <a:lnTo>
                    <a:pt x="0" y="135"/>
                  </a:lnTo>
                  <a:lnTo>
                    <a:pt x="0" y="690"/>
                  </a:lnTo>
                  <a:lnTo>
                    <a:pt x="0" y="690"/>
                  </a:lnTo>
                  <a:lnTo>
                    <a:pt x="15" y="703"/>
                  </a:lnTo>
                  <a:lnTo>
                    <a:pt x="32" y="714"/>
                  </a:lnTo>
                  <a:lnTo>
                    <a:pt x="50" y="726"/>
                  </a:lnTo>
                  <a:lnTo>
                    <a:pt x="69" y="737"/>
                  </a:lnTo>
                  <a:lnTo>
                    <a:pt x="91" y="748"/>
                  </a:lnTo>
                  <a:lnTo>
                    <a:pt x="112" y="760"/>
                  </a:lnTo>
                  <a:lnTo>
                    <a:pt x="136" y="770"/>
                  </a:lnTo>
                  <a:lnTo>
                    <a:pt x="161" y="780"/>
                  </a:lnTo>
                  <a:lnTo>
                    <a:pt x="214" y="800"/>
                  </a:lnTo>
                  <a:lnTo>
                    <a:pt x="274" y="819"/>
                  </a:lnTo>
                  <a:lnTo>
                    <a:pt x="337" y="835"/>
                  </a:lnTo>
                  <a:lnTo>
                    <a:pt x="405" y="852"/>
                  </a:lnTo>
                  <a:lnTo>
                    <a:pt x="477" y="866"/>
                  </a:lnTo>
                  <a:lnTo>
                    <a:pt x="551" y="878"/>
                  </a:lnTo>
                  <a:lnTo>
                    <a:pt x="631" y="890"/>
                  </a:lnTo>
                  <a:lnTo>
                    <a:pt x="713" y="899"/>
                  </a:lnTo>
                  <a:lnTo>
                    <a:pt x="797" y="905"/>
                  </a:lnTo>
                  <a:lnTo>
                    <a:pt x="886" y="911"/>
                  </a:lnTo>
                  <a:lnTo>
                    <a:pt x="975" y="914"/>
                  </a:lnTo>
                  <a:lnTo>
                    <a:pt x="1067" y="915"/>
                  </a:lnTo>
                  <a:lnTo>
                    <a:pt x="1067" y="915"/>
                  </a:lnTo>
                  <a:lnTo>
                    <a:pt x="1125" y="915"/>
                  </a:lnTo>
                  <a:lnTo>
                    <a:pt x="1182" y="914"/>
                  </a:lnTo>
                  <a:lnTo>
                    <a:pt x="1239" y="911"/>
                  </a:lnTo>
                  <a:lnTo>
                    <a:pt x="1294" y="909"/>
                  </a:lnTo>
                  <a:lnTo>
                    <a:pt x="1349" y="905"/>
                  </a:lnTo>
                  <a:lnTo>
                    <a:pt x="1402" y="900"/>
                  </a:lnTo>
                  <a:lnTo>
                    <a:pt x="1455" y="895"/>
                  </a:lnTo>
                  <a:lnTo>
                    <a:pt x="1505" y="888"/>
                  </a:lnTo>
                  <a:lnTo>
                    <a:pt x="1556" y="882"/>
                  </a:lnTo>
                  <a:lnTo>
                    <a:pt x="1604" y="875"/>
                  </a:lnTo>
                  <a:lnTo>
                    <a:pt x="1651" y="867"/>
                  </a:lnTo>
                  <a:lnTo>
                    <a:pt x="1697" y="858"/>
                  </a:lnTo>
                  <a:lnTo>
                    <a:pt x="1741" y="849"/>
                  </a:lnTo>
                  <a:lnTo>
                    <a:pt x="1784" y="839"/>
                  </a:lnTo>
                  <a:lnTo>
                    <a:pt x="1824" y="829"/>
                  </a:lnTo>
                  <a:lnTo>
                    <a:pt x="1863" y="818"/>
                  </a:lnTo>
                  <a:lnTo>
                    <a:pt x="1901" y="806"/>
                  </a:lnTo>
                  <a:lnTo>
                    <a:pt x="1937" y="795"/>
                  </a:lnTo>
                  <a:lnTo>
                    <a:pt x="1969" y="782"/>
                  </a:lnTo>
                  <a:lnTo>
                    <a:pt x="2001" y="769"/>
                  </a:lnTo>
                  <a:lnTo>
                    <a:pt x="2030" y="756"/>
                  </a:lnTo>
                  <a:lnTo>
                    <a:pt x="2058" y="742"/>
                  </a:lnTo>
                  <a:lnTo>
                    <a:pt x="2083" y="727"/>
                  </a:lnTo>
                  <a:lnTo>
                    <a:pt x="2104" y="713"/>
                  </a:lnTo>
                  <a:lnTo>
                    <a:pt x="2125" y="698"/>
                  </a:lnTo>
                  <a:lnTo>
                    <a:pt x="2142" y="683"/>
                  </a:lnTo>
                  <a:lnTo>
                    <a:pt x="2157" y="666"/>
                  </a:lnTo>
                  <a:lnTo>
                    <a:pt x="2170" y="651"/>
                  </a:lnTo>
                  <a:lnTo>
                    <a:pt x="2180" y="635"/>
                  </a:lnTo>
                  <a:lnTo>
                    <a:pt x="2188" y="618"/>
                  </a:lnTo>
                  <a:lnTo>
                    <a:pt x="2191" y="601"/>
                  </a:lnTo>
                  <a:lnTo>
                    <a:pt x="2194" y="584"/>
                  </a:lnTo>
                  <a:lnTo>
                    <a:pt x="2194" y="135"/>
                  </a:lnTo>
                  <a:lnTo>
                    <a:pt x="2194" y="135"/>
                  </a:lnTo>
                  <a:lnTo>
                    <a:pt x="2165" y="149"/>
                  </a:lnTo>
                  <a:lnTo>
                    <a:pt x="2135" y="161"/>
                  </a:lnTo>
                  <a:lnTo>
                    <a:pt x="2104" y="171"/>
                  </a:lnTo>
                  <a:lnTo>
                    <a:pt x="2073" y="180"/>
                  </a:lnTo>
                  <a:lnTo>
                    <a:pt x="2041" y="186"/>
                  </a:lnTo>
                  <a:lnTo>
                    <a:pt x="2009" y="192"/>
                  </a:lnTo>
                  <a:lnTo>
                    <a:pt x="1976" y="195"/>
                  </a:lnTo>
                  <a:lnTo>
                    <a:pt x="1942" y="195"/>
                  </a:lnTo>
                  <a:lnTo>
                    <a:pt x="1942" y="19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37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146" name="Rectangle 145"/>
          <p:cNvSpPr/>
          <p:nvPr/>
        </p:nvSpPr>
        <p:spPr>
          <a:xfrm>
            <a:off x="3163900" y="1874179"/>
            <a:ext cx="920947" cy="430887"/>
          </a:xfrm>
          <a:prstGeom prst="rect">
            <a:avLst/>
          </a:prstGeom>
        </p:spPr>
        <p:txBody>
          <a:bodyPr wrap="square">
            <a:spAutoFit/>
          </a:bodyPr>
          <a:lstStyle/>
          <a:p>
            <a:pPr marL="0" marR="0" lvl="0" indent="0" defTabSz="914377"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chemeClr val="bg1">
                    <a:lumMod val="20000"/>
                    <a:lumOff val="80000"/>
                  </a:schemeClr>
                </a:solidFill>
                <a:effectLst/>
                <a:uLnTx/>
                <a:uFillTx/>
                <a:cs typeface="Segoe UI Semilight" panose="020B0402040204020203" pitchFamily="34" charset="0"/>
              </a:rPr>
              <a:t>Data Factory </a:t>
            </a:r>
            <a:endParaRPr kumimoji="0" lang="en-US" sz="1100" b="0" i="0" u="none" strike="noStrike" kern="0" cap="none" spc="0" normalizeH="0" baseline="0" noProof="0" dirty="0">
              <a:ln>
                <a:noFill/>
              </a:ln>
              <a:solidFill>
                <a:schemeClr val="bg1">
                  <a:lumMod val="20000"/>
                  <a:lumOff val="80000"/>
                </a:schemeClr>
              </a:solidFill>
              <a:effectLst/>
              <a:uLnTx/>
              <a:uFillTx/>
            </a:endParaRPr>
          </a:p>
        </p:txBody>
      </p:sp>
      <p:sp>
        <p:nvSpPr>
          <p:cNvPr id="149" name="Rectangle 148"/>
          <p:cNvSpPr/>
          <p:nvPr/>
        </p:nvSpPr>
        <p:spPr>
          <a:xfrm>
            <a:off x="6697340" y="1926406"/>
            <a:ext cx="1188805" cy="430887"/>
          </a:xfrm>
          <a:prstGeom prst="rect">
            <a:avLst/>
          </a:prstGeom>
        </p:spPr>
        <p:txBody>
          <a:bodyPr wrap="square">
            <a:spAutoFit/>
          </a:bodyPr>
          <a:lstStyle/>
          <a:p>
            <a:pPr marL="0" marR="0" lvl="0" indent="0" defTabSz="914377"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chemeClr val="bg1">
                    <a:lumMod val="20000"/>
                    <a:lumOff val="80000"/>
                  </a:schemeClr>
                </a:solidFill>
                <a:effectLst/>
                <a:uLnTx/>
                <a:uFillTx/>
                <a:cs typeface="Segoe UI Semilight" panose="020B0402040204020203" pitchFamily="34" charset="0"/>
              </a:rPr>
              <a:t>Machine Learning</a:t>
            </a:r>
          </a:p>
        </p:txBody>
      </p:sp>
      <p:sp>
        <p:nvSpPr>
          <p:cNvPr id="147" name="Rectangle 146"/>
          <p:cNvSpPr/>
          <p:nvPr/>
        </p:nvSpPr>
        <p:spPr>
          <a:xfrm>
            <a:off x="4834449" y="1899232"/>
            <a:ext cx="983057" cy="430887"/>
          </a:xfrm>
          <a:prstGeom prst="rect">
            <a:avLst/>
          </a:prstGeom>
        </p:spPr>
        <p:txBody>
          <a:bodyPr wrap="square">
            <a:spAutoFit/>
          </a:bodyPr>
          <a:lstStyle/>
          <a:p>
            <a:pPr marL="0" marR="0" lvl="0" indent="0" defTabSz="914377"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chemeClr val="bg1">
                    <a:lumMod val="20000"/>
                    <a:lumOff val="80000"/>
                  </a:schemeClr>
                </a:solidFill>
                <a:effectLst/>
                <a:uLnTx/>
                <a:uFillTx/>
                <a:cs typeface="Segoe UI Semilight" panose="020B0402040204020203" pitchFamily="34" charset="0"/>
              </a:rPr>
              <a:t>Data Lake Store</a:t>
            </a:r>
          </a:p>
        </p:txBody>
      </p:sp>
      <p:grpSp>
        <p:nvGrpSpPr>
          <p:cNvPr id="239" name="Group 238"/>
          <p:cNvGrpSpPr/>
          <p:nvPr/>
        </p:nvGrpSpPr>
        <p:grpSpPr>
          <a:xfrm>
            <a:off x="4545383" y="2010583"/>
            <a:ext cx="235343" cy="235343"/>
            <a:chOff x="4068192" y="3363795"/>
            <a:chExt cx="324957" cy="324957"/>
          </a:xfrm>
        </p:grpSpPr>
        <p:sp>
          <p:nvSpPr>
            <p:cNvPr id="240" name="Rounded Rectangle 239"/>
            <p:cNvSpPr/>
            <p:nvPr/>
          </p:nvSpPr>
          <p:spPr bwMode="auto">
            <a:xfrm>
              <a:off x="4068192" y="3363795"/>
              <a:ext cx="324957" cy="324957"/>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41" name="Rectangle 240"/>
            <p:cNvSpPr/>
            <p:nvPr/>
          </p:nvSpPr>
          <p:spPr bwMode="auto">
            <a:xfrm>
              <a:off x="4106551" y="3401141"/>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42" name="Rectangle 241"/>
            <p:cNvSpPr/>
            <p:nvPr/>
          </p:nvSpPr>
          <p:spPr bwMode="auto">
            <a:xfrm>
              <a:off x="4245904" y="3401141"/>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43" name="Oval 242"/>
            <p:cNvSpPr/>
            <p:nvPr/>
          </p:nvSpPr>
          <p:spPr bwMode="auto">
            <a:xfrm>
              <a:off x="4174625" y="3401529"/>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44" name="Oval 243"/>
            <p:cNvSpPr/>
            <p:nvPr/>
          </p:nvSpPr>
          <p:spPr bwMode="auto">
            <a:xfrm>
              <a:off x="4313978" y="3401529"/>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45" name="Rectangle 244"/>
            <p:cNvSpPr/>
            <p:nvPr/>
          </p:nvSpPr>
          <p:spPr bwMode="auto">
            <a:xfrm>
              <a:off x="4106551" y="3550317"/>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46" name="Rectangle 245"/>
            <p:cNvSpPr/>
            <p:nvPr/>
          </p:nvSpPr>
          <p:spPr bwMode="auto">
            <a:xfrm>
              <a:off x="4245904" y="3550317"/>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47" name="Oval 246"/>
            <p:cNvSpPr/>
            <p:nvPr/>
          </p:nvSpPr>
          <p:spPr bwMode="auto">
            <a:xfrm>
              <a:off x="4174625" y="3550705"/>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48" name="Oval 247"/>
            <p:cNvSpPr/>
            <p:nvPr/>
          </p:nvSpPr>
          <p:spPr bwMode="auto">
            <a:xfrm>
              <a:off x="4313978" y="3550705"/>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49" name="Rectangle 248"/>
            <p:cNvSpPr/>
            <p:nvPr/>
          </p:nvSpPr>
          <p:spPr bwMode="auto">
            <a:xfrm>
              <a:off x="4178218" y="3621636"/>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50" name="Rectangle 249"/>
            <p:cNvSpPr/>
            <p:nvPr/>
          </p:nvSpPr>
          <p:spPr bwMode="auto">
            <a:xfrm>
              <a:off x="4317571" y="3621636"/>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51" name="Oval 250"/>
            <p:cNvSpPr/>
            <p:nvPr/>
          </p:nvSpPr>
          <p:spPr bwMode="auto">
            <a:xfrm>
              <a:off x="4106939" y="362202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52" name="Oval 251"/>
            <p:cNvSpPr/>
            <p:nvPr/>
          </p:nvSpPr>
          <p:spPr bwMode="auto">
            <a:xfrm>
              <a:off x="4246293" y="362202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53" name="Rectangle 252"/>
            <p:cNvSpPr/>
            <p:nvPr/>
          </p:nvSpPr>
          <p:spPr bwMode="auto">
            <a:xfrm>
              <a:off x="4178218" y="3465945"/>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54" name="Rectangle 253"/>
            <p:cNvSpPr/>
            <p:nvPr/>
          </p:nvSpPr>
          <p:spPr bwMode="auto">
            <a:xfrm>
              <a:off x="4317571" y="3465945"/>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55" name="Oval 254"/>
            <p:cNvSpPr/>
            <p:nvPr/>
          </p:nvSpPr>
          <p:spPr bwMode="auto">
            <a:xfrm>
              <a:off x="4106939" y="346633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56" name="Oval 255"/>
            <p:cNvSpPr/>
            <p:nvPr/>
          </p:nvSpPr>
          <p:spPr bwMode="auto">
            <a:xfrm>
              <a:off x="4246293" y="346633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sp>
        <p:nvSpPr>
          <p:cNvPr id="151" name="Rectangle 150"/>
          <p:cNvSpPr/>
          <p:nvPr/>
        </p:nvSpPr>
        <p:spPr>
          <a:xfrm>
            <a:off x="8477444" y="1926406"/>
            <a:ext cx="1188805" cy="430887"/>
          </a:xfrm>
          <a:prstGeom prst="rect">
            <a:avLst/>
          </a:prstGeom>
        </p:spPr>
        <p:txBody>
          <a:bodyPr wrap="square">
            <a:spAutoFit/>
          </a:bodyPr>
          <a:lstStyle/>
          <a:p>
            <a:pPr marL="0" marR="0" lvl="0" indent="0" defTabSz="914377"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chemeClr val="bg1">
                    <a:lumMod val="20000"/>
                    <a:lumOff val="80000"/>
                  </a:schemeClr>
                </a:solidFill>
                <a:effectLst/>
                <a:uLnTx/>
                <a:uFillTx/>
                <a:cs typeface="Segoe UI Semilight" panose="020B0402040204020203" pitchFamily="34" charset="0"/>
              </a:rPr>
              <a:t>Cognitive Services</a:t>
            </a:r>
          </a:p>
        </p:txBody>
      </p:sp>
      <p:grpSp>
        <p:nvGrpSpPr>
          <p:cNvPr id="13" name="Group 12"/>
          <p:cNvGrpSpPr/>
          <p:nvPr/>
        </p:nvGrpSpPr>
        <p:grpSpPr>
          <a:xfrm>
            <a:off x="8054139" y="1999863"/>
            <a:ext cx="400460" cy="256783"/>
            <a:chOff x="7822816" y="2717080"/>
            <a:chExt cx="427431" cy="274077"/>
          </a:xfrm>
        </p:grpSpPr>
        <p:sp>
          <p:nvSpPr>
            <p:cNvPr id="257" name="Freeform 256"/>
            <p:cNvSpPr>
              <a:spLocks/>
            </p:cNvSpPr>
            <p:nvPr/>
          </p:nvSpPr>
          <p:spPr bwMode="auto">
            <a:xfrm flipH="1">
              <a:off x="7822816" y="2717080"/>
              <a:ext cx="427431" cy="274077"/>
            </a:xfrm>
            <a:custGeom>
              <a:avLst/>
              <a:gdLst>
                <a:gd name="connsiteX0" fmla="*/ 1918425 w 3835400"/>
                <a:gd name="connsiteY0" fmla="*/ 122238 h 2295525"/>
                <a:gd name="connsiteX1" fmla="*/ 1304995 w 3835400"/>
                <a:gd name="connsiteY1" fmla="*/ 621307 h 2295525"/>
                <a:gd name="connsiteX2" fmla="*/ 1292848 w 3835400"/>
                <a:gd name="connsiteY2" fmla="*/ 752160 h 2295525"/>
                <a:gd name="connsiteX3" fmla="*/ 1226039 w 3835400"/>
                <a:gd name="connsiteY3" fmla="*/ 806936 h 2295525"/>
                <a:gd name="connsiteX4" fmla="*/ 1168340 w 3835400"/>
                <a:gd name="connsiteY4" fmla="*/ 800850 h 2295525"/>
                <a:gd name="connsiteX5" fmla="*/ 800889 w 3835400"/>
                <a:gd name="connsiteY5" fmla="*/ 953005 h 2295525"/>
                <a:gd name="connsiteX6" fmla="*/ 758374 w 3835400"/>
                <a:gd name="connsiteY6" fmla="*/ 1004737 h 2295525"/>
                <a:gd name="connsiteX7" fmla="*/ 706749 w 3835400"/>
                <a:gd name="connsiteY7" fmla="*/ 1026039 h 2295525"/>
                <a:gd name="connsiteX8" fmla="*/ 694602 w 3835400"/>
                <a:gd name="connsiteY8" fmla="*/ 1026039 h 2295525"/>
                <a:gd name="connsiteX9" fmla="*/ 120650 w 3835400"/>
                <a:gd name="connsiteY9" fmla="*/ 1598142 h 2295525"/>
                <a:gd name="connsiteX10" fmla="*/ 636903 w 3835400"/>
                <a:gd name="connsiteY10" fmla="*/ 2170245 h 2295525"/>
                <a:gd name="connsiteX11" fmla="*/ 679418 w 3835400"/>
                <a:gd name="connsiteY11" fmla="*/ 2173288 h 2295525"/>
                <a:gd name="connsiteX12" fmla="*/ 682455 w 3835400"/>
                <a:gd name="connsiteY12" fmla="*/ 2173288 h 2295525"/>
                <a:gd name="connsiteX13" fmla="*/ 688528 w 3835400"/>
                <a:gd name="connsiteY13" fmla="*/ 2173288 h 2295525"/>
                <a:gd name="connsiteX14" fmla="*/ 3151358 w 3835400"/>
                <a:gd name="connsiteY14" fmla="*/ 2173288 h 2295525"/>
                <a:gd name="connsiteX15" fmla="*/ 3160469 w 3835400"/>
                <a:gd name="connsiteY15" fmla="*/ 2173288 h 2295525"/>
                <a:gd name="connsiteX16" fmla="*/ 3169579 w 3835400"/>
                <a:gd name="connsiteY16" fmla="*/ 2173288 h 2295525"/>
                <a:gd name="connsiteX17" fmla="*/ 3193873 w 3835400"/>
                <a:gd name="connsiteY17" fmla="*/ 2173288 h 2295525"/>
                <a:gd name="connsiteX18" fmla="*/ 3713163 w 3835400"/>
                <a:gd name="connsiteY18" fmla="*/ 1655961 h 2295525"/>
                <a:gd name="connsiteX19" fmla="*/ 3488441 w 3835400"/>
                <a:gd name="connsiteY19" fmla="*/ 1226884 h 2295525"/>
                <a:gd name="connsiteX20" fmla="*/ 3442890 w 3835400"/>
                <a:gd name="connsiteY20" fmla="*/ 1202539 h 2295525"/>
                <a:gd name="connsiteX21" fmla="*/ 3409485 w 3835400"/>
                <a:gd name="connsiteY21" fmla="*/ 1144720 h 2295525"/>
                <a:gd name="connsiteX22" fmla="*/ 3415558 w 3835400"/>
                <a:gd name="connsiteY22" fmla="*/ 1059513 h 2295525"/>
                <a:gd name="connsiteX23" fmla="*/ 2789981 w 3835400"/>
                <a:gd name="connsiteY23" fmla="*/ 435678 h 2295525"/>
                <a:gd name="connsiteX24" fmla="*/ 2604738 w 3835400"/>
                <a:gd name="connsiteY24" fmla="*/ 463065 h 2295525"/>
                <a:gd name="connsiteX25" fmla="*/ 2547039 w 3835400"/>
                <a:gd name="connsiteY25" fmla="*/ 484367 h 2295525"/>
                <a:gd name="connsiteX26" fmla="*/ 2471119 w 3835400"/>
                <a:gd name="connsiteY26" fmla="*/ 456979 h 2295525"/>
                <a:gd name="connsiteX27" fmla="*/ 2437715 w 3835400"/>
                <a:gd name="connsiteY27" fmla="*/ 396117 h 2295525"/>
                <a:gd name="connsiteX28" fmla="*/ 1918425 w 3835400"/>
                <a:gd name="connsiteY28" fmla="*/ 122238 h 2295525"/>
                <a:gd name="connsiteX29" fmla="*/ 1919219 w 3835400"/>
                <a:gd name="connsiteY29" fmla="*/ 0 h 2295525"/>
                <a:gd name="connsiteX30" fmla="*/ 2541750 w 3835400"/>
                <a:gd name="connsiteY30" fmla="*/ 331847 h 2295525"/>
                <a:gd name="connsiteX31" fmla="*/ 2544787 w 3835400"/>
                <a:gd name="connsiteY31" fmla="*/ 334891 h 2295525"/>
                <a:gd name="connsiteX32" fmla="*/ 2553897 w 3835400"/>
                <a:gd name="connsiteY32" fmla="*/ 353158 h 2295525"/>
                <a:gd name="connsiteX33" fmla="*/ 2563007 w 3835400"/>
                <a:gd name="connsiteY33" fmla="*/ 350113 h 2295525"/>
                <a:gd name="connsiteX34" fmla="*/ 2566044 w 3835400"/>
                <a:gd name="connsiteY34" fmla="*/ 347069 h 2295525"/>
                <a:gd name="connsiteX35" fmla="*/ 2790762 w 3835400"/>
                <a:gd name="connsiteY35" fmla="*/ 313580 h 2295525"/>
                <a:gd name="connsiteX36" fmla="*/ 3537800 w 3835400"/>
                <a:gd name="connsiteY36" fmla="*/ 1062518 h 2295525"/>
                <a:gd name="connsiteX37" fmla="*/ 3537800 w 3835400"/>
                <a:gd name="connsiteY37" fmla="*/ 1065562 h 2295525"/>
                <a:gd name="connsiteX38" fmla="*/ 3534763 w 3835400"/>
                <a:gd name="connsiteY38" fmla="*/ 1114274 h 2295525"/>
                <a:gd name="connsiteX39" fmla="*/ 3546910 w 3835400"/>
                <a:gd name="connsiteY39" fmla="*/ 1120363 h 2295525"/>
                <a:gd name="connsiteX40" fmla="*/ 3552983 w 3835400"/>
                <a:gd name="connsiteY40" fmla="*/ 1123407 h 2295525"/>
                <a:gd name="connsiteX41" fmla="*/ 3835400 w 3835400"/>
                <a:gd name="connsiteY41" fmla="*/ 1656188 h 2295525"/>
                <a:gd name="connsiteX42" fmla="*/ 3194648 w 3835400"/>
                <a:gd name="connsiteY42" fmla="*/ 2295525 h 2295525"/>
                <a:gd name="connsiteX43" fmla="*/ 3191612 w 3835400"/>
                <a:gd name="connsiteY43" fmla="*/ 2295525 h 2295525"/>
                <a:gd name="connsiteX44" fmla="*/ 3170355 w 3835400"/>
                <a:gd name="connsiteY44" fmla="*/ 2295525 h 2295525"/>
                <a:gd name="connsiteX45" fmla="*/ 3161244 w 3835400"/>
                <a:gd name="connsiteY45" fmla="*/ 2295525 h 2295525"/>
                <a:gd name="connsiteX46" fmla="*/ 3155171 w 3835400"/>
                <a:gd name="connsiteY46" fmla="*/ 2295525 h 2295525"/>
                <a:gd name="connsiteX47" fmla="*/ 686303 w 3835400"/>
                <a:gd name="connsiteY47" fmla="*/ 2295525 h 2295525"/>
                <a:gd name="connsiteX48" fmla="*/ 680230 w 3835400"/>
                <a:gd name="connsiteY48" fmla="*/ 2295525 h 2295525"/>
                <a:gd name="connsiteX49" fmla="*/ 671119 w 3835400"/>
                <a:gd name="connsiteY49" fmla="*/ 2295525 h 2295525"/>
                <a:gd name="connsiteX50" fmla="*/ 628605 w 3835400"/>
                <a:gd name="connsiteY50" fmla="*/ 2292481 h 2295525"/>
                <a:gd name="connsiteX51" fmla="*/ 625568 w 3835400"/>
                <a:gd name="connsiteY51" fmla="*/ 2292481 h 2295525"/>
                <a:gd name="connsiteX52" fmla="*/ 0 w 3835400"/>
                <a:gd name="connsiteY52" fmla="*/ 1598343 h 2295525"/>
                <a:gd name="connsiteX53" fmla="*/ 683266 w 3835400"/>
                <a:gd name="connsiteY53" fmla="*/ 904206 h 2295525"/>
                <a:gd name="connsiteX54" fmla="*/ 710597 w 3835400"/>
                <a:gd name="connsiteY54" fmla="*/ 873761 h 2295525"/>
                <a:gd name="connsiteX55" fmla="*/ 713634 w 3835400"/>
                <a:gd name="connsiteY55" fmla="*/ 867672 h 2295525"/>
                <a:gd name="connsiteX56" fmla="*/ 1172181 w 3835400"/>
                <a:gd name="connsiteY56" fmla="*/ 678915 h 2295525"/>
                <a:gd name="connsiteX57" fmla="*/ 1178255 w 3835400"/>
                <a:gd name="connsiteY57" fmla="*/ 678915 h 2295525"/>
                <a:gd name="connsiteX58" fmla="*/ 1184328 w 3835400"/>
                <a:gd name="connsiteY58" fmla="*/ 605848 h 2295525"/>
                <a:gd name="connsiteX59" fmla="*/ 1187365 w 3835400"/>
                <a:gd name="connsiteY59" fmla="*/ 599759 h 2295525"/>
                <a:gd name="connsiteX60" fmla="*/ 1919219 w 3835400"/>
                <a:gd name="connsiteY60" fmla="*/ 0 h 229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835400" h="2295525">
                  <a:moveTo>
                    <a:pt x="1918425" y="122238"/>
                  </a:moveTo>
                  <a:cubicBezTo>
                    <a:pt x="1623857" y="122238"/>
                    <a:pt x="1365731" y="332212"/>
                    <a:pt x="1304995" y="621307"/>
                  </a:cubicBezTo>
                  <a:cubicBezTo>
                    <a:pt x="1292848" y="752160"/>
                    <a:pt x="1292848" y="752160"/>
                    <a:pt x="1292848" y="752160"/>
                  </a:cubicBezTo>
                  <a:cubicBezTo>
                    <a:pt x="1289811" y="785634"/>
                    <a:pt x="1259443" y="809979"/>
                    <a:pt x="1226039" y="806936"/>
                  </a:cubicBezTo>
                  <a:cubicBezTo>
                    <a:pt x="1168340" y="800850"/>
                    <a:pt x="1168340" y="800850"/>
                    <a:pt x="1168340" y="800850"/>
                  </a:cubicBezTo>
                  <a:cubicBezTo>
                    <a:pt x="1028648" y="800850"/>
                    <a:pt x="898066" y="855625"/>
                    <a:pt x="800889" y="953005"/>
                  </a:cubicBezTo>
                  <a:cubicBezTo>
                    <a:pt x="758374" y="1004737"/>
                    <a:pt x="758374" y="1004737"/>
                    <a:pt x="758374" y="1004737"/>
                  </a:cubicBezTo>
                  <a:cubicBezTo>
                    <a:pt x="746227" y="1019953"/>
                    <a:pt x="728007" y="1026039"/>
                    <a:pt x="706749" y="1026039"/>
                  </a:cubicBezTo>
                  <a:cubicBezTo>
                    <a:pt x="694602" y="1026039"/>
                    <a:pt x="694602" y="1026039"/>
                    <a:pt x="694602" y="1026039"/>
                  </a:cubicBezTo>
                  <a:cubicBezTo>
                    <a:pt x="378777" y="1026039"/>
                    <a:pt x="120650" y="1281660"/>
                    <a:pt x="120650" y="1598142"/>
                  </a:cubicBezTo>
                  <a:cubicBezTo>
                    <a:pt x="120650" y="1893323"/>
                    <a:pt x="342335" y="2139814"/>
                    <a:pt x="636903" y="2170245"/>
                  </a:cubicBezTo>
                  <a:cubicBezTo>
                    <a:pt x="679418" y="2173288"/>
                    <a:pt x="679418" y="2173288"/>
                    <a:pt x="679418" y="2173288"/>
                  </a:cubicBezTo>
                  <a:cubicBezTo>
                    <a:pt x="679418" y="2173288"/>
                    <a:pt x="679418" y="2173288"/>
                    <a:pt x="682455" y="2173288"/>
                  </a:cubicBezTo>
                  <a:lnTo>
                    <a:pt x="688528" y="2173288"/>
                  </a:lnTo>
                  <a:cubicBezTo>
                    <a:pt x="3151358" y="2173288"/>
                    <a:pt x="3151358" y="2173288"/>
                    <a:pt x="3151358" y="2173288"/>
                  </a:cubicBezTo>
                  <a:cubicBezTo>
                    <a:pt x="3160469" y="2173288"/>
                    <a:pt x="3160469" y="2173288"/>
                    <a:pt x="3160469" y="2173288"/>
                  </a:cubicBezTo>
                  <a:cubicBezTo>
                    <a:pt x="3163506" y="2173288"/>
                    <a:pt x="3166542" y="2173288"/>
                    <a:pt x="3169579" y="2173288"/>
                  </a:cubicBezTo>
                  <a:cubicBezTo>
                    <a:pt x="3193873" y="2173288"/>
                    <a:pt x="3193873" y="2173288"/>
                    <a:pt x="3193873" y="2173288"/>
                  </a:cubicBezTo>
                  <a:cubicBezTo>
                    <a:pt x="3482368" y="2173288"/>
                    <a:pt x="3713163" y="1938969"/>
                    <a:pt x="3713163" y="1655961"/>
                  </a:cubicBezTo>
                  <a:cubicBezTo>
                    <a:pt x="3713163" y="1482504"/>
                    <a:pt x="3628133" y="1324263"/>
                    <a:pt x="3488441" y="1226884"/>
                  </a:cubicBezTo>
                  <a:cubicBezTo>
                    <a:pt x="3442890" y="1202539"/>
                    <a:pt x="3442890" y="1202539"/>
                    <a:pt x="3442890" y="1202539"/>
                  </a:cubicBezTo>
                  <a:cubicBezTo>
                    <a:pt x="3421632" y="1190367"/>
                    <a:pt x="3409485" y="1169065"/>
                    <a:pt x="3409485" y="1144720"/>
                  </a:cubicBezTo>
                  <a:cubicBezTo>
                    <a:pt x="3415558" y="1059513"/>
                    <a:pt x="3415558" y="1059513"/>
                    <a:pt x="3415558" y="1059513"/>
                  </a:cubicBezTo>
                  <a:cubicBezTo>
                    <a:pt x="3415558" y="715643"/>
                    <a:pt x="3133138" y="435678"/>
                    <a:pt x="2789981" y="435678"/>
                  </a:cubicBezTo>
                  <a:cubicBezTo>
                    <a:pt x="2726209" y="435678"/>
                    <a:pt x="2662437" y="444807"/>
                    <a:pt x="2604738" y="463065"/>
                  </a:cubicBezTo>
                  <a:cubicBezTo>
                    <a:pt x="2547039" y="484367"/>
                    <a:pt x="2547039" y="484367"/>
                    <a:pt x="2547039" y="484367"/>
                  </a:cubicBezTo>
                  <a:cubicBezTo>
                    <a:pt x="2516671" y="496540"/>
                    <a:pt x="2486303" y="484367"/>
                    <a:pt x="2471119" y="456979"/>
                  </a:cubicBezTo>
                  <a:cubicBezTo>
                    <a:pt x="2437715" y="396117"/>
                    <a:pt x="2437715" y="396117"/>
                    <a:pt x="2437715" y="396117"/>
                  </a:cubicBezTo>
                  <a:cubicBezTo>
                    <a:pt x="2322317" y="225704"/>
                    <a:pt x="2127963" y="122238"/>
                    <a:pt x="1918425" y="122238"/>
                  </a:cubicBezTo>
                  <a:close/>
                  <a:moveTo>
                    <a:pt x="1919219" y="0"/>
                  </a:moveTo>
                  <a:cubicBezTo>
                    <a:pt x="2168231" y="0"/>
                    <a:pt x="2402060" y="124823"/>
                    <a:pt x="2541750" y="331847"/>
                  </a:cubicBezTo>
                  <a:cubicBezTo>
                    <a:pt x="2541750" y="331847"/>
                    <a:pt x="2544787" y="334891"/>
                    <a:pt x="2544787" y="334891"/>
                  </a:cubicBezTo>
                  <a:cubicBezTo>
                    <a:pt x="2553897" y="353158"/>
                    <a:pt x="2553897" y="353158"/>
                    <a:pt x="2553897" y="353158"/>
                  </a:cubicBezTo>
                  <a:cubicBezTo>
                    <a:pt x="2563007" y="350113"/>
                    <a:pt x="2563007" y="350113"/>
                    <a:pt x="2563007" y="350113"/>
                  </a:cubicBezTo>
                  <a:cubicBezTo>
                    <a:pt x="2566044" y="350113"/>
                    <a:pt x="2566044" y="347069"/>
                    <a:pt x="2566044" y="347069"/>
                  </a:cubicBezTo>
                  <a:cubicBezTo>
                    <a:pt x="2638925" y="325758"/>
                    <a:pt x="2714844" y="313580"/>
                    <a:pt x="2790762" y="313580"/>
                  </a:cubicBezTo>
                  <a:cubicBezTo>
                    <a:pt x="3203759" y="313580"/>
                    <a:pt x="3537800" y="648471"/>
                    <a:pt x="3537800" y="1062518"/>
                  </a:cubicBezTo>
                  <a:cubicBezTo>
                    <a:pt x="3537800" y="1062518"/>
                    <a:pt x="3537800" y="1065562"/>
                    <a:pt x="3537800" y="1065562"/>
                  </a:cubicBezTo>
                  <a:cubicBezTo>
                    <a:pt x="3534763" y="1114274"/>
                    <a:pt x="3534763" y="1114274"/>
                    <a:pt x="3534763" y="1114274"/>
                  </a:cubicBezTo>
                  <a:cubicBezTo>
                    <a:pt x="3546910" y="1120363"/>
                    <a:pt x="3546910" y="1120363"/>
                    <a:pt x="3546910" y="1120363"/>
                  </a:cubicBezTo>
                  <a:cubicBezTo>
                    <a:pt x="3549947" y="1123407"/>
                    <a:pt x="3552983" y="1123407"/>
                    <a:pt x="3552983" y="1123407"/>
                  </a:cubicBezTo>
                  <a:cubicBezTo>
                    <a:pt x="3729114" y="1245185"/>
                    <a:pt x="3835400" y="1443076"/>
                    <a:pt x="3835400" y="1656188"/>
                  </a:cubicBezTo>
                  <a:cubicBezTo>
                    <a:pt x="3835400" y="2009346"/>
                    <a:pt x="3546910" y="2295525"/>
                    <a:pt x="3194648" y="2295525"/>
                  </a:cubicBezTo>
                  <a:cubicBezTo>
                    <a:pt x="3194648" y="2295525"/>
                    <a:pt x="3191612" y="2295525"/>
                    <a:pt x="3191612" y="2295525"/>
                  </a:cubicBezTo>
                  <a:cubicBezTo>
                    <a:pt x="3170355" y="2295525"/>
                    <a:pt x="3170355" y="2295525"/>
                    <a:pt x="3170355" y="2295525"/>
                  </a:cubicBezTo>
                  <a:cubicBezTo>
                    <a:pt x="3161244" y="2295525"/>
                    <a:pt x="3161244" y="2295525"/>
                    <a:pt x="3161244" y="2295525"/>
                  </a:cubicBezTo>
                  <a:cubicBezTo>
                    <a:pt x="3158208" y="2295525"/>
                    <a:pt x="3158208" y="2295525"/>
                    <a:pt x="3155171" y="2295525"/>
                  </a:cubicBezTo>
                  <a:cubicBezTo>
                    <a:pt x="686303" y="2295525"/>
                    <a:pt x="686303" y="2295525"/>
                    <a:pt x="686303" y="2295525"/>
                  </a:cubicBezTo>
                  <a:cubicBezTo>
                    <a:pt x="686303" y="2295525"/>
                    <a:pt x="683266" y="2295525"/>
                    <a:pt x="680230" y="2295525"/>
                  </a:cubicBezTo>
                  <a:cubicBezTo>
                    <a:pt x="671119" y="2295525"/>
                    <a:pt x="671119" y="2295525"/>
                    <a:pt x="671119" y="2295525"/>
                  </a:cubicBezTo>
                  <a:cubicBezTo>
                    <a:pt x="628605" y="2292481"/>
                    <a:pt x="628605" y="2292481"/>
                    <a:pt x="628605" y="2292481"/>
                  </a:cubicBezTo>
                  <a:cubicBezTo>
                    <a:pt x="628605" y="2292481"/>
                    <a:pt x="628605" y="2292481"/>
                    <a:pt x="625568" y="2292481"/>
                  </a:cubicBezTo>
                  <a:cubicBezTo>
                    <a:pt x="270270" y="2255947"/>
                    <a:pt x="0" y="1957590"/>
                    <a:pt x="0" y="1598343"/>
                  </a:cubicBezTo>
                  <a:cubicBezTo>
                    <a:pt x="0" y="1220830"/>
                    <a:pt x="306711" y="910295"/>
                    <a:pt x="683266" y="904206"/>
                  </a:cubicBezTo>
                  <a:cubicBezTo>
                    <a:pt x="710597" y="873761"/>
                    <a:pt x="710597" y="873761"/>
                    <a:pt x="710597" y="873761"/>
                  </a:cubicBezTo>
                  <a:cubicBezTo>
                    <a:pt x="710597" y="870717"/>
                    <a:pt x="713634" y="870717"/>
                    <a:pt x="713634" y="867672"/>
                  </a:cubicBezTo>
                  <a:cubicBezTo>
                    <a:pt x="835103" y="745894"/>
                    <a:pt x="999087" y="678915"/>
                    <a:pt x="1172181" y="678915"/>
                  </a:cubicBezTo>
                  <a:cubicBezTo>
                    <a:pt x="1172181" y="678915"/>
                    <a:pt x="1175218" y="678915"/>
                    <a:pt x="1178255" y="678915"/>
                  </a:cubicBezTo>
                  <a:cubicBezTo>
                    <a:pt x="1184328" y="605848"/>
                    <a:pt x="1184328" y="605848"/>
                    <a:pt x="1184328" y="605848"/>
                  </a:cubicBezTo>
                  <a:cubicBezTo>
                    <a:pt x="1184328" y="602804"/>
                    <a:pt x="1184328" y="599759"/>
                    <a:pt x="1187365" y="599759"/>
                  </a:cubicBezTo>
                  <a:cubicBezTo>
                    <a:pt x="1257210" y="252691"/>
                    <a:pt x="1566957" y="0"/>
                    <a:pt x="1919219" y="0"/>
                  </a:cubicBezTo>
                  <a:close/>
                </a:path>
              </a:pathLst>
            </a:custGeom>
            <a:solidFill>
              <a:schemeClr val="tx1"/>
            </a:solidFill>
            <a:ln>
              <a:noFill/>
            </a:ln>
          </p:spPr>
          <p:txBody>
            <a:bodyPr vert="horz" wrap="square" lIns="91427" tIns="45713" rIns="91427" bIns="45713" numCol="1" anchor="t" anchorCtr="0" compatLnSpc="1">
              <a:prstTxWarp prst="textNoShape">
                <a:avLst/>
              </a:prstTxWarp>
              <a:noAutofit/>
            </a:bodyPr>
            <a:lstStyle/>
            <a:p>
              <a:pPr marL="0" marR="0" lvl="0" indent="0" defTabSz="91437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58" name="Freeform 109"/>
            <p:cNvSpPr>
              <a:spLocks/>
            </p:cNvSpPr>
            <p:nvPr/>
          </p:nvSpPr>
          <p:spPr bwMode="auto">
            <a:xfrm>
              <a:off x="7936686" y="2796097"/>
              <a:ext cx="148270" cy="149376"/>
            </a:xfrm>
            <a:custGeom>
              <a:avLst/>
              <a:gdLst>
                <a:gd name="T0" fmla="*/ 680 w 701"/>
                <a:gd name="T1" fmla="*/ 640 h 704"/>
                <a:gd name="T2" fmla="*/ 568 w 701"/>
                <a:gd name="T3" fmla="*/ 571 h 704"/>
                <a:gd name="T4" fmla="*/ 531 w 701"/>
                <a:gd name="T5" fmla="*/ 573 h 704"/>
                <a:gd name="T6" fmla="*/ 351 w 701"/>
                <a:gd name="T7" fmla="*/ 637 h 704"/>
                <a:gd name="T8" fmla="*/ 64 w 701"/>
                <a:gd name="T9" fmla="*/ 350 h 704"/>
                <a:gd name="T10" fmla="*/ 351 w 701"/>
                <a:gd name="T11" fmla="*/ 64 h 704"/>
                <a:gd name="T12" fmla="*/ 631 w 701"/>
                <a:gd name="T13" fmla="*/ 294 h 704"/>
                <a:gd name="T14" fmla="*/ 474 w 701"/>
                <a:gd name="T15" fmla="*/ 294 h 704"/>
                <a:gd name="T16" fmla="*/ 445 w 701"/>
                <a:gd name="T17" fmla="*/ 312 h 704"/>
                <a:gd name="T18" fmla="*/ 432 w 701"/>
                <a:gd name="T19" fmla="*/ 338 h 704"/>
                <a:gd name="T20" fmla="*/ 320 w 701"/>
                <a:gd name="T21" fmla="*/ 203 h 704"/>
                <a:gd name="T22" fmla="*/ 284 w 701"/>
                <a:gd name="T23" fmla="*/ 193 h 704"/>
                <a:gd name="T24" fmla="*/ 263 w 701"/>
                <a:gd name="T25" fmla="*/ 223 h 704"/>
                <a:gd name="T26" fmla="*/ 263 w 701"/>
                <a:gd name="T27" fmla="*/ 327 h 704"/>
                <a:gd name="T28" fmla="*/ 192 w 701"/>
                <a:gd name="T29" fmla="*/ 327 h 704"/>
                <a:gd name="T30" fmla="*/ 160 w 701"/>
                <a:gd name="T31" fmla="*/ 359 h 704"/>
                <a:gd name="T32" fmla="*/ 192 w 701"/>
                <a:gd name="T33" fmla="*/ 391 h 704"/>
                <a:gd name="T34" fmla="*/ 295 w 701"/>
                <a:gd name="T35" fmla="*/ 391 h 704"/>
                <a:gd name="T36" fmla="*/ 327 w 701"/>
                <a:gd name="T37" fmla="*/ 359 h 704"/>
                <a:gd name="T38" fmla="*/ 327 w 701"/>
                <a:gd name="T39" fmla="*/ 311 h 704"/>
                <a:gd name="T40" fmla="*/ 414 w 701"/>
                <a:gd name="T41" fmla="*/ 416 h 704"/>
                <a:gd name="T42" fmla="*/ 439 w 701"/>
                <a:gd name="T43" fmla="*/ 428 h 704"/>
                <a:gd name="T44" fmla="*/ 443 w 701"/>
                <a:gd name="T45" fmla="*/ 428 h 704"/>
                <a:gd name="T46" fmla="*/ 468 w 701"/>
                <a:gd name="T47" fmla="*/ 410 h 704"/>
                <a:gd name="T48" fmla="*/ 494 w 701"/>
                <a:gd name="T49" fmla="*/ 358 h 704"/>
                <a:gd name="T50" fmla="*/ 661 w 701"/>
                <a:gd name="T51" fmla="*/ 358 h 704"/>
                <a:gd name="T52" fmla="*/ 665 w 701"/>
                <a:gd name="T53" fmla="*/ 358 h 704"/>
                <a:gd name="T54" fmla="*/ 670 w 701"/>
                <a:gd name="T55" fmla="*/ 358 h 704"/>
                <a:gd name="T56" fmla="*/ 700 w 701"/>
                <a:gd name="T57" fmla="*/ 324 h 704"/>
                <a:gd name="T58" fmla="*/ 589 w 701"/>
                <a:gd name="T59" fmla="*/ 94 h 704"/>
                <a:gd name="T60" fmla="*/ 351 w 701"/>
                <a:gd name="T61" fmla="*/ 0 h 704"/>
                <a:gd name="T62" fmla="*/ 0 w 701"/>
                <a:gd name="T63" fmla="*/ 350 h 704"/>
                <a:gd name="T64" fmla="*/ 351 w 701"/>
                <a:gd name="T65" fmla="*/ 701 h 704"/>
                <a:gd name="T66" fmla="*/ 553 w 701"/>
                <a:gd name="T67" fmla="*/ 637 h 704"/>
                <a:gd name="T68" fmla="*/ 646 w 701"/>
                <a:gd name="T69" fmla="*/ 694 h 704"/>
                <a:gd name="T70" fmla="*/ 690 w 701"/>
                <a:gd name="T71" fmla="*/ 684 h 704"/>
                <a:gd name="T72" fmla="*/ 680 w 701"/>
                <a:gd name="T73" fmla="*/ 640 h 7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1" h="704">
                  <a:moveTo>
                    <a:pt x="680" y="640"/>
                  </a:moveTo>
                  <a:cubicBezTo>
                    <a:pt x="568" y="571"/>
                    <a:pt x="568" y="571"/>
                    <a:pt x="568" y="571"/>
                  </a:cubicBezTo>
                  <a:cubicBezTo>
                    <a:pt x="556" y="564"/>
                    <a:pt x="541" y="564"/>
                    <a:pt x="531" y="573"/>
                  </a:cubicBezTo>
                  <a:cubicBezTo>
                    <a:pt x="479" y="615"/>
                    <a:pt x="417" y="637"/>
                    <a:pt x="351" y="637"/>
                  </a:cubicBezTo>
                  <a:cubicBezTo>
                    <a:pt x="193" y="637"/>
                    <a:pt x="64" y="508"/>
                    <a:pt x="64" y="350"/>
                  </a:cubicBezTo>
                  <a:cubicBezTo>
                    <a:pt x="64" y="193"/>
                    <a:pt x="193" y="64"/>
                    <a:pt x="351" y="64"/>
                  </a:cubicBezTo>
                  <a:cubicBezTo>
                    <a:pt x="488" y="64"/>
                    <a:pt x="605" y="163"/>
                    <a:pt x="631" y="294"/>
                  </a:cubicBezTo>
                  <a:cubicBezTo>
                    <a:pt x="474" y="294"/>
                    <a:pt x="474" y="294"/>
                    <a:pt x="474" y="294"/>
                  </a:cubicBezTo>
                  <a:cubicBezTo>
                    <a:pt x="462" y="294"/>
                    <a:pt x="451" y="301"/>
                    <a:pt x="445" y="312"/>
                  </a:cubicBezTo>
                  <a:cubicBezTo>
                    <a:pt x="432" y="338"/>
                    <a:pt x="432" y="338"/>
                    <a:pt x="432" y="338"/>
                  </a:cubicBezTo>
                  <a:cubicBezTo>
                    <a:pt x="320" y="203"/>
                    <a:pt x="320" y="203"/>
                    <a:pt x="320" y="203"/>
                  </a:cubicBezTo>
                  <a:cubicBezTo>
                    <a:pt x="311" y="192"/>
                    <a:pt x="297" y="188"/>
                    <a:pt x="284" y="193"/>
                  </a:cubicBezTo>
                  <a:cubicBezTo>
                    <a:pt x="271" y="197"/>
                    <a:pt x="263" y="210"/>
                    <a:pt x="263" y="223"/>
                  </a:cubicBezTo>
                  <a:cubicBezTo>
                    <a:pt x="263" y="327"/>
                    <a:pt x="263" y="327"/>
                    <a:pt x="263" y="327"/>
                  </a:cubicBezTo>
                  <a:cubicBezTo>
                    <a:pt x="192" y="327"/>
                    <a:pt x="192" y="327"/>
                    <a:pt x="192" y="327"/>
                  </a:cubicBezTo>
                  <a:cubicBezTo>
                    <a:pt x="174" y="327"/>
                    <a:pt x="160" y="341"/>
                    <a:pt x="160" y="359"/>
                  </a:cubicBezTo>
                  <a:cubicBezTo>
                    <a:pt x="160" y="377"/>
                    <a:pt x="174" y="391"/>
                    <a:pt x="192" y="391"/>
                  </a:cubicBezTo>
                  <a:cubicBezTo>
                    <a:pt x="295" y="391"/>
                    <a:pt x="295" y="391"/>
                    <a:pt x="295" y="391"/>
                  </a:cubicBezTo>
                  <a:cubicBezTo>
                    <a:pt x="313" y="391"/>
                    <a:pt x="327" y="377"/>
                    <a:pt x="327" y="359"/>
                  </a:cubicBezTo>
                  <a:cubicBezTo>
                    <a:pt x="327" y="311"/>
                    <a:pt x="327" y="311"/>
                    <a:pt x="327" y="311"/>
                  </a:cubicBezTo>
                  <a:cubicBezTo>
                    <a:pt x="414" y="416"/>
                    <a:pt x="414" y="416"/>
                    <a:pt x="414" y="416"/>
                  </a:cubicBezTo>
                  <a:cubicBezTo>
                    <a:pt x="421" y="424"/>
                    <a:pt x="430" y="428"/>
                    <a:pt x="439" y="428"/>
                  </a:cubicBezTo>
                  <a:cubicBezTo>
                    <a:pt x="440" y="428"/>
                    <a:pt x="441" y="428"/>
                    <a:pt x="443" y="428"/>
                  </a:cubicBezTo>
                  <a:cubicBezTo>
                    <a:pt x="453" y="427"/>
                    <a:pt x="463" y="420"/>
                    <a:pt x="468" y="410"/>
                  </a:cubicBezTo>
                  <a:cubicBezTo>
                    <a:pt x="494" y="358"/>
                    <a:pt x="494" y="358"/>
                    <a:pt x="494" y="358"/>
                  </a:cubicBezTo>
                  <a:cubicBezTo>
                    <a:pt x="661" y="358"/>
                    <a:pt x="661" y="358"/>
                    <a:pt x="661" y="358"/>
                  </a:cubicBezTo>
                  <a:cubicBezTo>
                    <a:pt x="662" y="358"/>
                    <a:pt x="663" y="358"/>
                    <a:pt x="665" y="358"/>
                  </a:cubicBezTo>
                  <a:cubicBezTo>
                    <a:pt x="666" y="358"/>
                    <a:pt x="668" y="358"/>
                    <a:pt x="670" y="358"/>
                  </a:cubicBezTo>
                  <a:cubicBezTo>
                    <a:pt x="688" y="357"/>
                    <a:pt x="701" y="341"/>
                    <a:pt x="700" y="324"/>
                  </a:cubicBezTo>
                  <a:cubicBezTo>
                    <a:pt x="693" y="236"/>
                    <a:pt x="654" y="154"/>
                    <a:pt x="589" y="94"/>
                  </a:cubicBezTo>
                  <a:cubicBezTo>
                    <a:pt x="524" y="33"/>
                    <a:pt x="439" y="0"/>
                    <a:pt x="351" y="0"/>
                  </a:cubicBezTo>
                  <a:cubicBezTo>
                    <a:pt x="157" y="0"/>
                    <a:pt x="0" y="157"/>
                    <a:pt x="0" y="350"/>
                  </a:cubicBezTo>
                  <a:cubicBezTo>
                    <a:pt x="0" y="544"/>
                    <a:pt x="157" y="701"/>
                    <a:pt x="351" y="701"/>
                  </a:cubicBezTo>
                  <a:cubicBezTo>
                    <a:pt x="423" y="701"/>
                    <a:pt x="494" y="678"/>
                    <a:pt x="553" y="637"/>
                  </a:cubicBezTo>
                  <a:cubicBezTo>
                    <a:pt x="646" y="694"/>
                    <a:pt x="646" y="694"/>
                    <a:pt x="646" y="694"/>
                  </a:cubicBezTo>
                  <a:cubicBezTo>
                    <a:pt x="661" y="704"/>
                    <a:pt x="681" y="699"/>
                    <a:pt x="690" y="684"/>
                  </a:cubicBezTo>
                  <a:cubicBezTo>
                    <a:pt x="700" y="669"/>
                    <a:pt x="695" y="649"/>
                    <a:pt x="680" y="640"/>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pPr marL="0" marR="0" lvl="0" indent="0" defTabSz="91437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263" name="Rectangle 262"/>
          <p:cNvSpPr/>
          <p:nvPr/>
        </p:nvSpPr>
        <p:spPr>
          <a:xfrm>
            <a:off x="8300624" y="4919562"/>
            <a:ext cx="1190817" cy="261610"/>
          </a:xfrm>
          <a:prstGeom prst="rect">
            <a:avLst/>
          </a:prstGeom>
        </p:spPr>
        <p:txBody>
          <a:bodyPr wrap="square">
            <a:spAutoFit/>
          </a:bodyPr>
          <a:lstStyle/>
          <a:p>
            <a:pPr marL="0" marR="0" lvl="0" indent="0" defTabSz="914377"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chemeClr val="bg1">
                    <a:lumMod val="20000"/>
                    <a:lumOff val="80000"/>
                  </a:schemeClr>
                </a:solidFill>
                <a:effectLst/>
                <a:uLnTx/>
                <a:uFillTx/>
                <a:cs typeface="Segoe UI Semilight" panose="020B0402040204020203" pitchFamily="34" charset="0"/>
              </a:rPr>
              <a:t>Power BI</a:t>
            </a:r>
          </a:p>
        </p:txBody>
      </p:sp>
      <p:grpSp>
        <p:nvGrpSpPr>
          <p:cNvPr id="30" name="Group 29"/>
          <p:cNvGrpSpPr/>
          <p:nvPr/>
        </p:nvGrpSpPr>
        <p:grpSpPr>
          <a:xfrm>
            <a:off x="7965434" y="4944835"/>
            <a:ext cx="304404" cy="194560"/>
            <a:chOff x="7884058" y="5368509"/>
            <a:chExt cx="324905" cy="207663"/>
          </a:xfrm>
        </p:grpSpPr>
        <p:sp>
          <p:nvSpPr>
            <p:cNvPr id="265" name="Freeform 5"/>
            <p:cNvSpPr>
              <a:spLocks noEditPoints="1"/>
            </p:cNvSpPr>
            <p:nvPr/>
          </p:nvSpPr>
          <p:spPr bwMode="auto">
            <a:xfrm>
              <a:off x="7884058" y="5368509"/>
              <a:ext cx="324905" cy="207663"/>
            </a:xfrm>
            <a:custGeom>
              <a:avLst/>
              <a:gdLst>
                <a:gd name="T0" fmla="*/ 296 w 296"/>
                <a:gd name="T1" fmla="*/ 164 h 188"/>
                <a:gd name="T2" fmla="*/ 296 w 296"/>
                <a:gd name="T3" fmla="*/ 188 h 188"/>
                <a:gd name="T4" fmla="*/ 0 w 296"/>
                <a:gd name="T5" fmla="*/ 188 h 188"/>
                <a:gd name="T6" fmla="*/ 0 w 296"/>
                <a:gd name="T7" fmla="*/ 164 h 188"/>
                <a:gd name="T8" fmla="*/ 21 w 296"/>
                <a:gd name="T9" fmla="*/ 164 h 188"/>
                <a:gd name="T10" fmla="*/ 20 w 296"/>
                <a:gd name="T11" fmla="*/ 22 h 188"/>
                <a:gd name="T12" fmla="*/ 42 w 296"/>
                <a:gd name="T13" fmla="*/ 0 h 188"/>
                <a:gd name="T14" fmla="*/ 222 w 296"/>
                <a:gd name="T15" fmla="*/ 1 h 188"/>
                <a:gd name="T16" fmla="*/ 275 w 296"/>
                <a:gd name="T17" fmla="*/ 54 h 188"/>
                <a:gd name="T18" fmla="*/ 275 w 296"/>
                <a:gd name="T19" fmla="*/ 164 h 188"/>
                <a:gd name="T20" fmla="*/ 296 w 296"/>
                <a:gd name="T21" fmla="*/ 164 h 188"/>
                <a:gd name="T22" fmla="*/ 251 w 296"/>
                <a:gd name="T23" fmla="*/ 164 h 188"/>
                <a:gd name="T24" fmla="*/ 251 w 296"/>
                <a:gd name="T25" fmla="*/ 25 h 188"/>
                <a:gd name="T26" fmla="*/ 45 w 296"/>
                <a:gd name="T27" fmla="*/ 25 h 188"/>
                <a:gd name="T28" fmla="*/ 45 w 296"/>
                <a:gd name="T29" fmla="*/ 164 h 188"/>
                <a:gd name="T30" fmla="*/ 251 w 296"/>
                <a:gd name="T31" fmla="*/ 16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6" h="188">
                  <a:moveTo>
                    <a:pt x="296" y="164"/>
                  </a:moveTo>
                  <a:cubicBezTo>
                    <a:pt x="296" y="172"/>
                    <a:pt x="296" y="180"/>
                    <a:pt x="296" y="188"/>
                  </a:cubicBezTo>
                  <a:cubicBezTo>
                    <a:pt x="197" y="188"/>
                    <a:pt x="99" y="188"/>
                    <a:pt x="0" y="188"/>
                  </a:cubicBezTo>
                  <a:cubicBezTo>
                    <a:pt x="0" y="180"/>
                    <a:pt x="0" y="172"/>
                    <a:pt x="0" y="164"/>
                  </a:cubicBezTo>
                  <a:cubicBezTo>
                    <a:pt x="6" y="164"/>
                    <a:pt x="13" y="164"/>
                    <a:pt x="21" y="164"/>
                  </a:cubicBezTo>
                  <a:cubicBezTo>
                    <a:pt x="21" y="115"/>
                    <a:pt x="21" y="69"/>
                    <a:pt x="20" y="22"/>
                  </a:cubicBezTo>
                  <a:cubicBezTo>
                    <a:pt x="20" y="6"/>
                    <a:pt x="25" y="0"/>
                    <a:pt x="42" y="0"/>
                  </a:cubicBezTo>
                  <a:cubicBezTo>
                    <a:pt x="102" y="1"/>
                    <a:pt x="162" y="1"/>
                    <a:pt x="222" y="1"/>
                  </a:cubicBezTo>
                  <a:cubicBezTo>
                    <a:pt x="275" y="1"/>
                    <a:pt x="275" y="1"/>
                    <a:pt x="275" y="54"/>
                  </a:cubicBezTo>
                  <a:cubicBezTo>
                    <a:pt x="275" y="91"/>
                    <a:pt x="275" y="127"/>
                    <a:pt x="275" y="164"/>
                  </a:cubicBezTo>
                  <a:cubicBezTo>
                    <a:pt x="284" y="164"/>
                    <a:pt x="290" y="164"/>
                    <a:pt x="296" y="164"/>
                  </a:cubicBezTo>
                  <a:close/>
                  <a:moveTo>
                    <a:pt x="251" y="164"/>
                  </a:moveTo>
                  <a:cubicBezTo>
                    <a:pt x="251" y="116"/>
                    <a:pt x="251" y="70"/>
                    <a:pt x="251" y="25"/>
                  </a:cubicBezTo>
                  <a:cubicBezTo>
                    <a:pt x="181" y="25"/>
                    <a:pt x="113" y="25"/>
                    <a:pt x="45" y="25"/>
                  </a:cubicBezTo>
                  <a:cubicBezTo>
                    <a:pt x="45" y="72"/>
                    <a:pt x="45" y="118"/>
                    <a:pt x="45" y="164"/>
                  </a:cubicBezTo>
                  <a:cubicBezTo>
                    <a:pt x="114" y="164"/>
                    <a:pt x="182" y="164"/>
                    <a:pt x="251" y="164"/>
                  </a:cubicBezTo>
                  <a:close/>
                </a:path>
              </a:pathLst>
            </a:custGeom>
            <a:solidFill>
              <a:schemeClr val="tx1"/>
            </a:solidFill>
            <a:ln>
              <a:noFill/>
            </a:ln>
          </p:spPr>
          <p:txBody>
            <a:bodyPr vert="horz" wrap="square" lIns="89631" tIns="44815" rIns="89631" bIns="44815" numCol="1" anchor="t" anchorCtr="0" compatLnSpc="1">
              <a:prstTxWarp prst="textNoShape">
                <a:avLst/>
              </a:prstTxWarp>
            </a:bodyPr>
            <a:lstStyle/>
            <a:p>
              <a:pPr marL="0" marR="0" lvl="0" indent="0" defTabSz="91437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266" name="Freeform 6"/>
            <p:cNvSpPr>
              <a:spLocks/>
            </p:cNvSpPr>
            <p:nvPr/>
          </p:nvSpPr>
          <p:spPr bwMode="auto">
            <a:xfrm>
              <a:off x="8002832" y="5412187"/>
              <a:ext cx="35248" cy="124138"/>
            </a:xfrm>
            <a:custGeom>
              <a:avLst/>
              <a:gdLst>
                <a:gd name="T0" fmla="*/ 31 w 32"/>
                <a:gd name="T1" fmla="*/ 58 h 112"/>
                <a:gd name="T2" fmla="*/ 32 w 32"/>
                <a:gd name="T3" fmla="*/ 94 h 112"/>
                <a:gd name="T4" fmla="*/ 16 w 32"/>
                <a:gd name="T5" fmla="*/ 112 h 112"/>
                <a:gd name="T6" fmla="*/ 0 w 32"/>
                <a:gd name="T7" fmla="*/ 93 h 112"/>
                <a:gd name="T8" fmla="*/ 0 w 32"/>
                <a:gd name="T9" fmla="*/ 15 h 112"/>
                <a:gd name="T10" fmla="*/ 15 w 32"/>
                <a:gd name="T11" fmla="*/ 0 h 112"/>
                <a:gd name="T12" fmla="*/ 32 w 32"/>
                <a:gd name="T13" fmla="*/ 16 h 112"/>
                <a:gd name="T14" fmla="*/ 31 w 32"/>
                <a:gd name="T15" fmla="*/ 58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12">
                  <a:moveTo>
                    <a:pt x="31" y="58"/>
                  </a:moveTo>
                  <a:cubicBezTo>
                    <a:pt x="31" y="70"/>
                    <a:pt x="31" y="82"/>
                    <a:pt x="32" y="94"/>
                  </a:cubicBezTo>
                  <a:cubicBezTo>
                    <a:pt x="32" y="105"/>
                    <a:pt x="30" y="112"/>
                    <a:pt x="16" y="112"/>
                  </a:cubicBezTo>
                  <a:cubicBezTo>
                    <a:pt x="1" y="112"/>
                    <a:pt x="0" y="104"/>
                    <a:pt x="0" y="93"/>
                  </a:cubicBezTo>
                  <a:cubicBezTo>
                    <a:pt x="1" y="67"/>
                    <a:pt x="1" y="41"/>
                    <a:pt x="0" y="15"/>
                  </a:cubicBezTo>
                  <a:cubicBezTo>
                    <a:pt x="0" y="4"/>
                    <a:pt x="4" y="0"/>
                    <a:pt x="15" y="0"/>
                  </a:cubicBezTo>
                  <a:cubicBezTo>
                    <a:pt x="27" y="0"/>
                    <a:pt x="32" y="4"/>
                    <a:pt x="32" y="16"/>
                  </a:cubicBezTo>
                  <a:cubicBezTo>
                    <a:pt x="31" y="30"/>
                    <a:pt x="31" y="44"/>
                    <a:pt x="31" y="58"/>
                  </a:cubicBezTo>
                  <a:close/>
                </a:path>
              </a:pathLst>
            </a:custGeom>
            <a:solidFill>
              <a:schemeClr val="tx1"/>
            </a:solidFill>
            <a:ln>
              <a:noFill/>
            </a:ln>
          </p:spPr>
          <p:txBody>
            <a:bodyPr vert="horz" wrap="square" lIns="89631" tIns="44815" rIns="89631" bIns="44815" numCol="1" anchor="t" anchorCtr="0" compatLnSpc="1">
              <a:prstTxWarp prst="textNoShape">
                <a:avLst/>
              </a:prstTxWarp>
            </a:bodyPr>
            <a:lstStyle/>
            <a:p>
              <a:pPr marL="0" marR="0" lvl="0" indent="0" defTabSz="91437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267" name="Freeform 7"/>
            <p:cNvSpPr>
              <a:spLocks/>
            </p:cNvSpPr>
            <p:nvPr/>
          </p:nvSpPr>
          <p:spPr bwMode="auto">
            <a:xfrm>
              <a:off x="8055706" y="5447436"/>
              <a:ext cx="36015" cy="88889"/>
            </a:xfrm>
            <a:custGeom>
              <a:avLst/>
              <a:gdLst>
                <a:gd name="T0" fmla="*/ 31 w 33"/>
                <a:gd name="T1" fmla="*/ 40 h 80"/>
                <a:gd name="T2" fmla="*/ 32 w 33"/>
                <a:gd name="T3" fmla="*/ 62 h 80"/>
                <a:gd name="T4" fmla="*/ 16 w 33"/>
                <a:gd name="T5" fmla="*/ 80 h 80"/>
                <a:gd name="T6" fmla="*/ 0 w 33"/>
                <a:gd name="T7" fmla="*/ 61 h 80"/>
                <a:gd name="T8" fmla="*/ 0 w 33"/>
                <a:gd name="T9" fmla="*/ 17 h 80"/>
                <a:gd name="T10" fmla="*/ 15 w 33"/>
                <a:gd name="T11" fmla="*/ 0 h 80"/>
                <a:gd name="T12" fmla="*/ 32 w 33"/>
                <a:gd name="T13" fmla="*/ 18 h 80"/>
                <a:gd name="T14" fmla="*/ 31 w 33"/>
                <a:gd name="T15" fmla="*/ 4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80">
                  <a:moveTo>
                    <a:pt x="31" y="40"/>
                  </a:moveTo>
                  <a:cubicBezTo>
                    <a:pt x="31" y="47"/>
                    <a:pt x="31" y="54"/>
                    <a:pt x="32" y="62"/>
                  </a:cubicBezTo>
                  <a:cubicBezTo>
                    <a:pt x="32" y="73"/>
                    <a:pt x="30" y="80"/>
                    <a:pt x="16" y="80"/>
                  </a:cubicBezTo>
                  <a:cubicBezTo>
                    <a:pt x="1" y="80"/>
                    <a:pt x="0" y="72"/>
                    <a:pt x="0" y="61"/>
                  </a:cubicBezTo>
                  <a:cubicBezTo>
                    <a:pt x="1" y="46"/>
                    <a:pt x="1" y="32"/>
                    <a:pt x="0" y="17"/>
                  </a:cubicBezTo>
                  <a:cubicBezTo>
                    <a:pt x="0" y="6"/>
                    <a:pt x="2" y="0"/>
                    <a:pt x="15" y="0"/>
                  </a:cubicBezTo>
                  <a:cubicBezTo>
                    <a:pt x="29" y="0"/>
                    <a:pt x="33" y="6"/>
                    <a:pt x="32" y="18"/>
                  </a:cubicBezTo>
                  <a:cubicBezTo>
                    <a:pt x="31" y="25"/>
                    <a:pt x="31" y="33"/>
                    <a:pt x="31" y="40"/>
                  </a:cubicBezTo>
                  <a:close/>
                </a:path>
              </a:pathLst>
            </a:custGeom>
            <a:solidFill>
              <a:schemeClr val="tx1"/>
            </a:solidFill>
            <a:ln>
              <a:noFill/>
            </a:ln>
          </p:spPr>
          <p:txBody>
            <a:bodyPr vert="horz" wrap="square" lIns="89631" tIns="44815" rIns="89631" bIns="44815" numCol="1" anchor="t" anchorCtr="0" compatLnSpc="1">
              <a:prstTxWarp prst="textNoShape">
                <a:avLst/>
              </a:prstTxWarp>
            </a:bodyPr>
            <a:lstStyle/>
            <a:p>
              <a:pPr marL="0" marR="0" lvl="0" indent="0" defTabSz="91437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268" name="Freeform 8"/>
            <p:cNvSpPr>
              <a:spLocks/>
            </p:cNvSpPr>
            <p:nvPr/>
          </p:nvSpPr>
          <p:spPr bwMode="auto">
            <a:xfrm>
              <a:off x="7943062" y="5478854"/>
              <a:ext cx="49808" cy="57471"/>
            </a:xfrm>
            <a:custGeom>
              <a:avLst/>
              <a:gdLst>
                <a:gd name="T0" fmla="*/ 6 w 45"/>
                <a:gd name="T1" fmla="*/ 26 h 52"/>
                <a:gd name="T2" fmla="*/ 22 w 45"/>
                <a:gd name="T3" fmla="*/ 0 h 52"/>
                <a:gd name="T4" fmla="*/ 37 w 45"/>
                <a:gd name="T5" fmla="*/ 25 h 52"/>
                <a:gd name="T6" fmla="*/ 23 w 45"/>
                <a:gd name="T7" fmla="*/ 52 h 52"/>
                <a:gd name="T8" fmla="*/ 6 w 45"/>
                <a:gd name="T9" fmla="*/ 26 h 52"/>
              </a:gdLst>
              <a:ahLst/>
              <a:cxnLst>
                <a:cxn ang="0">
                  <a:pos x="T0" y="T1"/>
                </a:cxn>
                <a:cxn ang="0">
                  <a:pos x="T2" y="T3"/>
                </a:cxn>
                <a:cxn ang="0">
                  <a:pos x="T4" y="T5"/>
                </a:cxn>
                <a:cxn ang="0">
                  <a:pos x="T6" y="T7"/>
                </a:cxn>
                <a:cxn ang="0">
                  <a:pos x="T8" y="T9"/>
                </a:cxn>
              </a:cxnLst>
              <a:rect l="0" t="0" r="r" b="b"/>
              <a:pathLst>
                <a:path w="45" h="52">
                  <a:moveTo>
                    <a:pt x="6" y="26"/>
                  </a:moveTo>
                  <a:cubicBezTo>
                    <a:pt x="8" y="16"/>
                    <a:pt x="0" y="0"/>
                    <a:pt x="22" y="0"/>
                  </a:cubicBezTo>
                  <a:cubicBezTo>
                    <a:pt x="43" y="0"/>
                    <a:pt x="38" y="14"/>
                    <a:pt x="37" y="25"/>
                  </a:cubicBezTo>
                  <a:cubicBezTo>
                    <a:pt x="36" y="35"/>
                    <a:pt x="45" y="51"/>
                    <a:pt x="23" y="52"/>
                  </a:cubicBezTo>
                  <a:cubicBezTo>
                    <a:pt x="1" y="52"/>
                    <a:pt x="8" y="37"/>
                    <a:pt x="6" y="26"/>
                  </a:cubicBezTo>
                  <a:close/>
                </a:path>
              </a:pathLst>
            </a:custGeom>
            <a:solidFill>
              <a:schemeClr val="tx1"/>
            </a:solidFill>
            <a:ln>
              <a:noFill/>
            </a:ln>
          </p:spPr>
          <p:txBody>
            <a:bodyPr vert="horz" wrap="square" lIns="89631" tIns="44815" rIns="89631" bIns="44815" numCol="1" anchor="t" anchorCtr="0" compatLnSpc="1">
              <a:prstTxWarp prst="textNoShape">
                <a:avLst/>
              </a:prstTxWarp>
            </a:bodyPr>
            <a:lstStyle/>
            <a:p>
              <a:pPr marL="0" marR="0" lvl="0" indent="0" defTabSz="91437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269" name="Freeform 9"/>
            <p:cNvSpPr>
              <a:spLocks/>
            </p:cNvSpPr>
            <p:nvPr/>
          </p:nvSpPr>
          <p:spPr bwMode="auto">
            <a:xfrm>
              <a:off x="8104749" y="5487282"/>
              <a:ext cx="42145" cy="49042"/>
            </a:xfrm>
            <a:custGeom>
              <a:avLst/>
              <a:gdLst>
                <a:gd name="T0" fmla="*/ 34 w 38"/>
                <a:gd name="T1" fmla="*/ 21 h 44"/>
                <a:gd name="T2" fmla="*/ 19 w 38"/>
                <a:gd name="T3" fmla="*/ 44 h 44"/>
                <a:gd name="T4" fmla="*/ 3 w 38"/>
                <a:gd name="T5" fmla="*/ 22 h 44"/>
                <a:gd name="T6" fmla="*/ 20 w 38"/>
                <a:gd name="T7" fmla="*/ 0 h 44"/>
                <a:gd name="T8" fmla="*/ 34 w 38"/>
                <a:gd name="T9" fmla="*/ 21 h 44"/>
              </a:gdLst>
              <a:ahLst/>
              <a:cxnLst>
                <a:cxn ang="0">
                  <a:pos x="T0" y="T1"/>
                </a:cxn>
                <a:cxn ang="0">
                  <a:pos x="T2" y="T3"/>
                </a:cxn>
                <a:cxn ang="0">
                  <a:pos x="T4" y="T5"/>
                </a:cxn>
                <a:cxn ang="0">
                  <a:pos x="T6" y="T7"/>
                </a:cxn>
                <a:cxn ang="0">
                  <a:pos x="T8" y="T9"/>
                </a:cxn>
              </a:cxnLst>
              <a:rect l="0" t="0" r="r" b="b"/>
              <a:pathLst>
                <a:path w="38" h="44">
                  <a:moveTo>
                    <a:pt x="34" y="21"/>
                  </a:moveTo>
                  <a:cubicBezTo>
                    <a:pt x="34" y="32"/>
                    <a:pt x="38" y="44"/>
                    <a:pt x="19" y="44"/>
                  </a:cubicBezTo>
                  <a:cubicBezTo>
                    <a:pt x="0" y="44"/>
                    <a:pt x="4" y="32"/>
                    <a:pt x="3" y="22"/>
                  </a:cubicBezTo>
                  <a:cubicBezTo>
                    <a:pt x="3" y="10"/>
                    <a:pt x="2" y="0"/>
                    <a:pt x="20" y="0"/>
                  </a:cubicBezTo>
                  <a:cubicBezTo>
                    <a:pt x="37" y="0"/>
                    <a:pt x="34" y="11"/>
                    <a:pt x="34" y="21"/>
                  </a:cubicBezTo>
                  <a:close/>
                </a:path>
              </a:pathLst>
            </a:custGeom>
            <a:solidFill>
              <a:schemeClr val="tx1"/>
            </a:solidFill>
            <a:ln>
              <a:noFill/>
            </a:ln>
          </p:spPr>
          <p:txBody>
            <a:bodyPr vert="horz" wrap="square" lIns="89631" tIns="44815" rIns="89631" bIns="44815" numCol="1" anchor="t" anchorCtr="0" compatLnSpc="1">
              <a:prstTxWarp prst="textNoShape">
                <a:avLst/>
              </a:prstTxWarp>
            </a:bodyPr>
            <a:lstStyle/>
            <a:p>
              <a:pPr marL="0" marR="0" lvl="0" indent="0" defTabSz="91437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grpSp>
      <p:sp>
        <p:nvSpPr>
          <p:cNvPr id="156" name="Freeform 155"/>
          <p:cNvSpPr/>
          <p:nvPr/>
        </p:nvSpPr>
        <p:spPr bwMode="auto">
          <a:xfrm>
            <a:off x="8079469" y="2768398"/>
            <a:ext cx="349800" cy="237781"/>
          </a:xfrm>
          <a:custGeom>
            <a:avLst/>
            <a:gdLst>
              <a:gd name="connsiteX0" fmla="*/ 3322794 w 5223983"/>
              <a:gd name="connsiteY0" fmla="*/ 1406050 h 3551081"/>
              <a:gd name="connsiteX1" fmla="*/ 3699984 w 5223983"/>
              <a:gd name="connsiteY1" fmla="*/ 1783240 h 3551081"/>
              <a:gd name="connsiteX2" fmla="*/ 3322794 w 5223983"/>
              <a:gd name="connsiteY2" fmla="*/ 2160430 h 3551081"/>
              <a:gd name="connsiteX3" fmla="*/ 2945604 w 5223983"/>
              <a:gd name="connsiteY3" fmla="*/ 1783240 h 3551081"/>
              <a:gd name="connsiteX4" fmla="*/ 3322794 w 5223983"/>
              <a:gd name="connsiteY4" fmla="*/ 1406050 h 3551081"/>
              <a:gd name="connsiteX5" fmla="*/ 1901190 w 5223983"/>
              <a:gd name="connsiteY5" fmla="*/ 1406050 h 3551081"/>
              <a:gd name="connsiteX6" fmla="*/ 2278380 w 5223983"/>
              <a:gd name="connsiteY6" fmla="*/ 1783240 h 3551081"/>
              <a:gd name="connsiteX7" fmla="*/ 1901190 w 5223983"/>
              <a:gd name="connsiteY7" fmla="*/ 2160430 h 3551081"/>
              <a:gd name="connsiteX8" fmla="*/ 1524000 w 5223983"/>
              <a:gd name="connsiteY8" fmla="*/ 1783240 h 3551081"/>
              <a:gd name="connsiteX9" fmla="*/ 1901190 w 5223983"/>
              <a:gd name="connsiteY9" fmla="*/ 1406050 h 3551081"/>
              <a:gd name="connsiteX10" fmla="*/ 3444555 w 5223983"/>
              <a:gd name="connsiteY10" fmla="*/ 1 h 3551081"/>
              <a:gd name="connsiteX11" fmla="*/ 5223983 w 5223983"/>
              <a:gd name="connsiteY11" fmla="*/ 1779430 h 3551081"/>
              <a:gd name="connsiteX12" fmla="*/ 3452333 w 5223983"/>
              <a:gd name="connsiteY12" fmla="*/ 3551081 h 3551081"/>
              <a:gd name="connsiteX13" fmla="*/ 3296124 w 5223983"/>
              <a:gd name="connsiteY13" fmla="*/ 3394871 h 3551081"/>
              <a:gd name="connsiteX14" fmla="*/ 4919183 w 5223983"/>
              <a:gd name="connsiteY14" fmla="*/ 1771811 h 3551081"/>
              <a:gd name="connsiteX15" fmla="*/ 3295964 w 5223983"/>
              <a:gd name="connsiteY15" fmla="*/ 148592 h 3551081"/>
              <a:gd name="connsiteX16" fmla="*/ 1779429 w 5223983"/>
              <a:gd name="connsiteY16" fmla="*/ 0 h 3551081"/>
              <a:gd name="connsiteX17" fmla="*/ 1928020 w 5223983"/>
              <a:gd name="connsiteY17" fmla="*/ 148590 h 3551081"/>
              <a:gd name="connsiteX18" fmla="*/ 304801 w 5223983"/>
              <a:gd name="connsiteY18" fmla="*/ 1771809 h 3551081"/>
              <a:gd name="connsiteX19" fmla="*/ 1927860 w 5223983"/>
              <a:gd name="connsiteY19" fmla="*/ 3394869 h 3551081"/>
              <a:gd name="connsiteX20" fmla="*/ 1771651 w 5223983"/>
              <a:gd name="connsiteY20" fmla="*/ 3551079 h 3551081"/>
              <a:gd name="connsiteX21" fmla="*/ 0 w 5223983"/>
              <a:gd name="connsiteY21" fmla="*/ 1779428 h 3551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223983" h="3551081">
                <a:moveTo>
                  <a:pt x="3322794" y="1406050"/>
                </a:moveTo>
                <a:cubicBezTo>
                  <a:pt x="3531110" y="1406050"/>
                  <a:pt x="3699984" y="1574924"/>
                  <a:pt x="3699984" y="1783240"/>
                </a:cubicBezTo>
                <a:cubicBezTo>
                  <a:pt x="3699984" y="1991556"/>
                  <a:pt x="3531110" y="2160430"/>
                  <a:pt x="3322794" y="2160430"/>
                </a:cubicBezTo>
                <a:cubicBezTo>
                  <a:pt x="3114478" y="2160430"/>
                  <a:pt x="2945604" y="1991556"/>
                  <a:pt x="2945604" y="1783240"/>
                </a:cubicBezTo>
                <a:cubicBezTo>
                  <a:pt x="2945604" y="1574924"/>
                  <a:pt x="3114478" y="1406050"/>
                  <a:pt x="3322794" y="1406050"/>
                </a:cubicBezTo>
                <a:close/>
                <a:moveTo>
                  <a:pt x="1901190" y="1406050"/>
                </a:moveTo>
                <a:cubicBezTo>
                  <a:pt x="2109506" y="1406050"/>
                  <a:pt x="2278380" y="1574924"/>
                  <a:pt x="2278380" y="1783240"/>
                </a:cubicBezTo>
                <a:cubicBezTo>
                  <a:pt x="2278380" y="1991556"/>
                  <a:pt x="2109506" y="2160430"/>
                  <a:pt x="1901190" y="2160430"/>
                </a:cubicBezTo>
                <a:cubicBezTo>
                  <a:pt x="1692874" y="2160430"/>
                  <a:pt x="1524000" y="1991556"/>
                  <a:pt x="1524000" y="1783240"/>
                </a:cubicBezTo>
                <a:cubicBezTo>
                  <a:pt x="1524000" y="1574924"/>
                  <a:pt x="1692874" y="1406050"/>
                  <a:pt x="1901190" y="1406050"/>
                </a:cubicBezTo>
                <a:close/>
                <a:moveTo>
                  <a:pt x="3444555" y="1"/>
                </a:moveTo>
                <a:lnTo>
                  <a:pt x="5223983" y="1779430"/>
                </a:lnTo>
                <a:lnTo>
                  <a:pt x="3452333" y="3551081"/>
                </a:lnTo>
                <a:lnTo>
                  <a:pt x="3296124" y="3394871"/>
                </a:lnTo>
                <a:lnTo>
                  <a:pt x="4919183" y="1771811"/>
                </a:lnTo>
                <a:lnTo>
                  <a:pt x="3295964" y="148592"/>
                </a:lnTo>
                <a:close/>
                <a:moveTo>
                  <a:pt x="1779429" y="0"/>
                </a:moveTo>
                <a:lnTo>
                  <a:pt x="1928020" y="148590"/>
                </a:lnTo>
                <a:lnTo>
                  <a:pt x="304801" y="1771809"/>
                </a:lnTo>
                <a:lnTo>
                  <a:pt x="1927860" y="3394869"/>
                </a:lnTo>
                <a:lnTo>
                  <a:pt x="1771651" y="3551079"/>
                </a:lnTo>
                <a:lnTo>
                  <a:pt x="0" y="1779428"/>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3227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chemeClr val="tx1"/>
              </a:solidFill>
              <a:effectLst/>
              <a:uLnTx/>
              <a:uFillTx/>
              <a:ea typeface="Segoe UI" pitchFamily="34" charset="0"/>
              <a:cs typeface="Segoe UI" pitchFamily="34" charset="0"/>
            </a:endParaRPr>
          </a:p>
        </p:txBody>
      </p:sp>
      <p:grpSp>
        <p:nvGrpSpPr>
          <p:cNvPr id="259" name="Group 258"/>
          <p:cNvGrpSpPr/>
          <p:nvPr/>
        </p:nvGrpSpPr>
        <p:grpSpPr>
          <a:xfrm>
            <a:off x="6290201" y="4310797"/>
            <a:ext cx="330403" cy="253812"/>
            <a:chOff x="1260022" y="5196402"/>
            <a:chExt cx="3273425" cy="2514600"/>
          </a:xfrm>
          <a:solidFill>
            <a:schemeClr val="tx1"/>
          </a:solidFill>
        </p:grpSpPr>
        <p:sp>
          <p:nvSpPr>
            <p:cNvPr id="260" name="Freeform 259"/>
            <p:cNvSpPr>
              <a:spLocks/>
            </p:cNvSpPr>
            <p:nvPr/>
          </p:nvSpPr>
          <p:spPr bwMode="auto">
            <a:xfrm>
              <a:off x="2247447" y="5196402"/>
              <a:ext cx="2286000" cy="2514600"/>
            </a:xfrm>
            <a:custGeom>
              <a:avLst/>
              <a:gdLst>
                <a:gd name="T0" fmla="*/ 307 w 609"/>
                <a:gd name="T1" fmla="*/ 0 h 669"/>
                <a:gd name="T2" fmla="*/ 341 w 609"/>
                <a:gd name="T3" fmla="*/ 90 h 669"/>
                <a:gd name="T4" fmla="*/ 395 w 609"/>
                <a:gd name="T5" fmla="*/ 114 h 669"/>
                <a:gd name="T6" fmla="*/ 482 w 609"/>
                <a:gd name="T7" fmla="*/ 68 h 669"/>
                <a:gd name="T8" fmla="*/ 537 w 609"/>
                <a:gd name="T9" fmla="*/ 123 h 669"/>
                <a:gd name="T10" fmla="*/ 494 w 609"/>
                <a:gd name="T11" fmla="*/ 208 h 669"/>
                <a:gd name="T12" fmla="*/ 516 w 609"/>
                <a:gd name="T13" fmla="*/ 261 h 669"/>
                <a:gd name="T14" fmla="*/ 609 w 609"/>
                <a:gd name="T15" fmla="*/ 293 h 669"/>
                <a:gd name="T16" fmla="*/ 609 w 609"/>
                <a:gd name="T17" fmla="*/ 369 h 669"/>
                <a:gd name="T18" fmla="*/ 517 w 609"/>
                <a:gd name="T19" fmla="*/ 401 h 669"/>
                <a:gd name="T20" fmla="*/ 493 w 609"/>
                <a:gd name="T21" fmla="*/ 454 h 669"/>
                <a:gd name="T22" fmla="*/ 535 w 609"/>
                <a:gd name="T23" fmla="*/ 540 h 669"/>
                <a:gd name="T24" fmla="*/ 480 w 609"/>
                <a:gd name="T25" fmla="*/ 595 h 669"/>
                <a:gd name="T26" fmla="*/ 394 w 609"/>
                <a:gd name="T27" fmla="*/ 556 h 669"/>
                <a:gd name="T28" fmla="*/ 339 w 609"/>
                <a:gd name="T29" fmla="*/ 579 h 669"/>
                <a:gd name="T30" fmla="*/ 309 w 609"/>
                <a:gd name="T31" fmla="*/ 669 h 669"/>
                <a:gd name="T32" fmla="*/ 231 w 609"/>
                <a:gd name="T33" fmla="*/ 669 h 669"/>
                <a:gd name="T34" fmla="*/ 201 w 609"/>
                <a:gd name="T35" fmla="*/ 579 h 669"/>
                <a:gd name="T36" fmla="*/ 148 w 609"/>
                <a:gd name="T37" fmla="*/ 558 h 669"/>
                <a:gd name="T38" fmla="*/ 63 w 609"/>
                <a:gd name="T39" fmla="*/ 600 h 669"/>
                <a:gd name="T40" fmla="*/ 7 w 609"/>
                <a:gd name="T41" fmla="*/ 546 h 669"/>
                <a:gd name="T42" fmla="*/ 24 w 609"/>
                <a:gd name="T43" fmla="*/ 519 h 669"/>
                <a:gd name="T44" fmla="*/ 102 w 609"/>
                <a:gd name="T45" fmla="*/ 479 h 669"/>
                <a:gd name="T46" fmla="*/ 171 w 609"/>
                <a:gd name="T47" fmla="*/ 431 h 669"/>
                <a:gd name="T48" fmla="*/ 208 w 609"/>
                <a:gd name="T49" fmla="*/ 457 h 669"/>
                <a:gd name="T50" fmla="*/ 411 w 609"/>
                <a:gd name="T51" fmla="*/ 332 h 669"/>
                <a:gd name="T52" fmla="*/ 339 w 609"/>
                <a:gd name="T53" fmla="*/ 213 h 669"/>
                <a:gd name="T54" fmla="*/ 180 w 609"/>
                <a:gd name="T55" fmla="*/ 146 h 669"/>
                <a:gd name="T56" fmla="*/ 28 w 609"/>
                <a:gd name="T57" fmla="*/ 180 h 669"/>
                <a:gd name="T58" fmla="*/ 0 w 609"/>
                <a:gd name="T59" fmla="*/ 127 h 669"/>
                <a:gd name="T60" fmla="*/ 51 w 609"/>
                <a:gd name="T61" fmla="*/ 72 h 669"/>
                <a:gd name="T62" fmla="*/ 143 w 609"/>
                <a:gd name="T63" fmla="*/ 113 h 669"/>
                <a:gd name="T64" fmla="*/ 196 w 609"/>
                <a:gd name="T65" fmla="*/ 90 h 669"/>
                <a:gd name="T66" fmla="*/ 233 w 609"/>
                <a:gd name="T67" fmla="*/ 0 h 669"/>
                <a:gd name="T68" fmla="*/ 307 w 609"/>
                <a:gd name="T69" fmla="*/ 0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09" h="669">
                  <a:moveTo>
                    <a:pt x="307" y="0"/>
                  </a:moveTo>
                  <a:cubicBezTo>
                    <a:pt x="319" y="29"/>
                    <a:pt x="331" y="58"/>
                    <a:pt x="341" y="90"/>
                  </a:cubicBezTo>
                  <a:cubicBezTo>
                    <a:pt x="358" y="98"/>
                    <a:pt x="378" y="105"/>
                    <a:pt x="395" y="114"/>
                  </a:cubicBezTo>
                  <a:cubicBezTo>
                    <a:pt x="423" y="98"/>
                    <a:pt x="455" y="86"/>
                    <a:pt x="482" y="68"/>
                  </a:cubicBezTo>
                  <a:cubicBezTo>
                    <a:pt x="503" y="85"/>
                    <a:pt x="521" y="103"/>
                    <a:pt x="537" y="123"/>
                  </a:cubicBezTo>
                  <a:cubicBezTo>
                    <a:pt x="521" y="150"/>
                    <a:pt x="509" y="181"/>
                    <a:pt x="494" y="208"/>
                  </a:cubicBezTo>
                  <a:cubicBezTo>
                    <a:pt x="500" y="227"/>
                    <a:pt x="510" y="242"/>
                    <a:pt x="516" y="261"/>
                  </a:cubicBezTo>
                  <a:cubicBezTo>
                    <a:pt x="546" y="272"/>
                    <a:pt x="576" y="284"/>
                    <a:pt x="609" y="293"/>
                  </a:cubicBezTo>
                  <a:cubicBezTo>
                    <a:pt x="609" y="318"/>
                    <a:pt x="609" y="344"/>
                    <a:pt x="609" y="369"/>
                  </a:cubicBezTo>
                  <a:cubicBezTo>
                    <a:pt x="579" y="380"/>
                    <a:pt x="549" y="391"/>
                    <a:pt x="517" y="401"/>
                  </a:cubicBezTo>
                  <a:cubicBezTo>
                    <a:pt x="508" y="417"/>
                    <a:pt x="502" y="437"/>
                    <a:pt x="493" y="454"/>
                  </a:cubicBezTo>
                  <a:cubicBezTo>
                    <a:pt x="506" y="484"/>
                    <a:pt x="519" y="513"/>
                    <a:pt x="535" y="540"/>
                  </a:cubicBezTo>
                  <a:cubicBezTo>
                    <a:pt x="519" y="561"/>
                    <a:pt x="501" y="579"/>
                    <a:pt x="480" y="595"/>
                  </a:cubicBezTo>
                  <a:cubicBezTo>
                    <a:pt x="453" y="581"/>
                    <a:pt x="422" y="570"/>
                    <a:pt x="394" y="556"/>
                  </a:cubicBezTo>
                  <a:cubicBezTo>
                    <a:pt x="374" y="562"/>
                    <a:pt x="357" y="572"/>
                    <a:pt x="339" y="579"/>
                  </a:cubicBezTo>
                  <a:cubicBezTo>
                    <a:pt x="329" y="609"/>
                    <a:pt x="317" y="638"/>
                    <a:pt x="309" y="669"/>
                  </a:cubicBezTo>
                  <a:cubicBezTo>
                    <a:pt x="283" y="669"/>
                    <a:pt x="257" y="669"/>
                    <a:pt x="231" y="669"/>
                  </a:cubicBezTo>
                  <a:cubicBezTo>
                    <a:pt x="221" y="640"/>
                    <a:pt x="211" y="610"/>
                    <a:pt x="201" y="579"/>
                  </a:cubicBezTo>
                  <a:cubicBezTo>
                    <a:pt x="183" y="572"/>
                    <a:pt x="166" y="564"/>
                    <a:pt x="148" y="558"/>
                  </a:cubicBezTo>
                  <a:cubicBezTo>
                    <a:pt x="118" y="571"/>
                    <a:pt x="92" y="587"/>
                    <a:pt x="63" y="600"/>
                  </a:cubicBezTo>
                  <a:cubicBezTo>
                    <a:pt x="44" y="590"/>
                    <a:pt x="23" y="565"/>
                    <a:pt x="7" y="546"/>
                  </a:cubicBezTo>
                  <a:cubicBezTo>
                    <a:pt x="14" y="538"/>
                    <a:pt x="20" y="529"/>
                    <a:pt x="24" y="519"/>
                  </a:cubicBezTo>
                  <a:cubicBezTo>
                    <a:pt x="53" y="509"/>
                    <a:pt x="77" y="498"/>
                    <a:pt x="102" y="479"/>
                  </a:cubicBezTo>
                  <a:cubicBezTo>
                    <a:pt x="119" y="466"/>
                    <a:pt x="144" y="427"/>
                    <a:pt x="171" y="431"/>
                  </a:cubicBezTo>
                  <a:cubicBezTo>
                    <a:pt x="182" y="432"/>
                    <a:pt x="193" y="450"/>
                    <a:pt x="208" y="457"/>
                  </a:cubicBezTo>
                  <a:cubicBezTo>
                    <a:pt x="301" y="505"/>
                    <a:pt x="414" y="433"/>
                    <a:pt x="411" y="332"/>
                  </a:cubicBezTo>
                  <a:cubicBezTo>
                    <a:pt x="410" y="268"/>
                    <a:pt x="377" y="244"/>
                    <a:pt x="339" y="213"/>
                  </a:cubicBezTo>
                  <a:cubicBezTo>
                    <a:pt x="299" y="181"/>
                    <a:pt x="244" y="151"/>
                    <a:pt x="180" y="146"/>
                  </a:cubicBezTo>
                  <a:cubicBezTo>
                    <a:pt x="125" y="142"/>
                    <a:pt x="75" y="156"/>
                    <a:pt x="28" y="180"/>
                  </a:cubicBezTo>
                  <a:cubicBezTo>
                    <a:pt x="19" y="162"/>
                    <a:pt x="10" y="144"/>
                    <a:pt x="0" y="127"/>
                  </a:cubicBezTo>
                  <a:cubicBezTo>
                    <a:pt x="14" y="106"/>
                    <a:pt x="35" y="92"/>
                    <a:pt x="51" y="72"/>
                  </a:cubicBezTo>
                  <a:cubicBezTo>
                    <a:pt x="81" y="86"/>
                    <a:pt x="112" y="99"/>
                    <a:pt x="143" y="113"/>
                  </a:cubicBezTo>
                  <a:cubicBezTo>
                    <a:pt x="160" y="105"/>
                    <a:pt x="177" y="97"/>
                    <a:pt x="196" y="90"/>
                  </a:cubicBezTo>
                  <a:cubicBezTo>
                    <a:pt x="209" y="60"/>
                    <a:pt x="218" y="27"/>
                    <a:pt x="233" y="0"/>
                  </a:cubicBezTo>
                  <a:cubicBezTo>
                    <a:pt x="258" y="0"/>
                    <a:pt x="282" y="0"/>
                    <a:pt x="30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sp>
          <p:nvSpPr>
            <p:cNvPr id="261" name="Freeform 260"/>
            <p:cNvSpPr>
              <a:spLocks/>
            </p:cNvSpPr>
            <p:nvPr/>
          </p:nvSpPr>
          <p:spPr bwMode="auto">
            <a:xfrm>
              <a:off x="1620384" y="5858389"/>
              <a:ext cx="1892300" cy="604838"/>
            </a:xfrm>
            <a:custGeom>
              <a:avLst/>
              <a:gdLst>
                <a:gd name="T0" fmla="*/ 319 w 504"/>
                <a:gd name="T1" fmla="*/ 4 h 161"/>
                <a:gd name="T2" fmla="*/ 486 w 504"/>
                <a:gd name="T3" fmla="*/ 67 h 161"/>
                <a:gd name="T4" fmla="*/ 502 w 504"/>
                <a:gd name="T5" fmla="*/ 90 h 161"/>
                <a:gd name="T6" fmla="*/ 490 w 504"/>
                <a:gd name="T7" fmla="*/ 115 h 161"/>
                <a:gd name="T8" fmla="*/ 455 w 504"/>
                <a:gd name="T9" fmla="*/ 90 h 161"/>
                <a:gd name="T10" fmla="*/ 327 w 504"/>
                <a:gd name="T11" fmla="*/ 37 h 161"/>
                <a:gd name="T12" fmla="*/ 216 w 504"/>
                <a:gd name="T13" fmla="*/ 69 h 161"/>
                <a:gd name="T14" fmla="*/ 68 w 504"/>
                <a:gd name="T15" fmla="*/ 143 h 161"/>
                <a:gd name="T16" fmla="*/ 2 w 504"/>
                <a:gd name="T17" fmla="*/ 99 h 161"/>
                <a:gd name="T18" fmla="*/ 11 w 504"/>
                <a:gd name="T19" fmla="*/ 76 h 161"/>
                <a:gd name="T20" fmla="*/ 76 w 504"/>
                <a:gd name="T21" fmla="*/ 110 h 161"/>
                <a:gd name="T22" fmla="*/ 174 w 504"/>
                <a:gd name="T23" fmla="*/ 57 h 161"/>
                <a:gd name="T24" fmla="*/ 319 w 504"/>
                <a:gd name="T25" fmla="*/ 4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4" h="161">
                  <a:moveTo>
                    <a:pt x="319" y="4"/>
                  </a:moveTo>
                  <a:cubicBezTo>
                    <a:pt x="384" y="0"/>
                    <a:pt x="445" y="29"/>
                    <a:pt x="486" y="67"/>
                  </a:cubicBezTo>
                  <a:cubicBezTo>
                    <a:pt x="490" y="71"/>
                    <a:pt x="501" y="81"/>
                    <a:pt x="502" y="90"/>
                  </a:cubicBezTo>
                  <a:cubicBezTo>
                    <a:pt x="504" y="101"/>
                    <a:pt x="499" y="113"/>
                    <a:pt x="490" y="115"/>
                  </a:cubicBezTo>
                  <a:cubicBezTo>
                    <a:pt x="480" y="117"/>
                    <a:pt x="461" y="97"/>
                    <a:pt x="455" y="90"/>
                  </a:cubicBezTo>
                  <a:cubicBezTo>
                    <a:pt x="424" y="61"/>
                    <a:pt x="384" y="38"/>
                    <a:pt x="327" y="37"/>
                  </a:cubicBezTo>
                  <a:cubicBezTo>
                    <a:pt x="284" y="37"/>
                    <a:pt x="245" y="51"/>
                    <a:pt x="216" y="69"/>
                  </a:cubicBezTo>
                  <a:cubicBezTo>
                    <a:pt x="173" y="96"/>
                    <a:pt x="147" y="161"/>
                    <a:pt x="68" y="143"/>
                  </a:cubicBezTo>
                  <a:cubicBezTo>
                    <a:pt x="45" y="138"/>
                    <a:pt x="7" y="123"/>
                    <a:pt x="2" y="99"/>
                  </a:cubicBezTo>
                  <a:cubicBezTo>
                    <a:pt x="0" y="91"/>
                    <a:pt x="1" y="80"/>
                    <a:pt x="11" y="76"/>
                  </a:cubicBezTo>
                  <a:cubicBezTo>
                    <a:pt x="31" y="70"/>
                    <a:pt x="54" y="107"/>
                    <a:pt x="76" y="110"/>
                  </a:cubicBezTo>
                  <a:cubicBezTo>
                    <a:pt x="126" y="116"/>
                    <a:pt x="147" y="79"/>
                    <a:pt x="174" y="57"/>
                  </a:cubicBezTo>
                  <a:cubicBezTo>
                    <a:pt x="208" y="29"/>
                    <a:pt x="256" y="8"/>
                    <a:pt x="319"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sp>
          <p:nvSpPr>
            <p:cNvPr id="262" name="Freeform 261"/>
            <p:cNvSpPr>
              <a:spLocks/>
            </p:cNvSpPr>
            <p:nvPr/>
          </p:nvSpPr>
          <p:spPr bwMode="auto">
            <a:xfrm>
              <a:off x="1394959" y="6174302"/>
              <a:ext cx="1952625" cy="593725"/>
            </a:xfrm>
            <a:custGeom>
              <a:avLst/>
              <a:gdLst>
                <a:gd name="T0" fmla="*/ 366 w 520"/>
                <a:gd name="T1" fmla="*/ 6 h 158"/>
                <a:gd name="T2" fmla="*/ 508 w 520"/>
                <a:gd name="T3" fmla="*/ 59 h 158"/>
                <a:gd name="T4" fmla="*/ 506 w 520"/>
                <a:gd name="T5" fmla="*/ 95 h 158"/>
                <a:gd name="T6" fmla="*/ 453 w 520"/>
                <a:gd name="T7" fmla="*/ 59 h 158"/>
                <a:gd name="T8" fmla="*/ 290 w 520"/>
                <a:gd name="T9" fmla="*/ 74 h 158"/>
                <a:gd name="T10" fmla="*/ 260 w 520"/>
                <a:gd name="T11" fmla="*/ 105 h 158"/>
                <a:gd name="T12" fmla="*/ 32 w 520"/>
                <a:gd name="T13" fmla="*/ 97 h 158"/>
                <a:gd name="T14" fmla="*/ 27 w 520"/>
                <a:gd name="T15" fmla="*/ 51 h 158"/>
                <a:gd name="T16" fmla="*/ 78 w 520"/>
                <a:gd name="T17" fmla="*/ 88 h 158"/>
                <a:gd name="T18" fmla="*/ 230 w 520"/>
                <a:gd name="T19" fmla="*/ 82 h 158"/>
                <a:gd name="T20" fmla="*/ 366 w 520"/>
                <a:gd name="T21" fmla="*/ 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0" h="158">
                  <a:moveTo>
                    <a:pt x="366" y="6"/>
                  </a:moveTo>
                  <a:cubicBezTo>
                    <a:pt x="422" y="0"/>
                    <a:pt x="479" y="24"/>
                    <a:pt x="508" y="59"/>
                  </a:cubicBezTo>
                  <a:cubicBezTo>
                    <a:pt x="520" y="75"/>
                    <a:pt x="518" y="91"/>
                    <a:pt x="506" y="95"/>
                  </a:cubicBezTo>
                  <a:cubicBezTo>
                    <a:pt x="488" y="100"/>
                    <a:pt x="467" y="68"/>
                    <a:pt x="453" y="59"/>
                  </a:cubicBezTo>
                  <a:cubicBezTo>
                    <a:pt x="402" y="29"/>
                    <a:pt x="333" y="38"/>
                    <a:pt x="290" y="74"/>
                  </a:cubicBezTo>
                  <a:cubicBezTo>
                    <a:pt x="281" y="82"/>
                    <a:pt x="270" y="97"/>
                    <a:pt x="260" y="105"/>
                  </a:cubicBezTo>
                  <a:cubicBezTo>
                    <a:pt x="195" y="158"/>
                    <a:pt x="91" y="149"/>
                    <a:pt x="32" y="97"/>
                  </a:cubicBezTo>
                  <a:cubicBezTo>
                    <a:pt x="24" y="89"/>
                    <a:pt x="0" y="56"/>
                    <a:pt x="27" y="51"/>
                  </a:cubicBezTo>
                  <a:cubicBezTo>
                    <a:pt x="43" y="47"/>
                    <a:pt x="61" y="77"/>
                    <a:pt x="78" y="88"/>
                  </a:cubicBezTo>
                  <a:cubicBezTo>
                    <a:pt x="125" y="116"/>
                    <a:pt x="190" y="109"/>
                    <a:pt x="230" y="82"/>
                  </a:cubicBezTo>
                  <a:cubicBezTo>
                    <a:pt x="277" y="51"/>
                    <a:pt x="292" y="14"/>
                    <a:pt x="366"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sp>
          <p:nvSpPr>
            <p:cNvPr id="270" name="Freeform 269"/>
            <p:cNvSpPr>
              <a:spLocks/>
            </p:cNvSpPr>
            <p:nvPr/>
          </p:nvSpPr>
          <p:spPr bwMode="auto">
            <a:xfrm>
              <a:off x="1260022" y="6493389"/>
              <a:ext cx="1930400" cy="566738"/>
            </a:xfrm>
            <a:custGeom>
              <a:avLst/>
              <a:gdLst>
                <a:gd name="T0" fmla="*/ 10 w 514"/>
                <a:gd name="T1" fmla="*/ 35 h 151"/>
                <a:gd name="T2" fmla="*/ 63 w 514"/>
                <a:gd name="T3" fmla="*/ 72 h 151"/>
                <a:gd name="T4" fmla="*/ 211 w 514"/>
                <a:gd name="T5" fmla="*/ 111 h 151"/>
                <a:gd name="T6" fmla="*/ 296 w 514"/>
                <a:gd name="T7" fmla="*/ 77 h 151"/>
                <a:gd name="T8" fmla="*/ 436 w 514"/>
                <a:gd name="T9" fmla="*/ 8 h 151"/>
                <a:gd name="T10" fmla="*/ 510 w 514"/>
                <a:gd name="T11" fmla="*/ 49 h 151"/>
                <a:gd name="T12" fmla="*/ 501 w 514"/>
                <a:gd name="T13" fmla="*/ 73 h 151"/>
                <a:gd name="T14" fmla="*/ 448 w 514"/>
                <a:gd name="T15" fmla="*/ 42 h 151"/>
                <a:gd name="T16" fmla="*/ 323 w 514"/>
                <a:gd name="T17" fmla="*/ 103 h 151"/>
                <a:gd name="T18" fmla="*/ 165 w 514"/>
                <a:gd name="T19" fmla="*/ 146 h 151"/>
                <a:gd name="T20" fmla="*/ 63 w 514"/>
                <a:gd name="T21" fmla="*/ 111 h 151"/>
                <a:gd name="T22" fmla="*/ 10 w 514"/>
                <a:gd name="T23" fmla="*/ 3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4" h="151">
                  <a:moveTo>
                    <a:pt x="10" y="35"/>
                  </a:moveTo>
                  <a:cubicBezTo>
                    <a:pt x="40" y="37"/>
                    <a:pt x="46" y="59"/>
                    <a:pt x="63" y="72"/>
                  </a:cubicBezTo>
                  <a:cubicBezTo>
                    <a:pt x="95" y="96"/>
                    <a:pt x="147" y="117"/>
                    <a:pt x="211" y="111"/>
                  </a:cubicBezTo>
                  <a:cubicBezTo>
                    <a:pt x="248" y="107"/>
                    <a:pt x="274" y="92"/>
                    <a:pt x="296" y="77"/>
                  </a:cubicBezTo>
                  <a:cubicBezTo>
                    <a:pt x="338" y="48"/>
                    <a:pt x="358" y="0"/>
                    <a:pt x="436" y="8"/>
                  </a:cubicBezTo>
                  <a:cubicBezTo>
                    <a:pt x="454" y="10"/>
                    <a:pt x="503" y="25"/>
                    <a:pt x="510" y="49"/>
                  </a:cubicBezTo>
                  <a:cubicBezTo>
                    <a:pt x="512" y="58"/>
                    <a:pt x="514" y="70"/>
                    <a:pt x="501" y="73"/>
                  </a:cubicBezTo>
                  <a:cubicBezTo>
                    <a:pt x="484" y="78"/>
                    <a:pt x="467" y="48"/>
                    <a:pt x="448" y="42"/>
                  </a:cubicBezTo>
                  <a:cubicBezTo>
                    <a:pt x="388" y="23"/>
                    <a:pt x="360" y="77"/>
                    <a:pt x="323" y="103"/>
                  </a:cubicBezTo>
                  <a:cubicBezTo>
                    <a:pt x="286" y="130"/>
                    <a:pt x="237" y="151"/>
                    <a:pt x="165" y="146"/>
                  </a:cubicBezTo>
                  <a:cubicBezTo>
                    <a:pt x="129" y="143"/>
                    <a:pt x="92" y="129"/>
                    <a:pt x="63" y="111"/>
                  </a:cubicBezTo>
                  <a:cubicBezTo>
                    <a:pt x="38" y="95"/>
                    <a:pt x="0" y="73"/>
                    <a:pt x="10"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grpSp>
      <p:sp>
        <p:nvSpPr>
          <p:cNvPr id="271" name="Freeform 270"/>
          <p:cNvSpPr>
            <a:spLocks/>
          </p:cNvSpPr>
          <p:nvPr/>
        </p:nvSpPr>
        <p:spPr bwMode="auto">
          <a:xfrm>
            <a:off x="6291434" y="3524369"/>
            <a:ext cx="343263" cy="259763"/>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chemeClr val="tx1"/>
          </a:solidFill>
          <a:ln w="6350">
            <a:noFill/>
          </a:ln>
        </p:spPr>
        <p:txBody>
          <a:bodyPr vert="horz" wrap="square" lIns="91427" tIns="45713" rIns="91427" bIns="45713" numCol="1" anchor="t" anchorCtr="0" compatLnSpc="1">
            <a:prstTxWarp prst="textNoShape">
              <a:avLst/>
            </a:prstTxWarp>
          </a:bodyPr>
          <a:lstStyle/>
          <a:p>
            <a:pPr marL="0" marR="0" lvl="0" indent="0" defTabSz="914377"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ysClr val="windowText" lastClr="000000"/>
              </a:solidFill>
              <a:effectLst/>
              <a:uLnTx/>
              <a:uFillTx/>
            </a:endParaRPr>
          </a:p>
        </p:txBody>
      </p:sp>
      <p:sp>
        <p:nvSpPr>
          <p:cNvPr id="301" name="Freeform 300"/>
          <p:cNvSpPr/>
          <p:nvPr/>
        </p:nvSpPr>
        <p:spPr bwMode="auto">
          <a:xfrm>
            <a:off x="2846321" y="1948305"/>
            <a:ext cx="268385" cy="282036"/>
          </a:xfrm>
          <a:custGeom>
            <a:avLst/>
            <a:gdLst>
              <a:gd name="connsiteX0" fmla="*/ 1931382 w 2687091"/>
              <a:gd name="connsiteY0" fmla="*/ 1799512 h 2823758"/>
              <a:gd name="connsiteX1" fmla="*/ 1931382 w 2687091"/>
              <a:gd name="connsiteY1" fmla="*/ 2128383 h 2823758"/>
              <a:gd name="connsiteX2" fmla="*/ 2260253 w 2687091"/>
              <a:gd name="connsiteY2" fmla="*/ 2128383 h 2823758"/>
              <a:gd name="connsiteX3" fmla="*/ 2260253 w 2687091"/>
              <a:gd name="connsiteY3" fmla="*/ 1799512 h 2823758"/>
              <a:gd name="connsiteX4" fmla="*/ 1372033 w 2687091"/>
              <a:gd name="connsiteY4" fmla="*/ 1799512 h 2823758"/>
              <a:gd name="connsiteX5" fmla="*/ 1372033 w 2687091"/>
              <a:gd name="connsiteY5" fmla="*/ 2128383 h 2823758"/>
              <a:gd name="connsiteX6" fmla="*/ 1700904 w 2687091"/>
              <a:gd name="connsiteY6" fmla="*/ 2128383 h 2823758"/>
              <a:gd name="connsiteX7" fmla="*/ 1700904 w 2687091"/>
              <a:gd name="connsiteY7" fmla="*/ 1799512 h 2823758"/>
              <a:gd name="connsiteX8" fmla="*/ 812685 w 2687091"/>
              <a:gd name="connsiteY8" fmla="*/ 1799512 h 2823758"/>
              <a:gd name="connsiteX9" fmla="*/ 812685 w 2687091"/>
              <a:gd name="connsiteY9" fmla="*/ 2128383 h 2823758"/>
              <a:gd name="connsiteX10" fmla="*/ 1141555 w 2687091"/>
              <a:gd name="connsiteY10" fmla="*/ 2128383 h 2823758"/>
              <a:gd name="connsiteX11" fmla="*/ 1141555 w 2687091"/>
              <a:gd name="connsiteY11" fmla="*/ 1799512 h 2823758"/>
              <a:gd name="connsiteX12" fmla="*/ 486277 w 2687091"/>
              <a:gd name="connsiteY12" fmla="*/ 93827 h 2823758"/>
              <a:gd name="connsiteX13" fmla="*/ 103872 w 2687091"/>
              <a:gd name="connsiteY13" fmla="*/ 162103 h 2823758"/>
              <a:gd name="connsiteX14" fmla="*/ 486277 w 2687091"/>
              <a:gd name="connsiteY14" fmla="*/ 230379 h 2823758"/>
              <a:gd name="connsiteX15" fmla="*/ 868682 w 2687091"/>
              <a:gd name="connsiteY15" fmla="*/ 162103 h 2823758"/>
              <a:gd name="connsiteX16" fmla="*/ 486277 w 2687091"/>
              <a:gd name="connsiteY16" fmla="*/ 93827 h 2823758"/>
              <a:gd name="connsiteX17" fmla="*/ 486276 w 2687091"/>
              <a:gd name="connsiteY17" fmla="*/ 0 h 2823758"/>
              <a:gd name="connsiteX18" fmla="*/ 486277 w 2687091"/>
              <a:gd name="connsiteY18" fmla="*/ 0 h 2823758"/>
              <a:gd name="connsiteX19" fmla="*/ 972553 w 2687091"/>
              <a:gd name="connsiteY19" fmla="*/ 100893 h 2823758"/>
              <a:gd name="connsiteX20" fmla="*/ 972552 w 2687091"/>
              <a:gd name="connsiteY20" fmla="*/ 706248 h 2823758"/>
              <a:gd name="connsiteX21" fmla="*/ 972552 w 2687091"/>
              <a:gd name="connsiteY21" fmla="*/ 1342945 h 2823758"/>
              <a:gd name="connsiteX22" fmla="*/ 1792243 w 2687091"/>
              <a:gd name="connsiteY22" fmla="*/ 722637 h 2823758"/>
              <a:gd name="connsiteX23" fmla="*/ 1792243 w 2687091"/>
              <a:gd name="connsiteY23" fmla="*/ 1365018 h 2823758"/>
              <a:gd name="connsiteX24" fmla="*/ 2687091 w 2687091"/>
              <a:gd name="connsiteY24" fmla="*/ 723934 h 2823758"/>
              <a:gd name="connsiteX25" fmla="*/ 2687091 w 2687091"/>
              <a:gd name="connsiteY25" fmla="*/ 1573518 h 2823758"/>
              <a:gd name="connsiteX26" fmla="*/ 2687091 w 2687091"/>
              <a:gd name="connsiteY26" fmla="*/ 1833418 h 2823758"/>
              <a:gd name="connsiteX27" fmla="*/ 2687091 w 2687091"/>
              <a:gd name="connsiteY27" fmla="*/ 2090363 h 2823758"/>
              <a:gd name="connsiteX28" fmla="*/ 2687091 w 2687091"/>
              <a:gd name="connsiteY28" fmla="*/ 2468997 h 2823758"/>
              <a:gd name="connsiteX29" fmla="*/ 2687091 w 2687091"/>
              <a:gd name="connsiteY29" fmla="*/ 2823758 h 2823758"/>
              <a:gd name="connsiteX30" fmla="*/ 186290 w 2687091"/>
              <a:gd name="connsiteY30" fmla="*/ 2823758 h 2823758"/>
              <a:gd name="connsiteX31" fmla="*/ 186290 w 2687091"/>
              <a:gd name="connsiteY31" fmla="*/ 2823753 h 2823758"/>
              <a:gd name="connsiteX32" fmla="*/ 1 w 2687091"/>
              <a:gd name="connsiteY32" fmla="*/ 2823753 h 2823758"/>
              <a:gd name="connsiteX33" fmla="*/ 1 w 2687091"/>
              <a:gd name="connsiteY33" fmla="*/ 706250 h 2823758"/>
              <a:gd name="connsiteX34" fmla="*/ 0 w 2687091"/>
              <a:gd name="connsiteY34" fmla="*/ 706248 h 2823758"/>
              <a:gd name="connsiteX35" fmla="*/ 1 w 2687091"/>
              <a:gd name="connsiteY35" fmla="*/ 100895 h 2823758"/>
              <a:gd name="connsiteX36" fmla="*/ 0 w 2687091"/>
              <a:gd name="connsiteY36" fmla="*/ 100893 h 2823758"/>
              <a:gd name="connsiteX37" fmla="*/ 486276 w 2687091"/>
              <a:gd name="connsiteY37" fmla="*/ 0 h 282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687091" h="2823758">
                <a:moveTo>
                  <a:pt x="1931382" y="1799512"/>
                </a:moveTo>
                <a:lnTo>
                  <a:pt x="1931382" y="2128383"/>
                </a:lnTo>
                <a:lnTo>
                  <a:pt x="2260253" y="2128383"/>
                </a:lnTo>
                <a:lnTo>
                  <a:pt x="2260253" y="1799512"/>
                </a:lnTo>
                <a:close/>
                <a:moveTo>
                  <a:pt x="1372033" y="1799512"/>
                </a:moveTo>
                <a:lnTo>
                  <a:pt x="1372033" y="2128383"/>
                </a:lnTo>
                <a:lnTo>
                  <a:pt x="1700904" y="2128383"/>
                </a:lnTo>
                <a:lnTo>
                  <a:pt x="1700904" y="1799512"/>
                </a:lnTo>
                <a:close/>
                <a:moveTo>
                  <a:pt x="812685" y="1799512"/>
                </a:moveTo>
                <a:lnTo>
                  <a:pt x="812685" y="2128383"/>
                </a:lnTo>
                <a:lnTo>
                  <a:pt x="1141555" y="2128383"/>
                </a:lnTo>
                <a:lnTo>
                  <a:pt x="1141555" y="1799512"/>
                </a:lnTo>
                <a:close/>
                <a:moveTo>
                  <a:pt x="486277" y="93827"/>
                </a:moveTo>
                <a:cubicBezTo>
                  <a:pt x="275081" y="93827"/>
                  <a:pt x="103872" y="124395"/>
                  <a:pt x="103872" y="162103"/>
                </a:cubicBezTo>
                <a:cubicBezTo>
                  <a:pt x="103872" y="199811"/>
                  <a:pt x="275081" y="230379"/>
                  <a:pt x="486277" y="230379"/>
                </a:cubicBezTo>
                <a:cubicBezTo>
                  <a:pt x="697473" y="230379"/>
                  <a:pt x="868682" y="199811"/>
                  <a:pt x="868682" y="162103"/>
                </a:cubicBezTo>
                <a:cubicBezTo>
                  <a:pt x="868682" y="124395"/>
                  <a:pt x="697473" y="93827"/>
                  <a:pt x="486277" y="93827"/>
                </a:cubicBezTo>
                <a:close/>
                <a:moveTo>
                  <a:pt x="486276" y="0"/>
                </a:moveTo>
                <a:lnTo>
                  <a:pt x="486277" y="0"/>
                </a:lnTo>
                <a:cubicBezTo>
                  <a:pt x="754840" y="0"/>
                  <a:pt x="972553" y="45171"/>
                  <a:pt x="972553" y="100893"/>
                </a:cubicBezTo>
                <a:cubicBezTo>
                  <a:pt x="972553" y="302678"/>
                  <a:pt x="972552" y="504463"/>
                  <a:pt x="972552" y="706248"/>
                </a:cubicBezTo>
                <a:lnTo>
                  <a:pt x="972552" y="1342945"/>
                </a:lnTo>
                <a:lnTo>
                  <a:pt x="1792243" y="722637"/>
                </a:lnTo>
                <a:lnTo>
                  <a:pt x="1792243" y="1365018"/>
                </a:lnTo>
                <a:lnTo>
                  <a:pt x="2687091" y="723934"/>
                </a:lnTo>
                <a:lnTo>
                  <a:pt x="2687091" y="1573518"/>
                </a:lnTo>
                <a:lnTo>
                  <a:pt x="2687091" y="1833418"/>
                </a:lnTo>
                <a:lnTo>
                  <a:pt x="2687091" y="2090363"/>
                </a:lnTo>
                <a:lnTo>
                  <a:pt x="2687091" y="2468997"/>
                </a:lnTo>
                <a:lnTo>
                  <a:pt x="2687091" y="2823758"/>
                </a:lnTo>
                <a:lnTo>
                  <a:pt x="186290" y="2823758"/>
                </a:lnTo>
                <a:lnTo>
                  <a:pt x="186290" y="2823753"/>
                </a:lnTo>
                <a:lnTo>
                  <a:pt x="1" y="2823753"/>
                </a:lnTo>
                <a:lnTo>
                  <a:pt x="1" y="706250"/>
                </a:lnTo>
                <a:lnTo>
                  <a:pt x="0" y="706248"/>
                </a:lnTo>
                <a:lnTo>
                  <a:pt x="1" y="100895"/>
                </a:lnTo>
                <a:lnTo>
                  <a:pt x="0" y="100893"/>
                </a:lnTo>
                <a:cubicBezTo>
                  <a:pt x="0" y="45171"/>
                  <a:pt x="217713" y="0"/>
                  <a:pt x="486276"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3227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chemeClr val="tx1"/>
              </a:solidFill>
              <a:effectLst/>
              <a:uLnTx/>
              <a:uFillTx/>
              <a:ea typeface="Segoe UI" pitchFamily="34" charset="0"/>
              <a:cs typeface="Segoe UI" pitchFamily="34" charset="0"/>
            </a:endParaRPr>
          </a:p>
        </p:txBody>
      </p:sp>
      <p:sp>
        <p:nvSpPr>
          <p:cNvPr id="302" name="Freeform 301"/>
          <p:cNvSpPr/>
          <p:nvPr/>
        </p:nvSpPr>
        <p:spPr bwMode="auto">
          <a:xfrm>
            <a:off x="2865360" y="3536211"/>
            <a:ext cx="216961" cy="227043"/>
          </a:xfrm>
          <a:custGeom>
            <a:avLst/>
            <a:gdLst>
              <a:gd name="connsiteX0" fmla="*/ 84139 w 3657601"/>
              <a:gd name="connsiteY0" fmla="*/ 2916238 h 3827556"/>
              <a:gd name="connsiteX1" fmla="*/ 420687 w 3657601"/>
              <a:gd name="connsiteY1" fmla="*/ 2916238 h 3827556"/>
              <a:gd name="connsiteX2" fmla="*/ 504826 w 3657601"/>
              <a:gd name="connsiteY2" fmla="*/ 3000377 h 3827556"/>
              <a:gd name="connsiteX3" fmla="*/ 504826 w 3657601"/>
              <a:gd name="connsiteY3" fmla="*/ 3306764 h 3827556"/>
              <a:gd name="connsiteX4" fmla="*/ 3152775 w 3657601"/>
              <a:gd name="connsiteY4" fmla="*/ 3306764 h 3827556"/>
              <a:gd name="connsiteX5" fmla="*/ 3152775 w 3657601"/>
              <a:gd name="connsiteY5" fmla="*/ 3000377 h 3827556"/>
              <a:gd name="connsiteX6" fmla="*/ 3236914 w 3657601"/>
              <a:gd name="connsiteY6" fmla="*/ 2916238 h 3827556"/>
              <a:gd name="connsiteX7" fmla="*/ 3573462 w 3657601"/>
              <a:gd name="connsiteY7" fmla="*/ 2916238 h 3827556"/>
              <a:gd name="connsiteX8" fmla="*/ 3657601 w 3657601"/>
              <a:gd name="connsiteY8" fmla="*/ 3000377 h 3827556"/>
              <a:gd name="connsiteX9" fmla="*/ 3657601 w 3657601"/>
              <a:gd name="connsiteY9" fmla="*/ 3827556 h 3827556"/>
              <a:gd name="connsiteX10" fmla="*/ 3657600 w 3657601"/>
              <a:gd name="connsiteY10" fmla="*/ 3827556 h 3827556"/>
              <a:gd name="connsiteX11" fmla="*/ 3152775 w 3657601"/>
              <a:gd name="connsiteY11" fmla="*/ 3827556 h 3827556"/>
              <a:gd name="connsiteX12" fmla="*/ 504826 w 3657601"/>
              <a:gd name="connsiteY12" fmla="*/ 3827556 h 3827556"/>
              <a:gd name="connsiteX13" fmla="*/ 0 w 3657601"/>
              <a:gd name="connsiteY13" fmla="*/ 3827556 h 3827556"/>
              <a:gd name="connsiteX14" fmla="*/ 0 w 3657601"/>
              <a:gd name="connsiteY14" fmla="*/ 3306764 h 3827556"/>
              <a:gd name="connsiteX15" fmla="*/ 0 w 3657601"/>
              <a:gd name="connsiteY15" fmla="*/ 3000377 h 3827556"/>
              <a:gd name="connsiteX16" fmla="*/ 84139 w 3657601"/>
              <a:gd name="connsiteY16" fmla="*/ 2916238 h 3827556"/>
              <a:gd name="connsiteX17" fmla="*/ 805598 w 3657601"/>
              <a:gd name="connsiteY17" fmla="*/ 2427382 h 3827556"/>
              <a:gd name="connsiteX18" fmla="*/ 1347052 w 3657601"/>
              <a:gd name="connsiteY18" fmla="*/ 2427382 h 3827556"/>
              <a:gd name="connsiteX19" fmla="*/ 1390650 w 3657601"/>
              <a:gd name="connsiteY19" fmla="*/ 2470980 h 3827556"/>
              <a:gd name="connsiteX20" fmla="*/ 1390650 w 3657601"/>
              <a:gd name="connsiteY20" fmla="*/ 2869558 h 3827556"/>
              <a:gd name="connsiteX21" fmla="*/ 1347052 w 3657601"/>
              <a:gd name="connsiteY21" fmla="*/ 2913156 h 3827556"/>
              <a:gd name="connsiteX22" fmla="*/ 805598 w 3657601"/>
              <a:gd name="connsiteY22" fmla="*/ 2913156 h 3827556"/>
              <a:gd name="connsiteX23" fmla="*/ 762000 w 3657601"/>
              <a:gd name="connsiteY23" fmla="*/ 2869558 h 3827556"/>
              <a:gd name="connsiteX24" fmla="*/ 762000 w 3657601"/>
              <a:gd name="connsiteY24" fmla="*/ 2470980 h 3827556"/>
              <a:gd name="connsiteX25" fmla="*/ 805598 w 3657601"/>
              <a:gd name="connsiteY25" fmla="*/ 2427382 h 3827556"/>
              <a:gd name="connsiteX26" fmla="*/ 1681898 w 3657601"/>
              <a:gd name="connsiteY26" fmla="*/ 2047199 h 3827556"/>
              <a:gd name="connsiteX27" fmla="*/ 2223352 w 3657601"/>
              <a:gd name="connsiteY27" fmla="*/ 2047199 h 3827556"/>
              <a:gd name="connsiteX28" fmla="*/ 2266950 w 3657601"/>
              <a:gd name="connsiteY28" fmla="*/ 2090797 h 3827556"/>
              <a:gd name="connsiteX29" fmla="*/ 2266950 w 3657601"/>
              <a:gd name="connsiteY29" fmla="*/ 2489375 h 3827556"/>
              <a:gd name="connsiteX30" fmla="*/ 2223352 w 3657601"/>
              <a:gd name="connsiteY30" fmla="*/ 2532973 h 3827556"/>
              <a:gd name="connsiteX31" fmla="*/ 1681898 w 3657601"/>
              <a:gd name="connsiteY31" fmla="*/ 2532973 h 3827556"/>
              <a:gd name="connsiteX32" fmla="*/ 1638300 w 3657601"/>
              <a:gd name="connsiteY32" fmla="*/ 2489375 h 3827556"/>
              <a:gd name="connsiteX33" fmla="*/ 1638300 w 3657601"/>
              <a:gd name="connsiteY33" fmla="*/ 2090797 h 3827556"/>
              <a:gd name="connsiteX34" fmla="*/ 1681898 w 3657601"/>
              <a:gd name="connsiteY34" fmla="*/ 2047199 h 3827556"/>
              <a:gd name="connsiteX35" fmla="*/ 805598 w 3657601"/>
              <a:gd name="connsiteY35" fmla="*/ 1669351 h 3827556"/>
              <a:gd name="connsiteX36" fmla="*/ 1347052 w 3657601"/>
              <a:gd name="connsiteY36" fmla="*/ 1669351 h 3827556"/>
              <a:gd name="connsiteX37" fmla="*/ 1390650 w 3657601"/>
              <a:gd name="connsiteY37" fmla="*/ 1712949 h 3827556"/>
              <a:gd name="connsiteX38" fmla="*/ 1390650 w 3657601"/>
              <a:gd name="connsiteY38" fmla="*/ 2111527 h 3827556"/>
              <a:gd name="connsiteX39" fmla="*/ 1347052 w 3657601"/>
              <a:gd name="connsiteY39" fmla="*/ 2155125 h 3827556"/>
              <a:gd name="connsiteX40" fmla="*/ 805598 w 3657601"/>
              <a:gd name="connsiteY40" fmla="*/ 2155125 h 3827556"/>
              <a:gd name="connsiteX41" fmla="*/ 762000 w 3657601"/>
              <a:gd name="connsiteY41" fmla="*/ 2111527 h 3827556"/>
              <a:gd name="connsiteX42" fmla="*/ 762000 w 3657601"/>
              <a:gd name="connsiteY42" fmla="*/ 1712949 h 3827556"/>
              <a:gd name="connsiteX43" fmla="*/ 805598 w 3657601"/>
              <a:gd name="connsiteY43" fmla="*/ 1669351 h 3827556"/>
              <a:gd name="connsiteX44" fmla="*/ 2558198 w 3657601"/>
              <a:gd name="connsiteY44" fmla="*/ 1645318 h 3827556"/>
              <a:gd name="connsiteX45" fmla="*/ 3099652 w 3657601"/>
              <a:gd name="connsiteY45" fmla="*/ 1645318 h 3827556"/>
              <a:gd name="connsiteX46" fmla="*/ 3143250 w 3657601"/>
              <a:gd name="connsiteY46" fmla="*/ 1688916 h 3827556"/>
              <a:gd name="connsiteX47" fmla="*/ 3143250 w 3657601"/>
              <a:gd name="connsiteY47" fmla="*/ 2087494 h 3827556"/>
              <a:gd name="connsiteX48" fmla="*/ 3099652 w 3657601"/>
              <a:gd name="connsiteY48" fmla="*/ 2131092 h 3827556"/>
              <a:gd name="connsiteX49" fmla="*/ 2558198 w 3657601"/>
              <a:gd name="connsiteY49" fmla="*/ 2131092 h 3827556"/>
              <a:gd name="connsiteX50" fmla="*/ 2514600 w 3657601"/>
              <a:gd name="connsiteY50" fmla="*/ 2087494 h 3827556"/>
              <a:gd name="connsiteX51" fmla="*/ 2514600 w 3657601"/>
              <a:gd name="connsiteY51" fmla="*/ 1688916 h 3827556"/>
              <a:gd name="connsiteX52" fmla="*/ 2558198 w 3657601"/>
              <a:gd name="connsiteY52" fmla="*/ 1645318 h 3827556"/>
              <a:gd name="connsiteX53" fmla="*/ 1681898 w 3657601"/>
              <a:gd name="connsiteY53" fmla="*/ 1288793 h 3827556"/>
              <a:gd name="connsiteX54" fmla="*/ 2223352 w 3657601"/>
              <a:gd name="connsiteY54" fmla="*/ 1288793 h 3827556"/>
              <a:gd name="connsiteX55" fmla="*/ 2266950 w 3657601"/>
              <a:gd name="connsiteY55" fmla="*/ 1332391 h 3827556"/>
              <a:gd name="connsiteX56" fmla="*/ 2266950 w 3657601"/>
              <a:gd name="connsiteY56" fmla="*/ 1730969 h 3827556"/>
              <a:gd name="connsiteX57" fmla="*/ 2223352 w 3657601"/>
              <a:gd name="connsiteY57" fmla="*/ 1774567 h 3827556"/>
              <a:gd name="connsiteX58" fmla="*/ 1681898 w 3657601"/>
              <a:gd name="connsiteY58" fmla="*/ 1774567 h 3827556"/>
              <a:gd name="connsiteX59" fmla="*/ 1638300 w 3657601"/>
              <a:gd name="connsiteY59" fmla="*/ 1730969 h 3827556"/>
              <a:gd name="connsiteX60" fmla="*/ 1638300 w 3657601"/>
              <a:gd name="connsiteY60" fmla="*/ 1332391 h 3827556"/>
              <a:gd name="connsiteX61" fmla="*/ 1681898 w 3657601"/>
              <a:gd name="connsiteY61" fmla="*/ 1288793 h 3827556"/>
              <a:gd name="connsiteX62" fmla="*/ 805598 w 3657601"/>
              <a:gd name="connsiteY62" fmla="*/ 911320 h 3827556"/>
              <a:gd name="connsiteX63" fmla="*/ 1347052 w 3657601"/>
              <a:gd name="connsiteY63" fmla="*/ 911320 h 3827556"/>
              <a:gd name="connsiteX64" fmla="*/ 1390650 w 3657601"/>
              <a:gd name="connsiteY64" fmla="*/ 954918 h 3827556"/>
              <a:gd name="connsiteX65" fmla="*/ 1390650 w 3657601"/>
              <a:gd name="connsiteY65" fmla="*/ 1353496 h 3827556"/>
              <a:gd name="connsiteX66" fmla="*/ 1347052 w 3657601"/>
              <a:gd name="connsiteY66" fmla="*/ 1397094 h 3827556"/>
              <a:gd name="connsiteX67" fmla="*/ 805598 w 3657601"/>
              <a:gd name="connsiteY67" fmla="*/ 1397094 h 3827556"/>
              <a:gd name="connsiteX68" fmla="*/ 762000 w 3657601"/>
              <a:gd name="connsiteY68" fmla="*/ 1353496 h 3827556"/>
              <a:gd name="connsiteX69" fmla="*/ 762000 w 3657601"/>
              <a:gd name="connsiteY69" fmla="*/ 954918 h 3827556"/>
              <a:gd name="connsiteX70" fmla="*/ 805598 w 3657601"/>
              <a:gd name="connsiteY70" fmla="*/ 911320 h 3827556"/>
              <a:gd name="connsiteX71" fmla="*/ 0 w 3657601"/>
              <a:gd name="connsiteY71" fmla="*/ 0 h 3827556"/>
              <a:gd name="connsiteX72" fmla="*/ 1 w 3657601"/>
              <a:gd name="connsiteY72" fmla="*/ 0 h 3827556"/>
              <a:gd name="connsiteX73" fmla="*/ 504826 w 3657601"/>
              <a:gd name="connsiteY73" fmla="*/ 0 h 3827556"/>
              <a:gd name="connsiteX74" fmla="*/ 3152775 w 3657601"/>
              <a:gd name="connsiteY74" fmla="*/ 0 h 3827556"/>
              <a:gd name="connsiteX75" fmla="*/ 3657601 w 3657601"/>
              <a:gd name="connsiteY75" fmla="*/ 0 h 3827556"/>
              <a:gd name="connsiteX76" fmla="*/ 3657601 w 3657601"/>
              <a:gd name="connsiteY76" fmla="*/ 520792 h 3827556"/>
              <a:gd name="connsiteX77" fmla="*/ 3657601 w 3657601"/>
              <a:gd name="connsiteY77" fmla="*/ 827179 h 3827556"/>
              <a:gd name="connsiteX78" fmla="*/ 3573462 w 3657601"/>
              <a:gd name="connsiteY78" fmla="*/ 911318 h 3827556"/>
              <a:gd name="connsiteX79" fmla="*/ 3236914 w 3657601"/>
              <a:gd name="connsiteY79" fmla="*/ 911318 h 3827556"/>
              <a:gd name="connsiteX80" fmla="*/ 3152775 w 3657601"/>
              <a:gd name="connsiteY80" fmla="*/ 827179 h 3827556"/>
              <a:gd name="connsiteX81" fmla="*/ 3152775 w 3657601"/>
              <a:gd name="connsiteY81" fmla="*/ 520792 h 3827556"/>
              <a:gd name="connsiteX82" fmla="*/ 504826 w 3657601"/>
              <a:gd name="connsiteY82" fmla="*/ 520792 h 3827556"/>
              <a:gd name="connsiteX83" fmla="*/ 504826 w 3657601"/>
              <a:gd name="connsiteY83" fmla="*/ 827179 h 3827556"/>
              <a:gd name="connsiteX84" fmla="*/ 420687 w 3657601"/>
              <a:gd name="connsiteY84" fmla="*/ 911318 h 3827556"/>
              <a:gd name="connsiteX85" fmla="*/ 84139 w 3657601"/>
              <a:gd name="connsiteY85" fmla="*/ 911318 h 3827556"/>
              <a:gd name="connsiteX86" fmla="*/ 0 w 3657601"/>
              <a:gd name="connsiteY86" fmla="*/ 827179 h 3827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3657601" h="3827556">
                <a:moveTo>
                  <a:pt x="84139" y="2916238"/>
                </a:moveTo>
                <a:lnTo>
                  <a:pt x="420687" y="2916238"/>
                </a:lnTo>
                <a:cubicBezTo>
                  <a:pt x="467156" y="2916238"/>
                  <a:pt x="504826" y="2953908"/>
                  <a:pt x="504826" y="3000377"/>
                </a:cubicBezTo>
                <a:lnTo>
                  <a:pt x="504826" y="3306764"/>
                </a:lnTo>
                <a:lnTo>
                  <a:pt x="3152775" y="3306764"/>
                </a:lnTo>
                <a:lnTo>
                  <a:pt x="3152775" y="3000377"/>
                </a:lnTo>
                <a:cubicBezTo>
                  <a:pt x="3152775" y="2953908"/>
                  <a:pt x="3190445" y="2916238"/>
                  <a:pt x="3236914" y="2916238"/>
                </a:cubicBezTo>
                <a:lnTo>
                  <a:pt x="3573462" y="2916238"/>
                </a:lnTo>
                <a:cubicBezTo>
                  <a:pt x="3619931" y="2916238"/>
                  <a:pt x="3657601" y="2953908"/>
                  <a:pt x="3657601" y="3000377"/>
                </a:cubicBezTo>
                <a:lnTo>
                  <a:pt x="3657601" y="3827556"/>
                </a:lnTo>
                <a:lnTo>
                  <a:pt x="3657600" y="3827556"/>
                </a:lnTo>
                <a:lnTo>
                  <a:pt x="3152775" y="3827556"/>
                </a:lnTo>
                <a:lnTo>
                  <a:pt x="504826" y="3827556"/>
                </a:lnTo>
                <a:lnTo>
                  <a:pt x="0" y="3827556"/>
                </a:lnTo>
                <a:lnTo>
                  <a:pt x="0" y="3306764"/>
                </a:lnTo>
                <a:lnTo>
                  <a:pt x="0" y="3000377"/>
                </a:lnTo>
                <a:cubicBezTo>
                  <a:pt x="0" y="2953908"/>
                  <a:pt x="37670" y="2916238"/>
                  <a:pt x="84139" y="2916238"/>
                </a:cubicBezTo>
                <a:close/>
                <a:moveTo>
                  <a:pt x="805598" y="2427382"/>
                </a:moveTo>
                <a:lnTo>
                  <a:pt x="1347052" y="2427382"/>
                </a:lnTo>
                <a:cubicBezTo>
                  <a:pt x="1371131" y="2427382"/>
                  <a:pt x="1390650" y="2446901"/>
                  <a:pt x="1390650" y="2470980"/>
                </a:cubicBezTo>
                <a:lnTo>
                  <a:pt x="1390650" y="2869558"/>
                </a:lnTo>
                <a:cubicBezTo>
                  <a:pt x="1390650" y="2893637"/>
                  <a:pt x="1371131" y="2913156"/>
                  <a:pt x="1347052" y="2913156"/>
                </a:cubicBezTo>
                <a:lnTo>
                  <a:pt x="805598" y="2913156"/>
                </a:lnTo>
                <a:cubicBezTo>
                  <a:pt x="781519" y="2913156"/>
                  <a:pt x="762000" y="2893637"/>
                  <a:pt x="762000" y="2869558"/>
                </a:cubicBezTo>
                <a:lnTo>
                  <a:pt x="762000" y="2470980"/>
                </a:lnTo>
                <a:cubicBezTo>
                  <a:pt x="762000" y="2446901"/>
                  <a:pt x="781519" y="2427382"/>
                  <a:pt x="805598" y="2427382"/>
                </a:cubicBezTo>
                <a:close/>
                <a:moveTo>
                  <a:pt x="1681898" y="2047199"/>
                </a:moveTo>
                <a:lnTo>
                  <a:pt x="2223352" y="2047199"/>
                </a:lnTo>
                <a:cubicBezTo>
                  <a:pt x="2247431" y="2047199"/>
                  <a:pt x="2266950" y="2066718"/>
                  <a:pt x="2266950" y="2090797"/>
                </a:cubicBezTo>
                <a:lnTo>
                  <a:pt x="2266950" y="2489375"/>
                </a:lnTo>
                <a:cubicBezTo>
                  <a:pt x="2266950" y="2513454"/>
                  <a:pt x="2247431" y="2532973"/>
                  <a:pt x="2223352" y="2532973"/>
                </a:cubicBezTo>
                <a:lnTo>
                  <a:pt x="1681898" y="2532973"/>
                </a:lnTo>
                <a:cubicBezTo>
                  <a:pt x="1657819" y="2532973"/>
                  <a:pt x="1638300" y="2513454"/>
                  <a:pt x="1638300" y="2489375"/>
                </a:cubicBezTo>
                <a:lnTo>
                  <a:pt x="1638300" y="2090797"/>
                </a:lnTo>
                <a:cubicBezTo>
                  <a:pt x="1638300" y="2066718"/>
                  <a:pt x="1657819" y="2047199"/>
                  <a:pt x="1681898" y="2047199"/>
                </a:cubicBezTo>
                <a:close/>
                <a:moveTo>
                  <a:pt x="805598" y="1669351"/>
                </a:moveTo>
                <a:lnTo>
                  <a:pt x="1347052" y="1669351"/>
                </a:lnTo>
                <a:cubicBezTo>
                  <a:pt x="1371131" y="1669351"/>
                  <a:pt x="1390650" y="1688870"/>
                  <a:pt x="1390650" y="1712949"/>
                </a:cubicBezTo>
                <a:lnTo>
                  <a:pt x="1390650" y="2111527"/>
                </a:lnTo>
                <a:cubicBezTo>
                  <a:pt x="1390650" y="2135606"/>
                  <a:pt x="1371131" y="2155125"/>
                  <a:pt x="1347052" y="2155125"/>
                </a:cubicBezTo>
                <a:lnTo>
                  <a:pt x="805598" y="2155125"/>
                </a:lnTo>
                <a:cubicBezTo>
                  <a:pt x="781519" y="2155125"/>
                  <a:pt x="762000" y="2135606"/>
                  <a:pt x="762000" y="2111527"/>
                </a:cubicBezTo>
                <a:lnTo>
                  <a:pt x="762000" y="1712949"/>
                </a:lnTo>
                <a:cubicBezTo>
                  <a:pt x="762000" y="1688870"/>
                  <a:pt x="781519" y="1669351"/>
                  <a:pt x="805598" y="1669351"/>
                </a:cubicBezTo>
                <a:close/>
                <a:moveTo>
                  <a:pt x="2558198" y="1645318"/>
                </a:moveTo>
                <a:lnTo>
                  <a:pt x="3099652" y="1645318"/>
                </a:lnTo>
                <a:cubicBezTo>
                  <a:pt x="3123731" y="1645318"/>
                  <a:pt x="3143250" y="1664837"/>
                  <a:pt x="3143250" y="1688916"/>
                </a:cubicBezTo>
                <a:lnTo>
                  <a:pt x="3143250" y="2087494"/>
                </a:lnTo>
                <a:cubicBezTo>
                  <a:pt x="3143250" y="2111573"/>
                  <a:pt x="3123731" y="2131092"/>
                  <a:pt x="3099652" y="2131092"/>
                </a:cubicBezTo>
                <a:lnTo>
                  <a:pt x="2558198" y="2131092"/>
                </a:lnTo>
                <a:cubicBezTo>
                  <a:pt x="2534119" y="2131092"/>
                  <a:pt x="2514600" y="2111573"/>
                  <a:pt x="2514600" y="2087494"/>
                </a:cubicBezTo>
                <a:lnTo>
                  <a:pt x="2514600" y="1688916"/>
                </a:lnTo>
                <a:cubicBezTo>
                  <a:pt x="2514600" y="1664837"/>
                  <a:pt x="2534119" y="1645318"/>
                  <a:pt x="2558198" y="1645318"/>
                </a:cubicBezTo>
                <a:close/>
                <a:moveTo>
                  <a:pt x="1681898" y="1288793"/>
                </a:moveTo>
                <a:lnTo>
                  <a:pt x="2223352" y="1288793"/>
                </a:lnTo>
                <a:cubicBezTo>
                  <a:pt x="2247431" y="1288793"/>
                  <a:pt x="2266950" y="1308312"/>
                  <a:pt x="2266950" y="1332391"/>
                </a:cubicBezTo>
                <a:lnTo>
                  <a:pt x="2266950" y="1730969"/>
                </a:lnTo>
                <a:cubicBezTo>
                  <a:pt x="2266950" y="1755048"/>
                  <a:pt x="2247431" y="1774567"/>
                  <a:pt x="2223352" y="1774567"/>
                </a:cubicBezTo>
                <a:lnTo>
                  <a:pt x="1681898" y="1774567"/>
                </a:lnTo>
                <a:cubicBezTo>
                  <a:pt x="1657819" y="1774567"/>
                  <a:pt x="1638300" y="1755048"/>
                  <a:pt x="1638300" y="1730969"/>
                </a:cubicBezTo>
                <a:lnTo>
                  <a:pt x="1638300" y="1332391"/>
                </a:lnTo>
                <a:cubicBezTo>
                  <a:pt x="1638300" y="1308312"/>
                  <a:pt x="1657819" y="1288793"/>
                  <a:pt x="1681898" y="1288793"/>
                </a:cubicBezTo>
                <a:close/>
                <a:moveTo>
                  <a:pt x="805598" y="911320"/>
                </a:moveTo>
                <a:lnTo>
                  <a:pt x="1347052" y="911320"/>
                </a:lnTo>
                <a:cubicBezTo>
                  <a:pt x="1371131" y="911320"/>
                  <a:pt x="1390650" y="930839"/>
                  <a:pt x="1390650" y="954918"/>
                </a:cubicBezTo>
                <a:lnTo>
                  <a:pt x="1390650" y="1353496"/>
                </a:lnTo>
                <a:cubicBezTo>
                  <a:pt x="1390650" y="1377575"/>
                  <a:pt x="1371131" y="1397094"/>
                  <a:pt x="1347052" y="1397094"/>
                </a:cubicBezTo>
                <a:lnTo>
                  <a:pt x="805598" y="1397094"/>
                </a:lnTo>
                <a:cubicBezTo>
                  <a:pt x="781519" y="1397094"/>
                  <a:pt x="762000" y="1377575"/>
                  <a:pt x="762000" y="1353496"/>
                </a:cubicBezTo>
                <a:lnTo>
                  <a:pt x="762000" y="954918"/>
                </a:lnTo>
                <a:cubicBezTo>
                  <a:pt x="762000" y="930839"/>
                  <a:pt x="781519" y="911320"/>
                  <a:pt x="805598" y="911320"/>
                </a:cubicBezTo>
                <a:close/>
                <a:moveTo>
                  <a:pt x="0" y="0"/>
                </a:moveTo>
                <a:lnTo>
                  <a:pt x="1" y="0"/>
                </a:lnTo>
                <a:lnTo>
                  <a:pt x="504826" y="0"/>
                </a:lnTo>
                <a:lnTo>
                  <a:pt x="3152775" y="0"/>
                </a:lnTo>
                <a:lnTo>
                  <a:pt x="3657601" y="0"/>
                </a:lnTo>
                <a:lnTo>
                  <a:pt x="3657601" y="520792"/>
                </a:lnTo>
                <a:lnTo>
                  <a:pt x="3657601" y="827179"/>
                </a:lnTo>
                <a:cubicBezTo>
                  <a:pt x="3657601" y="873648"/>
                  <a:pt x="3619931" y="911318"/>
                  <a:pt x="3573462" y="911318"/>
                </a:cubicBezTo>
                <a:lnTo>
                  <a:pt x="3236914" y="911318"/>
                </a:lnTo>
                <a:cubicBezTo>
                  <a:pt x="3190445" y="911318"/>
                  <a:pt x="3152775" y="873648"/>
                  <a:pt x="3152775" y="827179"/>
                </a:cubicBezTo>
                <a:lnTo>
                  <a:pt x="3152775" y="520792"/>
                </a:lnTo>
                <a:lnTo>
                  <a:pt x="504826" y="520792"/>
                </a:lnTo>
                <a:lnTo>
                  <a:pt x="504826" y="827179"/>
                </a:lnTo>
                <a:cubicBezTo>
                  <a:pt x="504826" y="873648"/>
                  <a:pt x="467156" y="911318"/>
                  <a:pt x="420687" y="911318"/>
                </a:cubicBezTo>
                <a:lnTo>
                  <a:pt x="84139" y="911318"/>
                </a:lnTo>
                <a:cubicBezTo>
                  <a:pt x="37670" y="911318"/>
                  <a:pt x="0" y="873648"/>
                  <a:pt x="0" y="827179"/>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3227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chemeClr val="tx1"/>
              </a:solidFill>
              <a:effectLst/>
              <a:uLnTx/>
              <a:uFillTx/>
              <a:ea typeface="Segoe UI" pitchFamily="34" charset="0"/>
              <a:cs typeface="Segoe UI" pitchFamily="34" charset="0"/>
            </a:endParaRPr>
          </a:p>
        </p:txBody>
      </p:sp>
      <p:sp>
        <p:nvSpPr>
          <p:cNvPr id="303" name="Freeform 302"/>
          <p:cNvSpPr/>
          <p:nvPr/>
        </p:nvSpPr>
        <p:spPr bwMode="auto">
          <a:xfrm flipH="1">
            <a:off x="6331954" y="1999703"/>
            <a:ext cx="250388" cy="264973"/>
          </a:xfrm>
          <a:custGeom>
            <a:avLst/>
            <a:gdLst>
              <a:gd name="connsiteX0" fmla="*/ 1820774 w 3146654"/>
              <a:gd name="connsiteY0" fmla="*/ 396240 h 3329940"/>
              <a:gd name="connsiteX1" fmla="*/ 1820774 w 3146654"/>
              <a:gd name="connsiteY1" fmla="*/ 1062990 h 3329940"/>
              <a:gd name="connsiteX2" fmla="*/ 2760574 w 3146654"/>
              <a:gd name="connsiteY2" fmla="*/ 2815590 h 3329940"/>
              <a:gd name="connsiteX3" fmla="*/ 2722474 w 3146654"/>
              <a:gd name="connsiteY3" fmla="*/ 2923540 h 3329940"/>
              <a:gd name="connsiteX4" fmla="*/ 2455774 w 3146654"/>
              <a:gd name="connsiteY4" fmla="*/ 2923540 h 3329940"/>
              <a:gd name="connsiteX5" fmla="*/ 1693774 w 3146654"/>
              <a:gd name="connsiteY5" fmla="*/ 1418590 h 3329940"/>
              <a:gd name="connsiteX6" fmla="*/ 1141324 w 3146654"/>
              <a:gd name="connsiteY6" fmla="*/ 1418590 h 3329940"/>
              <a:gd name="connsiteX7" fmla="*/ 1331824 w 3146654"/>
              <a:gd name="connsiteY7" fmla="*/ 999490 h 3329940"/>
              <a:gd name="connsiteX8" fmla="*/ 1331824 w 3146654"/>
              <a:gd name="connsiteY8" fmla="*/ 396240 h 3329940"/>
              <a:gd name="connsiteX9" fmla="*/ 2415134 w 3146654"/>
              <a:gd name="connsiteY9" fmla="*/ 0 h 3329940"/>
              <a:gd name="connsiteX10" fmla="*/ 2369414 w 3146654"/>
              <a:gd name="connsiteY10" fmla="*/ 0 h 3329940"/>
              <a:gd name="connsiteX11" fmla="*/ 1607414 w 3146654"/>
              <a:gd name="connsiteY11" fmla="*/ 0 h 3329940"/>
              <a:gd name="connsiteX12" fmla="*/ 1584960 w 3146654"/>
              <a:gd name="connsiteY12" fmla="*/ 0 h 3329940"/>
              <a:gd name="connsiteX13" fmla="*/ 1561694 w 3146654"/>
              <a:gd name="connsiteY13" fmla="*/ 0 h 3329940"/>
              <a:gd name="connsiteX14" fmla="*/ 1539240 w 3146654"/>
              <a:gd name="connsiteY14" fmla="*/ 0 h 3329940"/>
              <a:gd name="connsiteX15" fmla="*/ 777240 w 3146654"/>
              <a:gd name="connsiteY15" fmla="*/ 0 h 3329940"/>
              <a:gd name="connsiteX16" fmla="*/ 731520 w 3146654"/>
              <a:gd name="connsiteY16" fmla="*/ 0 h 3329940"/>
              <a:gd name="connsiteX17" fmla="*/ 731520 w 3146654"/>
              <a:gd name="connsiteY17" fmla="*/ 381000 h 3329940"/>
              <a:gd name="connsiteX18" fmla="*/ 784860 w 3146654"/>
              <a:gd name="connsiteY18" fmla="*/ 381000 h 3329940"/>
              <a:gd name="connsiteX19" fmla="*/ 960120 w 3146654"/>
              <a:gd name="connsiteY19" fmla="*/ 381000 h 3329940"/>
              <a:gd name="connsiteX20" fmla="*/ 960120 w 3146654"/>
              <a:gd name="connsiteY20" fmla="*/ 899160 h 3329940"/>
              <a:gd name="connsiteX21" fmla="*/ 0 w 3146654"/>
              <a:gd name="connsiteY21" fmla="*/ 2834640 h 3329940"/>
              <a:gd name="connsiteX22" fmla="*/ 297180 w 3146654"/>
              <a:gd name="connsiteY22" fmla="*/ 3329940 h 3329940"/>
              <a:gd name="connsiteX23" fmla="*/ 1561694 w 3146654"/>
              <a:gd name="connsiteY23" fmla="*/ 3329940 h 3329940"/>
              <a:gd name="connsiteX24" fmla="*/ 1584960 w 3146654"/>
              <a:gd name="connsiteY24" fmla="*/ 3329940 h 3329940"/>
              <a:gd name="connsiteX25" fmla="*/ 2849474 w 3146654"/>
              <a:gd name="connsiteY25" fmla="*/ 3329940 h 3329940"/>
              <a:gd name="connsiteX26" fmla="*/ 3146654 w 3146654"/>
              <a:gd name="connsiteY26" fmla="*/ 2834640 h 3329940"/>
              <a:gd name="connsiteX27" fmla="*/ 2186534 w 3146654"/>
              <a:gd name="connsiteY27" fmla="*/ 899160 h 3329940"/>
              <a:gd name="connsiteX28" fmla="*/ 2186534 w 3146654"/>
              <a:gd name="connsiteY28" fmla="*/ 381000 h 3329940"/>
              <a:gd name="connsiteX29" fmla="*/ 2361794 w 3146654"/>
              <a:gd name="connsiteY29" fmla="*/ 381000 h 3329940"/>
              <a:gd name="connsiteX30" fmla="*/ 2415134 w 3146654"/>
              <a:gd name="connsiteY30" fmla="*/ 381000 h 3329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46654" h="3329940">
                <a:moveTo>
                  <a:pt x="1820774" y="396240"/>
                </a:moveTo>
                <a:lnTo>
                  <a:pt x="1820774" y="1062990"/>
                </a:lnTo>
                <a:lnTo>
                  <a:pt x="2760574" y="2815590"/>
                </a:lnTo>
                <a:lnTo>
                  <a:pt x="2722474" y="2923540"/>
                </a:lnTo>
                <a:lnTo>
                  <a:pt x="2455774" y="2923540"/>
                </a:lnTo>
                <a:lnTo>
                  <a:pt x="1693774" y="1418590"/>
                </a:lnTo>
                <a:lnTo>
                  <a:pt x="1141324" y="1418590"/>
                </a:lnTo>
                <a:lnTo>
                  <a:pt x="1331824" y="999490"/>
                </a:lnTo>
                <a:lnTo>
                  <a:pt x="1331824" y="396240"/>
                </a:lnTo>
                <a:close/>
                <a:moveTo>
                  <a:pt x="2415134" y="0"/>
                </a:moveTo>
                <a:lnTo>
                  <a:pt x="2369414" y="0"/>
                </a:lnTo>
                <a:lnTo>
                  <a:pt x="1607414" y="0"/>
                </a:lnTo>
                <a:lnTo>
                  <a:pt x="1584960" y="0"/>
                </a:lnTo>
                <a:lnTo>
                  <a:pt x="1561694" y="0"/>
                </a:lnTo>
                <a:lnTo>
                  <a:pt x="1539240" y="0"/>
                </a:lnTo>
                <a:lnTo>
                  <a:pt x="777240" y="0"/>
                </a:lnTo>
                <a:lnTo>
                  <a:pt x="731520" y="0"/>
                </a:lnTo>
                <a:lnTo>
                  <a:pt x="731520" y="381000"/>
                </a:lnTo>
                <a:lnTo>
                  <a:pt x="784860" y="381000"/>
                </a:lnTo>
                <a:lnTo>
                  <a:pt x="960120" y="381000"/>
                </a:lnTo>
                <a:lnTo>
                  <a:pt x="960120" y="899160"/>
                </a:lnTo>
                <a:lnTo>
                  <a:pt x="0" y="2834640"/>
                </a:lnTo>
                <a:lnTo>
                  <a:pt x="297180" y="3329940"/>
                </a:lnTo>
                <a:lnTo>
                  <a:pt x="1561694" y="3329940"/>
                </a:lnTo>
                <a:lnTo>
                  <a:pt x="1584960" y="3329940"/>
                </a:lnTo>
                <a:lnTo>
                  <a:pt x="2849474" y="3329940"/>
                </a:lnTo>
                <a:lnTo>
                  <a:pt x="3146654" y="2834640"/>
                </a:lnTo>
                <a:lnTo>
                  <a:pt x="2186534" y="899160"/>
                </a:lnTo>
                <a:lnTo>
                  <a:pt x="2186534" y="381000"/>
                </a:lnTo>
                <a:lnTo>
                  <a:pt x="2361794" y="381000"/>
                </a:lnTo>
                <a:lnTo>
                  <a:pt x="2415134" y="381000"/>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3227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chemeClr val="tx1"/>
              </a:solidFill>
              <a:effectLst/>
              <a:uLnTx/>
              <a:uFillTx/>
              <a:ea typeface="Segoe UI" pitchFamily="34" charset="0"/>
              <a:cs typeface="Segoe UI" pitchFamily="34" charset="0"/>
            </a:endParaRPr>
          </a:p>
        </p:txBody>
      </p:sp>
      <p:grpSp>
        <p:nvGrpSpPr>
          <p:cNvPr id="351" name="Group 350"/>
          <p:cNvGrpSpPr/>
          <p:nvPr/>
        </p:nvGrpSpPr>
        <p:grpSpPr>
          <a:xfrm>
            <a:off x="4545990" y="2748751"/>
            <a:ext cx="232591" cy="284871"/>
            <a:chOff x="-3084513" y="3390510"/>
            <a:chExt cx="2716213" cy="3363913"/>
          </a:xfrm>
          <a:solidFill>
            <a:schemeClr val="tx1"/>
          </a:solidFill>
        </p:grpSpPr>
        <p:sp>
          <p:nvSpPr>
            <p:cNvPr id="348" name="Freeform 40"/>
            <p:cNvSpPr>
              <a:spLocks noEditPoints="1"/>
            </p:cNvSpPr>
            <p:nvPr/>
          </p:nvSpPr>
          <p:spPr bwMode="auto">
            <a:xfrm>
              <a:off x="-3084513" y="3390510"/>
              <a:ext cx="2716213" cy="3363913"/>
            </a:xfrm>
            <a:custGeom>
              <a:avLst/>
              <a:gdLst>
                <a:gd name="T0" fmla="*/ 896 w 896"/>
                <a:gd name="T1" fmla="*/ 212 h 1107"/>
                <a:gd name="T2" fmla="*/ 448 w 896"/>
                <a:gd name="T3" fmla="*/ 0 h 1107"/>
                <a:gd name="T4" fmla="*/ 0 w 896"/>
                <a:gd name="T5" fmla="*/ 212 h 1107"/>
                <a:gd name="T6" fmla="*/ 1 w 896"/>
                <a:gd name="T7" fmla="*/ 219 h 1107"/>
                <a:gd name="T8" fmla="*/ 0 w 896"/>
                <a:gd name="T9" fmla="*/ 894 h 1107"/>
                <a:gd name="T10" fmla="*/ 448 w 896"/>
                <a:gd name="T11" fmla="*/ 1107 h 1107"/>
                <a:gd name="T12" fmla="*/ 896 w 896"/>
                <a:gd name="T13" fmla="*/ 894 h 1107"/>
                <a:gd name="T14" fmla="*/ 895 w 896"/>
                <a:gd name="T15" fmla="*/ 219 h 1107"/>
                <a:gd name="T16" fmla="*/ 305 w 896"/>
                <a:gd name="T17" fmla="*/ 679 h 1107"/>
                <a:gd name="T18" fmla="*/ 253 w 896"/>
                <a:gd name="T19" fmla="*/ 716 h 1107"/>
                <a:gd name="T20" fmla="*/ 178 w 896"/>
                <a:gd name="T21" fmla="*/ 717 h 1107"/>
                <a:gd name="T22" fmla="*/ 146 w 896"/>
                <a:gd name="T23" fmla="*/ 648 h 1107"/>
                <a:gd name="T24" fmla="*/ 213 w 896"/>
                <a:gd name="T25" fmla="*/ 674 h 1107"/>
                <a:gd name="T26" fmla="*/ 244 w 896"/>
                <a:gd name="T27" fmla="*/ 667 h 1107"/>
                <a:gd name="T28" fmla="*/ 255 w 896"/>
                <a:gd name="T29" fmla="*/ 648 h 1107"/>
                <a:gd name="T30" fmla="*/ 240 w 896"/>
                <a:gd name="T31" fmla="*/ 623 h 1107"/>
                <a:gd name="T32" fmla="*/ 202 w 896"/>
                <a:gd name="T33" fmla="*/ 604 h 1107"/>
                <a:gd name="T34" fmla="*/ 145 w 896"/>
                <a:gd name="T35" fmla="*/ 529 h 1107"/>
                <a:gd name="T36" fmla="*/ 174 w 896"/>
                <a:gd name="T37" fmla="*/ 470 h 1107"/>
                <a:gd name="T38" fmla="*/ 241 w 896"/>
                <a:gd name="T39" fmla="*/ 452 h 1107"/>
                <a:gd name="T40" fmla="*/ 302 w 896"/>
                <a:gd name="T41" fmla="*/ 462 h 1107"/>
                <a:gd name="T42" fmla="*/ 288 w 896"/>
                <a:gd name="T43" fmla="*/ 508 h 1107"/>
                <a:gd name="T44" fmla="*/ 258 w 896"/>
                <a:gd name="T45" fmla="*/ 499 h 1107"/>
                <a:gd name="T46" fmla="*/ 227 w 896"/>
                <a:gd name="T47" fmla="*/ 500 h 1107"/>
                <a:gd name="T48" fmla="*/ 206 w 896"/>
                <a:gd name="T49" fmla="*/ 513 h 1107"/>
                <a:gd name="T50" fmla="*/ 206 w 896"/>
                <a:gd name="T51" fmla="*/ 536 h 1107"/>
                <a:gd name="T52" fmla="*/ 230 w 896"/>
                <a:gd name="T53" fmla="*/ 555 h 1107"/>
                <a:gd name="T54" fmla="*/ 275 w 896"/>
                <a:gd name="T55" fmla="*/ 578 h 1107"/>
                <a:gd name="T56" fmla="*/ 308 w 896"/>
                <a:gd name="T57" fmla="*/ 615 h 1107"/>
                <a:gd name="T58" fmla="*/ 305 w 896"/>
                <a:gd name="T59" fmla="*/ 679 h 1107"/>
                <a:gd name="T60" fmla="*/ 491 w 896"/>
                <a:gd name="T61" fmla="*/ 716 h 1107"/>
                <a:gd name="T62" fmla="*/ 370 w 896"/>
                <a:gd name="T63" fmla="*/ 684 h 1107"/>
                <a:gd name="T64" fmla="*/ 371 w 896"/>
                <a:gd name="T65" fmla="*/ 490 h 1107"/>
                <a:gd name="T66" fmla="*/ 544 w 896"/>
                <a:gd name="T67" fmla="*/ 488 h 1107"/>
                <a:gd name="T68" fmla="*/ 543 w 896"/>
                <a:gd name="T69" fmla="*/ 683 h 1107"/>
                <a:gd name="T70" fmla="*/ 538 w 896"/>
                <a:gd name="T71" fmla="*/ 687 h 1107"/>
                <a:gd name="T72" fmla="*/ 523 w 896"/>
                <a:gd name="T73" fmla="*/ 751 h 1107"/>
                <a:gd name="T74" fmla="*/ 617 w 896"/>
                <a:gd name="T75" fmla="*/ 716 h 1107"/>
                <a:gd name="T76" fmla="*/ 671 w 896"/>
                <a:gd name="T77" fmla="*/ 456 h 1107"/>
                <a:gd name="T78" fmla="*/ 762 w 896"/>
                <a:gd name="T79" fmla="*/ 668 h 1107"/>
                <a:gd name="T80" fmla="*/ 448 w 896"/>
                <a:gd name="T81" fmla="*/ 329 h 1107"/>
                <a:gd name="T82" fmla="*/ 448 w 896"/>
                <a:gd name="T83" fmla="*/ 73 h 1107"/>
                <a:gd name="T84" fmla="*/ 448 w 896"/>
                <a:gd name="T85" fmla="*/ 329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6" h="1107">
                  <a:moveTo>
                    <a:pt x="896" y="215"/>
                  </a:moveTo>
                  <a:cubicBezTo>
                    <a:pt x="896" y="214"/>
                    <a:pt x="896" y="213"/>
                    <a:pt x="896" y="212"/>
                  </a:cubicBezTo>
                  <a:cubicBezTo>
                    <a:pt x="896" y="148"/>
                    <a:pt x="844" y="91"/>
                    <a:pt x="751" y="53"/>
                  </a:cubicBezTo>
                  <a:cubicBezTo>
                    <a:pt x="669" y="18"/>
                    <a:pt x="561" y="0"/>
                    <a:pt x="448" y="0"/>
                  </a:cubicBezTo>
                  <a:cubicBezTo>
                    <a:pt x="335" y="0"/>
                    <a:pt x="227" y="18"/>
                    <a:pt x="146" y="52"/>
                  </a:cubicBezTo>
                  <a:cubicBezTo>
                    <a:pt x="52" y="91"/>
                    <a:pt x="0" y="148"/>
                    <a:pt x="0" y="212"/>
                  </a:cubicBezTo>
                  <a:cubicBezTo>
                    <a:pt x="0" y="213"/>
                    <a:pt x="0" y="214"/>
                    <a:pt x="1" y="215"/>
                  </a:cubicBezTo>
                  <a:cubicBezTo>
                    <a:pt x="1" y="219"/>
                    <a:pt x="1" y="219"/>
                    <a:pt x="1" y="219"/>
                  </a:cubicBezTo>
                  <a:cubicBezTo>
                    <a:pt x="1" y="220"/>
                    <a:pt x="0" y="222"/>
                    <a:pt x="0" y="224"/>
                  </a:cubicBezTo>
                  <a:cubicBezTo>
                    <a:pt x="0" y="894"/>
                    <a:pt x="0" y="894"/>
                    <a:pt x="0" y="894"/>
                  </a:cubicBezTo>
                  <a:cubicBezTo>
                    <a:pt x="0" y="959"/>
                    <a:pt x="52" y="1016"/>
                    <a:pt x="146" y="1054"/>
                  </a:cubicBezTo>
                  <a:cubicBezTo>
                    <a:pt x="227" y="1088"/>
                    <a:pt x="335" y="1107"/>
                    <a:pt x="448" y="1107"/>
                  </a:cubicBezTo>
                  <a:cubicBezTo>
                    <a:pt x="561" y="1107"/>
                    <a:pt x="669" y="1088"/>
                    <a:pt x="751" y="1054"/>
                  </a:cubicBezTo>
                  <a:cubicBezTo>
                    <a:pt x="844" y="1016"/>
                    <a:pt x="896" y="959"/>
                    <a:pt x="896" y="894"/>
                  </a:cubicBezTo>
                  <a:cubicBezTo>
                    <a:pt x="896" y="224"/>
                    <a:pt x="896" y="224"/>
                    <a:pt x="896" y="224"/>
                  </a:cubicBezTo>
                  <a:cubicBezTo>
                    <a:pt x="896" y="222"/>
                    <a:pt x="896" y="220"/>
                    <a:pt x="895" y="219"/>
                  </a:cubicBezTo>
                  <a:lnTo>
                    <a:pt x="896" y="215"/>
                  </a:lnTo>
                  <a:close/>
                  <a:moveTo>
                    <a:pt x="305" y="679"/>
                  </a:moveTo>
                  <a:cubicBezTo>
                    <a:pt x="300" y="689"/>
                    <a:pt x="293" y="697"/>
                    <a:pt x="284" y="703"/>
                  </a:cubicBezTo>
                  <a:cubicBezTo>
                    <a:pt x="275" y="709"/>
                    <a:pt x="265" y="714"/>
                    <a:pt x="253" y="716"/>
                  </a:cubicBezTo>
                  <a:cubicBezTo>
                    <a:pt x="241" y="719"/>
                    <a:pt x="229" y="720"/>
                    <a:pt x="216" y="720"/>
                  </a:cubicBezTo>
                  <a:cubicBezTo>
                    <a:pt x="202" y="720"/>
                    <a:pt x="190" y="719"/>
                    <a:pt x="178" y="717"/>
                  </a:cubicBezTo>
                  <a:cubicBezTo>
                    <a:pt x="166" y="714"/>
                    <a:pt x="155" y="711"/>
                    <a:pt x="146" y="706"/>
                  </a:cubicBezTo>
                  <a:cubicBezTo>
                    <a:pt x="146" y="648"/>
                    <a:pt x="146" y="648"/>
                    <a:pt x="146" y="648"/>
                  </a:cubicBezTo>
                  <a:cubicBezTo>
                    <a:pt x="156" y="657"/>
                    <a:pt x="167" y="663"/>
                    <a:pt x="178" y="668"/>
                  </a:cubicBezTo>
                  <a:cubicBezTo>
                    <a:pt x="190" y="672"/>
                    <a:pt x="202" y="674"/>
                    <a:pt x="213" y="674"/>
                  </a:cubicBezTo>
                  <a:cubicBezTo>
                    <a:pt x="220" y="674"/>
                    <a:pt x="226" y="674"/>
                    <a:pt x="232" y="672"/>
                  </a:cubicBezTo>
                  <a:cubicBezTo>
                    <a:pt x="237" y="671"/>
                    <a:pt x="241" y="669"/>
                    <a:pt x="244" y="667"/>
                  </a:cubicBezTo>
                  <a:cubicBezTo>
                    <a:pt x="248" y="664"/>
                    <a:pt x="251" y="662"/>
                    <a:pt x="252" y="658"/>
                  </a:cubicBezTo>
                  <a:cubicBezTo>
                    <a:pt x="254" y="655"/>
                    <a:pt x="255" y="652"/>
                    <a:pt x="255" y="648"/>
                  </a:cubicBezTo>
                  <a:cubicBezTo>
                    <a:pt x="255" y="643"/>
                    <a:pt x="253" y="638"/>
                    <a:pt x="251" y="634"/>
                  </a:cubicBezTo>
                  <a:cubicBezTo>
                    <a:pt x="248" y="630"/>
                    <a:pt x="244" y="627"/>
                    <a:pt x="240" y="623"/>
                  </a:cubicBezTo>
                  <a:cubicBezTo>
                    <a:pt x="235" y="620"/>
                    <a:pt x="229" y="617"/>
                    <a:pt x="223" y="614"/>
                  </a:cubicBezTo>
                  <a:cubicBezTo>
                    <a:pt x="216" y="610"/>
                    <a:pt x="209" y="607"/>
                    <a:pt x="202" y="604"/>
                  </a:cubicBezTo>
                  <a:cubicBezTo>
                    <a:pt x="183" y="596"/>
                    <a:pt x="169" y="585"/>
                    <a:pt x="159" y="573"/>
                  </a:cubicBezTo>
                  <a:cubicBezTo>
                    <a:pt x="150" y="561"/>
                    <a:pt x="145" y="546"/>
                    <a:pt x="145" y="529"/>
                  </a:cubicBezTo>
                  <a:cubicBezTo>
                    <a:pt x="145" y="515"/>
                    <a:pt x="148" y="504"/>
                    <a:pt x="153" y="494"/>
                  </a:cubicBezTo>
                  <a:cubicBezTo>
                    <a:pt x="158" y="484"/>
                    <a:pt x="165" y="476"/>
                    <a:pt x="174" y="470"/>
                  </a:cubicBezTo>
                  <a:cubicBezTo>
                    <a:pt x="183" y="464"/>
                    <a:pt x="193" y="459"/>
                    <a:pt x="204" y="456"/>
                  </a:cubicBezTo>
                  <a:cubicBezTo>
                    <a:pt x="216" y="453"/>
                    <a:pt x="228" y="452"/>
                    <a:pt x="241" y="452"/>
                  </a:cubicBezTo>
                  <a:cubicBezTo>
                    <a:pt x="254" y="452"/>
                    <a:pt x="265" y="453"/>
                    <a:pt x="275" y="454"/>
                  </a:cubicBezTo>
                  <a:cubicBezTo>
                    <a:pt x="285" y="456"/>
                    <a:pt x="294" y="458"/>
                    <a:pt x="302" y="462"/>
                  </a:cubicBezTo>
                  <a:cubicBezTo>
                    <a:pt x="302" y="516"/>
                    <a:pt x="302" y="516"/>
                    <a:pt x="302" y="516"/>
                  </a:cubicBezTo>
                  <a:cubicBezTo>
                    <a:pt x="298" y="513"/>
                    <a:pt x="293" y="510"/>
                    <a:pt x="288" y="508"/>
                  </a:cubicBezTo>
                  <a:cubicBezTo>
                    <a:pt x="284" y="506"/>
                    <a:pt x="279" y="504"/>
                    <a:pt x="274" y="502"/>
                  </a:cubicBezTo>
                  <a:cubicBezTo>
                    <a:pt x="269" y="501"/>
                    <a:pt x="263" y="500"/>
                    <a:pt x="258" y="499"/>
                  </a:cubicBezTo>
                  <a:cubicBezTo>
                    <a:pt x="253" y="498"/>
                    <a:pt x="249" y="498"/>
                    <a:pt x="244" y="498"/>
                  </a:cubicBezTo>
                  <a:cubicBezTo>
                    <a:pt x="238" y="498"/>
                    <a:pt x="232" y="498"/>
                    <a:pt x="227" y="500"/>
                  </a:cubicBezTo>
                  <a:cubicBezTo>
                    <a:pt x="222" y="501"/>
                    <a:pt x="218" y="503"/>
                    <a:pt x="214" y="505"/>
                  </a:cubicBezTo>
                  <a:cubicBezTo>
                    <a:pt x="211" y="507"/>
                    <a:pt x="208" y="510"/>
                    <a:pt x="206" y="513"/>
                  </a:cubicBezTo>
                  <a:cubicBezTo>
                    <a:pt x="204" y="517"/>
                    <a:pt x="203" y="520"/>
                    <a:pt x="203" y="524"/>
                  </a:cubicBezTo>
                  <a:cubicBezTo>
                    <a:pt x="203" y="528"/>
                    <a:pt x="204" y="532"/>
                    <a:pt x="206" y="536"/>
                  </a:cubicBezTo>
                  <a:cubicBezTo>
                    <a:pt x="208" y="539"/>
                    <a:pt x="212" y="542"/>
                    <a:pt x="216" y="546"/>
                  </a:cubicBezTo>
                  <a:cubicBezTo>
                    <a:pt x="219" y="549"/>
                    <a:pt x="224" y="552"/>
                    <a:pt x="230" y="555"/>
                  </a:cubicBezTo>
                  <a:cubicBezTo>
                    <a:pt x="236" y="558"/>
                    <a:pt x="242" y="561"/>
                    <a:pt x="249" y="564"/>
                  </a:cubicBezTo>
                  <a:cubicBezTo>
                    <a:pt x="259" y="568"/>
                    <a:pt x="268" y="573"/>
                    <a:pt x="275" y="578"/>
                  </a:cubicBezTo>
                  <a:cubicBezTo>
                    <a:pt x="283" y="582"/>
                    <a:pt x="290" y="588"/>
                    <a:pt x="295" y="594"/>
                  </a:cubicBezTo>
                  <a:cubicBezTo>
                    <a:pt x="301" y="600"/>
                    <a:pt x="305" y="607"/>
                    <a:pt x="308" y="615"/>
                  </a:cubicBezTo>
                  <a:cubicBezTo>
                    <a:pt x="311" y="623"/>
                    <a:pt x="313" y="632"/>
                    <a:pt x="313" y="643"/>
                  </a:cubicBezTo>
                  <a:cubicBezTo>
                    <a:pt x="313" y="657"/>
                    <a:pt x="310" y="669"/>
                    <a:pt x="305" y="679"/>
                  </a:cubicBezTo>
                  <a:close/>
                  <a:moveTo>
                    <a:pt x="523" y="751"/>
                  </a:moveTo>
                  <a:cubicBezTo>
                    <a:pt x="491" y="716"/>
                    <a:pt x="491" y="716"/>
                    <a:pt x="491" y="716"/>
                  </a:cubicBezTo>
                  <a:cubicBezTo>
                    <a:pt x="480" y="719"/>
                    <a:pt x="468" y="720"/>
                    <a:pt x="456" y="720"/>
                  </a:cubicBezTo>
                  <a:cubicBezTo>
                    <a:pt x="421" y="720"/>
                    <a:pt x="392" y="708"/>
                    <a:pt x="370" y="684"/>
                  </a:cubicBezTo>
                  <a:cubicBezTo>
                    <a:pt x="348" y="660"/>
                    <a:pt x="337" y="628"/>
                    <a:pt x="337" y="589"/>
                  </a:cubicBezTo>
                  <a:cubicBezTo>
                    <a:pt x="337" y="549"/>
                    <a:pt x="349" y="515"/>
                    <a:pt x="371" y="490"/>
                  </a:cubicBezTo>
                  <a:cubicBezTo>
                    <a:pt x="393" y="465"/>
                    <a:pt x="423" y="452"/>
                    <a:pt x="460" y="452"/>
                  </a:cubicBezTo>
                  <a:cubicBezTo>
                    <a:pt x="494" y="452"/>
                    <a:pt x="522" y="464"/>
                    <a:pt x="544" y="488"/>
                  </a:cubicBezTo>
                  <a:cubicBezTo>
                    <a:pt x="565" y="512"/>
                    <a:pt x="576" y="544"/>
                    <a:pt x="576" y="584"/>
                  </a:cubicBezTo>
                  <a:cubicBezTo>
                    <a:pt x="576" y="625"/>
                    <a:pt x="565" y="658"/>
                    <a:pt x="543" y="683"/>
                  </a:cubicBezTo>
                  <a:cubicBezTo>
                    <a:pt x="542" y="684"/>
                    <a:pt x="541" y="684"/>
                    <a:pt x="540" y="685"/>
                  </a:cubicBezTo>
                  <a:cubicBezTo>
                    <a:pt x="540" y="686"/>
                    <a:pt x="539" y="687"/>
                    <a:pt x="538" y="687"/>
                  </a:cubicBezTo>
                  <a:cubicBezTo>
                    <a:pt x="600" y="751"/>
                    <a:pt x="600" y="751"/>
                    <a:pt x="600" y="751"/>
                  </a:cubicBezTo>
                  <a:lnTo>
                    <a:pt x="523" y="751"/>
                  </a:lnTo>
                  <a:close/>
                  <a:moveTo>
                    <a:pt x="762" y="716"/>
                  </a:moveTo>
                  <a:cubicBezTo>
                    <a:pt x="617" y="716"/>
                    <a:pt x="617" y="716"/>
                    <a:pt x="617" y="716"/>
                  </a:cubicBezTo>
                  <a:cubicBezTo>
                    <a:pt x="617" y="456"/>
                    <a:pt x="617" y="456"/>
                    <a:pt x="617" y="456"/>
                  </a:cubicBezTo>
                  <a:cubicBezTo>
                    <a:pt x="671" y="456"/>
                    <a:pt x="671" y="456"/>
                    <a:pt x="671" y="456"/>
                  </a:cubicBezTo>
                  <a:cubicBezTo>
                    <a:pt x="671" y="668"/>
                    <a:pt x="671" y="668"/>
                    <a:pt x="671" y="668"/>
                  </a:cubicBezTo>
                  <a:cubicBezTo>
                    <a:pt x="762" y="668"/>
                    <a:pt x="762" y="668"/>
                    <a:pt x="762" y="668"/>
                  </a:cubicBezTo>
                  <a:lnTo>
                    <a:pt x="762" y="716"/>
                  </a:lnTo>
                  <a:close/>
                  <a:moveTo>
                    <a:pt x="448" y="329"/>
                  </a:moveTo>
                  <a:cubicBezTo>
                    <a:pt x="250" y="329"/>
                    <a:pt x="89" y="272"/>
                    <a:pt x="89" y="201"/>
                  </a:cubicBezTo>
                  <a:cubicBezTo>
                    <a:pt x="89" y="131"/>
                    <a:pt x="250" y="73"/>
                    <a:pt x="448" y="73"/>
                  </a:cubicBezTo>
                  <a:cubicBezTo>
                    <a:pt x="646" y="73"/>
                    <a:pt x="807" y="131"/>
                    <a:pt x="807" y="201"/>
                  </a:cubicBezTo>
                  <a:cubicBezTo>
                    <a:pt x="807" y="272"/>
                    <a:pt x="646" y="329"/>
                    <a:pt x="448" y="3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37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49" name="Freeform 41"/>
            <p:cNvSpPr>
              <a:spLocks/>
            </p:cNvSpPr>
            <p:nvPr/>
          </p:nvSpPr>
          <p:spPr bwMode="auto">
            <a:xfrm>
              <a:off x="-1887538" y="4916098"/>
              <a:ext cx="373063" cy="511175"/>
            </a:xfrm>
            <a:custGeom>
              <a:avLst/>
              <a:gdLst>
                <a:gd name="T0" fmla="*/ 63 w 123"/>
                <a:gd name="T1" fmla="*/ 0 h 168"/>
                <a:gd name="T2" fmla="*/ 17 w 123"/>
                <a:gd name="T3" fmla="*/ 23 h 168"/>
                <a:gd name="T4" fmla="*/ 0 w 123"/>
                <a:gd name="T5" fmla="*/ 84 h 168"/>
                <a:gd name="T6" fmla="*/ 17 w 123"/>
                <a:gd name="T7" fmla="*/ 145 h 168"/>
                <a:gd name="T8" fmla="*/ 62 w 123"/>
                <a:gd name="T9" fmla="*/ 168 h 168"/>
                <a:gd name="T10" fmla="*/ 107 w 123"/>
                <a:gd name="T11" fmla="*/ 146 h 168"/>
                <a:gd name="T12" fmla="*/ 123 w 123"/>
                <a:gd name="T13" fmla="*/ 85 h 168"/>
                <a:gd name="T14" fmla="*/ 107 w 123"/>
                <a:gd name="T15" fmla="*/ 23 h 168"/>
                <a:gd name="T16" fmla="*/ 63 w 123"/>
                <a:gd name="T1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 h="168">
                  <a:moveTo>
                    <a:pt x="63" y="0"/>
                  </a:moveTo>
                  <a:cubicBezTo>
                    <a:pt x="44" y="0"/>
                    <a:pt x="29" y="8"/>
                    <a:pt x="17" y="23"/>
                  </a:cubicBezTo>
                  <a:cubicBezTo>
                    <a:pt x="6" y="39"/>
                    <a:pt x="0" y="59"/>
                    <a:pt x="0" y="84"/>
                  </a:cubicBezTo>
                  <a:cubicBezTo>
                    <a:pt x="0" y="110"/>
                    <a:pt x="6" y="130"/>
                    <a:pt x="17" y="145"/>
                  </a:cubicBezTo>
                  <a:cubicBezTo>
                    <a:pt x="28" y="160"/>
                    <a:pt x="43" y="168"/>
                    <a:pt x="62" y="168"/>
                  </a:cubicBezTo>
                  <a:cubicBezTo>
                    <a:pt x="81" y="168"/>
                    <a:pt x="96" y="160"/>
                    <a:pt x="107" y="146"/>
                  </a:cubicBezTo>
                  <a:cubicBezTo>
                    <a:pt x="118" y="131"/>
                    <a:pt x="123" y="111"/>
                    <a:pt x="123" y="85"/>
                  </a:cubicBezTo>
                  <a:cubicBezTo>
                    <a:pt x="123" y="59"/>
                    <a:pt x="118" y="38"/>
                    <a:pt x="107" y="23"/>
                  </a:cubicBezTo>
                  <a:cubicBezTo>
                    <a:pt x="97" y="8"/>
                    <a:pt x="82" y="0"/>
                    <a:pt x="6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37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177" name="TextBox 176"/>
          <p:cNvSpPr txBox="1"/>
          <p:nvPr/>
        </p:nvSpPr>
        <p:spPr>
          <a:xfrm>
            <a:off x="1647495" y="1704125"/>
            <a:ext cx="485720" cy="316753"/>
          </a:xfrm>
          <a:prstGeom prst="rect">
            <a:avLst/>
          </a:prstGeom>
          <a:noFill/>
        </p:spPr>
        <p:txBody>
          <a:bodyPr wrap="square" lIns="0" tIns="0" rIns="0" bIns="0" rtlCol="0" anchor="ctr" anchorCtr="0">
            <a:spAutoFit/>
          </a:bodyPr>
          <a:lstStyle/>
          <a:p>
            <a:pPr marL="0" marR="0" lvl="0" indent="0" defTabSz="914169" eaLnBrk="1" fontAlgn="auto" latinLnBrk="0" hangingPunct="1">
              <a:lnSpc>
                <a:spcPct val="100000"/>
              </a:lnSpc>
              <a:spcBef>
                <a:spcPts val="0"/>
              </a:spcBef>
              <a:spcAft>
                <a:spcPts val="588"/>
              </a:spcAft>
              <a:buClrTx/>
              <a:buSzTx/>
              <a:buFontTx/>
              <a:buNone/>
              <a:tabLst/>
              <a:defRPr/>
            </a:pPr>
            <a:r>
              <a:rPr kumimoji="0" lang="en-US" sz="1029" b="0" i="0" u="none" strike="noStrike" kern="0" cap="none" spc="0" normalizeH="0" baseline="0" noProof="0" dirty="0">
                <a:ln>
                  <a:noFill/>
                </a:ln>
                <a:solidFill>
                  <a:schemeClr val="bg1">
                    <a:lumMod val="75000"/>
                  </a:schemeClr>
                </a:solidFill>
                <a:effectLst/>
                <a:uLnTx/>
                <a:uFillTx/>
                <a:cs typeface="Segoe UI Semilight" panose="020B0402040204020203" pitchFamily="34" charset="0"/>
              </a:rPr>
              <a:t>Data Sources</a:t>
            </a:r>
          </a:p>
        </p:txBody>
      </p:sp>
      <p:sp>
        <p:nvSpPr>
          <p:cNvPr id="179" name="TextBox 178"/>
          <p:cNvSpPr txBox="1"/>
          <p:nvPr/>
        </p:nvSpPr>
        <p:spPr>
          <a:xfrm>
            <a:off x="1647495" y="2988418"/>
            <a:ext cx="485720" cy="158377"/>
          </a:xfrm>
          <a:prstGeom prst="rect">
            <a:avLst/>
          </a:prstGeom>
          <a:noFill/>
        </p:spPr>
        <p:txBody>
          <a:bodyPr wrap="square" lIns="0" tIns="0" rIns="0" bIns="0" rtlCol="0" anchor="ctr" anchorCtr="0">
            <a:spAutoFit/>
          </a:bodyPr>
          <a:lstStyle/>
          <a:p>
            <a:pPr marL="0" marR="0" lvl="0" indent="0" defTabSz="914169" eaLnBrk="1" fontAlgn="auto" latinLnBrk="0" hangingPunct="1">
              <a:lnSpc>
                <a:spcPct val="100000"/>
              </a:lnSpc>
              <a:spcBef>
                <a:spcPct val="0"/>
              </a:spcBef>
              <a:spcAft>
                <a:spcPts val="588"/>
              </a:spcAft>
              <a:buClrTx/>
              <a:buSzTx/>
              <a:buFontTx/>
              <a:buNone/>
              <a:tabLst/>
              <a:defRPr/>
            </a:pPr>
            <a:r>
              <a:rPr kumimoji="0" lang="en-US" sz="1029" b="0" i="0" u="none" strike="noStrike" kern="0" cap="none" spc="0" normalizeH="0" baseline="0" noProof="0" dirty="0">
                <a:ln>
                  <a:noFill/>
                </a:ln>
                <a:solidFill>
                  <a:schemeClr val="bg1">
                    <a:lumMod val="75000"/>
                  </a:schemeClr>
                </a:solidFill>
                <a:effectLst/>
                <a:uLnTx/>
                <a:uFillTx/>
                <a:cs typeface="Segoe UI Semilight" panose="020B0402040204020203" pitchFamily="34" charset="0"/>
              </a:rPr>
              <a:t>Apps</a:t>
            </a:r>
          </a:p>
        </p:txBody>
      </p:sp>
      <p:sp>
        <p:nvSpPr>
          <p:cNvPr id="181" name="TextBox 180"/>
          <p:cNvSpPr txBox="1"/>
          <p:nvPr/>
        </p:nvSpPr>
        <p:spPr>
          <a:xfrm>
            <a:off x="1647495" y="4206576"/>
            <a:ext cx="675851" cy="475130"/>
          </a:xfrm>
          <a:prstGeom prst="rect">
            <a:avLst/>
          </a:prstGeom>
          <a:noFill/>
        </p:spPr>
        <p:txBody>
          <a:bodyPr wrap="square" lIns="0" tIns="0" rIns="0" bIns="0" rtlCol="0" anchor="ctr" anchorCtr="0">
            <a:spAutoFit/>
          </a:bodyPr>
          <a:lstStyle/>
          <a:p>
            <a:pPr marL="0" marR="0" lvl="0" indent="0" defTabSz="914169" eaLnBrk="1" fontAlgn="auto" latinLnBrk="0" hangingPunct="1">
              <a:lnSpc>
                <a:spcPct val="100000"/>
              </a:lnSpc>
              <a:spcBef>
                <a:spcPct val="0"/>
              </a:spcBef>
              <a:spcAft>
                <a:spcPts val="588"/>
              </a:spcAft>
              <a:buClrTx/>
              <a:buSzTx/>
              <a:buFontTx/>
              <a:buNone/>
              <a:tabLst/>
              <a:defRPr/>
            </a:pPr>
            <a:r>
              <a:rPr kumimoji="0" lang="en-US" sz="1029" b="0" i="0" u="none" strike="noStrike" kern="0" cap="none" spc="0" normalizeH="0" baseline="0" noProof="0" dirty="0">
                <a:ln>
                  <a:noFill/>
                </a:ln>
                <a:solidFill>
                  <a:schemeClr val="bg1">
                    <a:lumMod val="75000"/>
                  </a:schemeClr>
                </a:solidFill>
                <a:effectLst/>
                <a:uLnTx/>
                <a:uFillTx/>
                <a:cs typeface="Segoe UI Semilight" panose="020B0402040204020203" pitchFamily="34" charset="0"/>
              </a:rPr>
              <a:t>Sensors </a:t>
            </a:r>
            <a:br>
              <a:rPr kumimoji="0" lang="en-US" sz="1029" b="0" i="0" u="none" strike="noStrike" kern="0" cap="none" spc="0" normalizeH="0" baseline="0" noProof="0" dirty="0">
                <a:ln>
                  <a:noFill/>
                </a:ln>
                <a:solidFill>
                  <a:schemeClr val="bg1">
                    <a:lumMod val="75000"/>
                  </a:schemeClr>
                </a:solidFill>
                <a:effectLst/>
                <a:uLnTx/>
                <a:uFillTx/>
                <a:cs typeface="Segoe UI Semilight" panose="020B0402040204020203" pitchFamily="34" charset="0"/>
              </a:rPr>
            </a:br>
            <a:r>
              <a:rPr kumimoji="0" lang="en-US" sz="1029" b="0" i="0" u="none" strike="noStrike" kern="0" cap="none" spc="0" normalizeH="0" baseline="0" noProof="0" dirty="0">
                <a:ln>
                  <a:noFill/>
                </a:ln>
                <a:solidFill>
                  <a:schemeClr val="bg1">
                    <a:lumMod val="75000"/>
                  </a:schemeClr>
                </a:solidFill>
                <a:effectLst/>
                <a:uLnTx/>
                <a:uFillTx/>
                <a:cs typeface="Segoe UI Semilight" panose="020B0402040204020203" pitchFamily="34" charset="0"/>
              </a:rPr>
              <a:t>and devices</a:t>
            </a:r>
          </a:p>
        </p:txBody>
      </p:sp>
      <p:cxnSp>
        <p:nvCxnSpPr>
          <p:cNvPr id="202" name="Straight Connector 201"/>
          <p:cNvCxnSpPr/>
          <p:nvPr/>
        </p:nvCxnSpPr>
        <p:spPr>
          <a:xfrm>
            <a:off x="2144590" y="3050128"/>
            <a:ext cx="283367" cy="0"/>
          </a:xfrm>
          <a:prstGeom prst="line">
            <a:avLst/>
          </a:prstGeom>
          <a:solidFill>
            <a:srgbClr val="0078D7"/>
          </a:solidFill>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289" name="Picture 288"/>
          <p:cNvPicPr>
            <a:picLocks noChangeAspect="1"/>
          </p:cNvPicPr>
          <p:nvPr/>
        </p:nvPicPr>
        <p:blipFill>
          <a:blip r:embed="rId3" cstate="email">
            <a:grayscl/>
            <a:extLst>
              <a:ext uri="{28A0092B-C50C-407E-A947-70E740481C1C}">
                <a14:useLocalDpi xmlns:a14="http://schemas.microsoft.com/office/drawing/2010/main"/>
              </a:ext>
            </a:extLst>
          </a:blip>
          <a:stretch>
            <a:fillRect/>
          </a:stretch>
        </p:blipFill>
        <p:spPr>
          <a:xfrm>
            <a:off x="807152" y="2710524"/>
            <a:ext cx="713008" cy="834267"/>
          </a:xfrm>
          <a:prstGeom prst="rect">
            <a:avLst/>
          </a:prstGeom>
        </p:spPr>
      </p:pic>
      <p:pic>
        <p:nvPicPr>
          <p:cNvPr id="290" name="Picture 289"/>
          <p:cNvPicPr>
            <a:picLocks noChangeAspect="1"/>
          </p:cNvPicPr>
          <p:nvPr/>
        </p:nvPicPr>
        <p:blipFill>
          <a:blip r:embed="rId4" cstate="email">
            <a:grayscl/>
            <a:extLst>
              <a:ext uri="{28A0092B-C50C-407E-A947-70E740481C1C}">
                <a14:useLocalDpi xmlns:a14="http://schemas.microsoft.com/office/drawing/2010/main"/>
              </a:ext>
            </a:extLst>
          </a:blip>
          <a:stretch>
            <a:fillRect/>
          </a:stretch>
        </p:blipFill>
        <p:spPr>
          <a:xfrm>
            <a:off x="883779" y="4039477"/>
            <a:ext cx="691695" cy="809329"/>
          </a:xfrm>
          <a:prstGeom prst="rect">
            <a:avLst/>
          </a:prstGeom>
        </p:spPr>
      </p:pic>
      <p:pic>
        <p:nvPicPr>
          <p:cNvPr id="291" name="Picture 290"/>
          <p:cNvPicPr>
            <a:picLocks noChangeAspect="1"/>
          </p:cNvPicPr>
          <p:nvPr/>
        </p:nvPicPr>
        <p:blipFill>
          <a:blip r:embed="rId5" cstate="email">
            <a:grayscl/>
            <a:extLst>
              <a:ext uri="{28A0092B-C50C-407E-A947-70E740481C1C}">
                <a14:useLocalDpi xmlns:a14="http://schemas.microsoft.com/office/drawing/2010/main"/>
              </a:ext>
            </a:extLst>
          </a:blip>
          <a:stretch>
            <a:fillRect/>
          </a:stretch>
        </p:blipFill>
        <p:spPr>
          <a:xfrm>
            <a:off x="883913" y="1472590"/>
            <a:ext cx="629979" cy="737119"/>
          </a:xfrm>
          <a:prstGeom prst="rect">
            <a:avLst/>
          </a:prstGeom>
        </p:spPr>
      </p:pic>
      <p:sp>
        <p:nvSpPr>
          <p:cNvPr id="117" name="Rectangle 116"/>
          <p:cNvSpPr/>
          <p:nvPr/>
        </p:nvSpPr>
        <p:spPr>
          <a:xfrm>
            <a:off x="4830881" y="4437703"/>
            <a:ext cx="1190817" cy="261610"/>
          </a:xfrm>
          <a:prstGeom prst="rect">
            <a:avLst/>
          </a:prstGeom>
        </p:spPr>
        <p:txBody>
          <a:bodyPr wrap="square">
            <a:spAutoFit/>
          </a:bodyPr>
          <a:lstStyle/>
          <a:p>
            <a:pPr marL="0" marR="0" lvl="0" indent="0" defTabSz="914377"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chemeClr val="bg1">
                    <a:lumMod val="20000"/>
                    <a:lumOff val="80000"/>
                  </a:schemeClr>
                </a:solidFill>
                <a:effectLst/>
                <a:uLnTx/>
                <a:uFillTx/>
                <a:cs typeface="Segoe UI Semilight" panose="020B0402040204020203" pitchFamily="34" charset="0"/>
              </a:rPr>
              <a:t>DocumentDB</a:t>
            </a:r>
          </a:p>
        </p:txBody>
      </p:sp>
      <p:sp>
        <p:nvSpPr>
          <p:cNvPr id="118" name="Rectangle 117"/>
          <p:cNvSpPr/>
          <p:nvPr/>
        </p:nvSpPr>
        <p:spPr>
          <a:xfrm>
            <a:off x="4847394" y="4985757"/>
            <a:ext cx="1190817" cy="261610"/>
          </a:xfrm>
          <a:prstGeom prst="rect">
            <a:avLst/>
          </a:prstGeom>
        </p:spPr>
        <p:txBody>
          <a:bodyPr wrap="square">
            <a:spAutoFit/>
          </a:bodyPr>
          <a:lstStyle/>
          <a:p>
            <a:pPr marL="0" marR="0" lvl="0" indent="0" defTabSz="914377"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chemeClr val="bg1">
                    <a:lumMod val="20000"/>
                    <a:lumOff val="80000"/>
                  </a:schemeClr>
                </a:solidFill>
                <a:effectLst/>
                <a:uLnTx/>
                <a:uFillTx/>
                <a:cs typeface="Segoe UI Semilight" panose="020B0402040204020203" pitchFamily="34" charset="0"/>
              </a:rPr>
              <a:t>Redis Cache</a:t>
            </a:r>
          </a:p>
        </p:txBody>
      </p:sp>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76934" y="4893420"/>
            <a:ext cx="353947" cy="353947"/>
          </a:xfrm>
          <a:prstGeom prst="rect">
            <a:avLst/>
          </a:prstGeom>
        </p:spPr>
      </p:pic>
      <p:pic>
        <p:nvPicPr>
          <p:cNvPr id="7" name="Picture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504770" y="4395293"/>
            <a:ext cx="316567" cy="316567"/>
          </a:xfrm>
          <a:prstGeom prst="rect">
            <a:avLst/>
          </a:prstGeom>
        </p:spPr>
      </p:pic>
      <p:pic>
        <p:nvPicPr>
          <p:cNvPr id="9" name="Picture 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812522" y="4177855"/>
            <a:ext cx="330448" cy="330448"/>
          </a:xfrm>
          <a:prstGeom prst="rect">
            <a:avLst/>
          </a:prstGeom>
        </p:spPr>
      </p:pic>
      <p:sp>
        <p:nvSpPr>
          <p:cNvPr id="148" name="Rectangle 147"/>
          <p:cNvSpPr/>
          <p:nvPr/>
        </p:nvSpPr>
        <p:spPr>
          <a:xfrm>
            <a:off x="3160754" y="4202398"/>
            <a:ext cx="1190817" cy="261610"/>
          </a:xfrm>
          <a:prstGeom prst="rect">
            <a:avLst/>
          </a:prstGeom>
        </p:spPr>
        <p:txBody>
          <a:bodyPr wrap="square">
            <a:spAutoFit/>
          </a:bodyPr>
          <a:lstStyle/>
          <a:p>
            <a:pPr marL="0" marR="0" lvl="0" indent="0" defTabSz="914377"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chemeClr val="bg1">
                    <a:lumMod val="20000"/>
                    <a:lumOff val="80000"/>
                  </a:schemeClr>
                </a:solidFill>
                <a:effectLst/>
                <a:uLnTx/>
                <a:uFillTx/>
                <a:cs typeface="Segoe UI Semilight" panose="020B0402040204020203" pitchFamily="34" charset="0"/>
              </a:rPr>
              <a:t>App Services</a:t>
            </a:r>
            <a:endParaRPr kumimoji="0" lang="en-US" sz="1100" b="0" i="0" u="none" strike="noStrike" kern="0" cap="none" spc="0" normalizeH="0" baseline="0" noProof="0" dirty="0">
              <a:ln>
                <a:noFill/>
              </a:ln>
              <a:solidFill>
                <a:schemeClr val="bg1">
                  <a:lumMod val="20000"/>
                  <a:lumOff val="80000"/>
                </a:schemeClr>
              </a:solidFill>
              <a:effectLst/>
              <a:uLnTx/>
              <a:uFillTx/>
            </a:endParaRPr>
          </a:p>
        </p:txBody>
      </p:sp>
    </p:spTree>
    <p:extLst>
      <p:ext uri="{BB962C8B-B14F-4D97-AF65-F5344CB8AC3E}">
        <p14:creationId xmlns:p14="http://schemas.microsoft.com/office/powerpoint/2010/main" val="1904225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33741" y="209451"/>
            <a:ext cx="1591339" cy="1591339"/>
          </a:xfrm>
          <a:prstGeom prst="rect">
            <a:avLst/>
          </a:prstGeom>
          <a:solidFill>
            <a:schemeClr val="bg1">
              <a:lumMod val="75000"/>
            </a:schemeClr>
          </a:solidFill>
        </p:spPr>
      </p:pic>
      <p:sp>
        <p:nvSpPr>
          <p:cNvPr id="3" name="Title 2"/>
          <p:cNvSpPr>
            <a:spLocks noGrp="1"/>
          </p:cNvSpPr>
          <p:nvPr>
            <p:ph type="title"/>
          </p:nvPr>
        </p:nvSpPr>
        <p:spPr>
          <a:xfrm>
            <a:off x="209115" y="252217"/>
            <a:ext cx="11655840" cy="899665"/>
          </a:xfrm>
        </p:spPr>
        <p:txBody>
          <a:bodyPr/>
          <a:lstStyle/>
          <a:p>
            <a:r>
              <a:rPr lang="en-GB" dirty="0">
                <a:solidFill>
                  <a:schemeClr val="bg1">
                    <a:lumMod val="75000"/>
                  </a:schemeClr>
                </a:solidFill>
              </a:rPr>
              <a:t>Redis Cache</a:t>
            </a:r>
          </a:p>
        </p:txBody>
      </p:sp>
      <p:sp>
        <p:nvSpPr>
          <p:cNvPr id="4" name="Text Placeholder 3"/>
          <p:cNvSpPr>
            <a:spLocks noGrp="1"/>
          </p:cNvSpPr>
          <p:nvPr>
            <p:ph type="body" sz="quarter" idx="10"/>
          </p:nvPr>
        </p:nvSpPr>
        <p:spPr>
          <a:xfrm>
            <a:off x="209115" y="1462134"/>
            <a:ext cx="4895148" cy="4800994"/>
          </a:xfrm>
        </p:spPr>
        <p:txBody>
          <a:bodyPr/>
          <a:lstStyle/>
          <a:p>
            <a:r>
              <a:rPr lang="en-GB" dirty="0">
                <a:solidFill>
                  <a:schemeClr val="bg1">
                    <a:lumMod val="60000"/>
                    <a:lumOff val="40000"/>
                  </a:schemeClr>
                </a:solidFill>
              </a:rPr>
              <a:t>Dedicated,  managed Redis cache</a:t>
            </a:r>
          </a:p>
          <a:p>
            <a:r>
              <a:rPr lang="en-GB" dirty="0">
                <a:solidFill>
                  <a:schemeClr val="bg1">
                    <a:lumMod val="60000"/>
                    <a:lumOff val="40000"/>
                  </a:schemeClr>
                </a:solidFill>
              </a:rPr>
              <a:t>Advanced key-value store</a:t>
            </a:r>
          </a:p>
          <a:p>
            <a:r>
              <a:rPr lang="en-GB" dirty="0">
                <a:solidFill>
                  <a:schemeClr val="bg1">
                    <a:lumMod val="60000"/>
                    <a:lumOff val="40000"/>
                  </a:schemeClr>
                </a:solidFill>
              </a:rPr>
              <a:t>High-availability offering</a:t>
            </a:r>
          </a:p>
        </p:txBody>
      </p:sp>
      <p:pic>
        <p:nvPicPr>
          <p:cNvPr id="6" name="Picture 5"/>
          <p:cNvPicPr>
            <a:picLocks noChangeAspect="1"/>
          </p:cNvPicPr>
          <p:nvPr/>
        </p:nvPicPr>
        <p:blipFill>
          <a:blip r:embed="rId4"/>
          <a:stretch>
            <a:fillRect/>
          </a:stretch>
        </p:blipFill>
        <p:spPr>
          <a:xfrm>
            <a:off x="5321832" y="2765674"/>
            <a:ext cx="6603248" cy="3497454"/>
          </a:xfrm>
          <a:prstGeom prst="rect">
            <a:avLst/>
          </a:prstGeom>
        </p:spPr>
      </p:pic>
    </p:spTree>
    <p:extLst>
      <p:ext uri="{BB962C8B-B14F-4D97-AF65-F5344CB8AC3E}">
        <p14:creationId xmlns:p14="http://schemas.microsoft.com/office/powerpoint/2010/main" val="307040265"/>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269240" y="1189179"/>
            <a:ext cx="11653523" cy="4678204"/>
          </a:xfrm>
        </p:spPr>
        <p:txBody>
          <a:bodyPr/>
          <a:lstStyle/>
          <a:p>
            <a:endParaRPr lang="en-GB" sz="4000" b="1" dirty="0">
              <a:solidFill>
                <a:schemeClr val="bg1">
                  <a:lumMod val="60000"/>
                  <a:lumOff val="40000"/>
                </a:schemeClr>
              </a:solidFill>
            </a:endParaRPr>
          </a:p>
          <a:p>
            <a:r>
              <a:rPr lang="en-GB" sz="4000" b="1" dirty="0">
                <a:solidFill>
                  <a:schemeClr val="bg1">
                    <a:lumMod val="60000"/>
                    <a:lumOff val="40000"/>
                  </a:schemeClr>
                </a:solidFill>
              </a:rPr>
              <a:t>NoSQL as a service</a:t>
            </a:r>
          </a:p>
          <a:p>
            <a:r>
              <a:rPr lang="en-GB" sz="4000" b="1" dirty="0">
                <a:solidFill>
                  <a:schemeClr val="bg1">
                    <a:lumMod val="60000"/>
                    <a:lumOff val="40000"/>
                  </a:schemeClr>
                </a:solidFill>
              </a:rPr>
              <a:t>Highly available, globally distributed</a:t>
            </a:r>
          </a:p>
          <a:p>
            <a:r>
              <a:rPr lang="en-GB" sz="4000" b="1" dirty="0">
                <a:solidFill>
                  <a:schemeClr val="bg1">
                    <a:lumMod val="60000"/>
                    <a:lumOff val="40000"/>
                  </a:schemeClr>
                </a:solidFill>
              </a:rPr>
              <a:t>Benefits of SQL and JavaScript, schema-free</a:t>
            </a:r>
          </a:p>
          <a:p>
            <a:r>
              <a:rPr lang="en-GB" sz="4000" b="1" dirty="0">
                <a:solidFill>
                  <a:schemeClr val="bg1">
                    <a:lumMod val="60000"/>
                    <a:lumOff val="40000"/>
                  </a:schemeClr>
                </a:solidFill>
              </a:rPr>
              <a:t>Guaranteed low latency write-optimised, latch-free database engine </a:t>
            </a:r>
          </a:p>
          <a:p>
            <a:r>
              <a:rPr lang="en-GB" sz="4000" b="1" dirty="0">
                <a:solidFill>
                  <a:schemeClr val="bg1">
                    <a:lumMod val="60000"/>
                    <a:lumOff val="40000"/>
                  </a:schemeClr>
                </a:solidFill>
              </a:rPr>
              <a:t>Protocol support for MongoDB</a:t>
            </a:r>
          </a:p>
        </p:txBody>
      </p:sp>
      <p:sp>
        <p:nvSpPr>
          <p:cNvPr id="2" name="Title 1"/>
          <p:cNvSpPr>
            <a:spLocks noGrp="1"/>
          </p:cNvSpPr>
          <p:nvPr>
            <p:ph type="title"/>
          </p:nvPr>
        </p:nvSpPr>
        <p:spPr/>
        <p:txBody>
          <a:bodyPr/>
          <a:lstStyle/>
          <a:p>
            <a:r>
              <a:rPr lang="en-GB" dirty="0">
                <a:solidFill>
                  <a:schemeClr val="bg1"/>
                </a:solidFill>
              </a:rPr>
              <a:t>Azure DocumentDB</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07221" y="289512"/>
            <a:ext cx="1170798" cy="1170798"/>
          </a:xfrm>
          <a:prstGeom prst="rect">
            <a:avLst/>
          </a:prstGeom>
          <a:solidFill>
            <a:schemeClr val="bg1">
              <a:lumMod val="75000"/>
            </a:schemeClr>
          </a:solidFill>
        </p:spPr>
      </p:pic>
    </p:spTree>
    <p:extLst>
      <p:ext uri="{BB962C8B-B14F-4D97-AF65-F5344CB8AC3E}">
        <p14:creationId xmlns:p14="http://schemas.microsoft.com/office/powerpoint/2010/main" val="2739182357"/>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69240" y="1393891"/>
            <a:ext cx="11922760" cy="4610493"/>
          </a:xfrm>
        </p:spPr>
        <p:txBody>
          <a:bodyPr/>
          <a:lstStyle/>
          <a:p>
            <a:r>
              <a:rPr lang="en-GB" sz="4000" dirty="0">
                <a:solidFill>
                  <a:schemeClr val="bg1">
                    <a:lumMod val="75000"/>
                  </a:schemeClr>
                </a:solidFill>
              </a:rPr>
              <a:t>Fully managed service search service </a:t>
            </a:r>
          </a:p>
          <a:p>
            <a:r>
              <a:rPr lang="en-GB" sz="4000" dirty="0">
                <a:solidFill>
                  <a:schemeClr val="bg1">
                    <a:lumMod val="75000"/>
                  </a:schemeClr>
                </a:solidFill>
              </a:rPr>
              <a:t>Based on </a:t>
            </a:r>
            <a:r>
              <a:rPr lang="en-GB" sz="4000" dirty="0" err="1">
                <a:solidFill>
                  <a:schemeClr val="bg1">
                    <a:lumMod val="75000"/>
                  </a:schemeClr>
                </a:solidFill>
              </a:rPr>
              <a:t>ElasticSearch</a:t>
            </a:r>
            <a:r>
              <a:rPr lang="en-GB" sz="4000" dirty="0">
                <a:solidFill>
                  <a:schemeClr val="bg1">
                    <a:lumMod val="75000"/>
                  </a:schemeClr>
                </a:solidFill>
              </a:rPr>
              <a:t> engine</a:t>
            </a:r>
          </a:p>
          <a:p>
            <a:r>
              <a:rPr lang="en-GB" sz="4000" dirty="0">
                <a:solidFill>
                  <a:schemeClr val="bg1">
                    <a:lumMod val="75000"/>
                  </a:schemeClr>
                </a:solidFill>
              </a:rPr>
              <a:t>Avoid hassle of index corruption, service availability, scaling and service updates</a:t>
            </a:r>
          </a:p>
          <a:p>
            <a:r>
              <a:rPr lang="en-GB" sz="4000" dirty="0">
                <a:solidFill>
                  <a:schemeClr val="bg1">
                    <a:lumMod val="75000"/>
                  </a:schemeClr>
                </a:solidFill>
              </a:rPr>
              <a:t>Load and update with integrated indexers</a:t>
            </a:r>
          </a:p>
          <a:p>
            <a:r>
              <a:rPr lang="en-GB" sz="4000" dirty="0">
                <a:solidFill>
                  <a:schemeClr val="bg1">
                    <a:lumMod val="75000"/>
                  </a:schemeClr>
                </a:solidFill>
              </a:rPr>
              <a:t>Control over search rankings with facets, weightings</a:t>
            </a:r>
          </a:p>
          <a:p>
            <a:r>
              <a:rPr lang="en-GB" sz="3600" dirty="0">
                <a:solidFill>
                  <a:schemeClr val="bg1">
                    <a:lumMod val="75000"/>
                  </a:schemeClr>
                </a:solidFill>
              </a:rPr>
              <a:t>Integration with Microsoft’s Natural Language Processors </a:t>
            </a:r>
            <a:endParaRPr lang="en-GB" sz="4000" dirty="0">
              <a:solidFill>
                <a:schemeClr val="bg1">
                  <a:lumMod val="75000"/>
                </a:schemeClr>
              </a:solidFill>
            </a:endParaRPr>
          </a:p>
        </p:txBody>
      </p:sp>
      <p:sp>
        <p:nvSpPr>
          <p:cNvPr id="2" name="Title 1"/>
          <p:cNvSpPr>
            <a:spLocks noGrp="1"/>
          </p:cNvSpPr>
          <p:nvPr>
            <p:ph type="title"/>
          </p:nvPr>
        </p:nvSpPr>
        <p:spPr/>
        <p:txBody>
          <a:bodyPr/>
          <a:lstStyle/>
          <a:p>
            <a:r>
              <a:rPr lang="en-GB" dirty="0">
                <a:solidFill>
                  <a:schemeClr val="bg1">
                    <a:lumMod val="75000"/>
                  </a:schemeClr>
                </a:solidFill>
              </a:rPr>
              <a:t>Azure Search</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3114" y="84800"/>
            <a:ext cx="1229649" cy="1229649"/>
          </a:xfrm>
          <a:prstGeom prst="rect">
            <a:avLst/>
          </a:prstGeom>
          <a:solidFill>
            <a:schemeClr val="bg1">
              <a:lumMod val="75000"/>
            </a:schemeClr>
          </a:solidFill>
        </p:spPr>
      </p:pic>
    </p:spTree>
    <p:extLst>
      <p:ext uri="{BB962C8B-B14F-4D97-AF65-F5344CB8AC3E}">
        <p14:creationId xmlns:p14="http://schemas.microsoft.com/office/powerpoint/2010/main" val="955302206"/>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26"/>
          <p:cNvSpPr>
            <a:spLocks noGrp="1"/>
          </p:cNvSpPr>
          <p:nvPr>
            <p:ph type="title"/>
          </p:nvPr>
        </p:nvSpPr>
        <p:spPr>
          <a:xfrm>
            <a:off x="157519" y="166961"/>
            <a:ext cx="11655840" cy="899665"/>
          </a:xfrm>
        </p:spPr>
        <p:txBody>
          <a:bodyPr/>
          <a:lstStyle/>
          <a:p>
            <a:r>
              <a:rPr lang="en-US" sz="4000" dirty="0">
                <a:solidFill>
                  <a:schemeClr val="bg1">
                    <a:lumMod val="75000"/>
                  </a:schemeClr>
                </a:solidFill>
              </a:rPr>
              <a:t>Data at Scale</a:t>
            </a:r>
          </a:p>
        </p:txBody>
      </p:sp>
      <p:sp>
        <p:nvSpPr>
          <p:cNvPr id="134" name="Rectangle 133"/>
          <p:cNvSpPr/>
          <p:nvPr/>
        </p:nvSpPr>
        <p:spPr bwMode="auto">
          <a:xfrm>
            <a:off x="8559437" y="1189495"/>
            <a:ext cx="1701999" cy="2870523"/>
          </a:xfrm>
          <a:prstGeom prst="rect">
            <a:avLst/>
          </a:prstGeom>
          <a:solidFill>
            <a:schemeClr val="bg1">
              <a:lumMod val="75000"/>
            </a:schemeClr>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79" tIns="91427" rIns="18279" bIns="91388" numCol="1" spcCol="1270" anchor="t" anchorCtr="0">
            <a:noAutofit/>
          </a:bodyPr>
          <a:lstStyle/>
          <a:p>
            <a:pPr algn="ctr" defTabSz="724855">
              <a:spcBef>
                <a:spcPct val="0"/>
              </a:spcBef>
              <a:spcAft>
                <a:spcPct val="35000"/>
              </a:spcAft>
              <a:defRPr/>
            </a:pPr>
            <a:r>
              <a:rPr lang="en-US" sz="1400" kern="0" dirty="0">
                <a:solidFill>
                  <a:schemeClr val="tx1"/>
                </a:solidFill>
                <a:latin typeface="Segoe UI Semibold" panose="020B0702040204020203" pitchFamily="34" charset="0"/>
                <a:cs typeface="Segoe UI Semibold" panose="020B0702040204020203" pitchFamily="34" charset="0"/>
              </a:rPr>
              <a:t>Intelligence</a:t>
            </a:r>
          </a:p>
        </p:txBody>
      </p:sp>
      <p:sp>
        <p:nvSpPr>
          <p:cNvPr id="142" name="Rectangle 141"/>
          <p:cNvSpPr/>
          <p:nvPr/>
        </p:nvSpPr>
        <p:spPr bwMode="auto">
          <a:xfrm>
            <a:off x="8550499" y="4184315"/>
            <a:ext cx="1710936" cy="1267591"/>
          </a:xfrm>
          <a:prstGeom prst="rect">
            <a:avLst/>
          </a:prstGeom>
          <a:solidFill>
            <a:schemeClr val="bg1">
              <a:lumMod val="75000"/>
            </a:schemeClr>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79" tIns="91427" rIns="18279" bIns="91388" numCol="1" spcCol="1270" anchor="t" anchorCtr="0">
            <a:noAutofit/>
          </a:bodyPr>
          <a:lstStyle/>
          <a:p>
            <a:pPr algn="ctr" defTabSz="724855">
              <a:spcBef>
                <a:spcPct val="0"/>
              </a:spcBef>
              <a:spcAft>
                <a:spcPct val="35000"/>
              </a:spcAft>
              <a:defRPr/>
            </a:pPr>
            <a:r>
              <a:rPr lang="en-US" sz="1400" kern="0" dirty="0">
                <a:solidFill>
                  <a:schemeClr val="tx1"/>
                </a:solidFill>
                <a:latin typeface="Segoe UI Semibold" panose="020B0702040204020203" pitchFamily="34" charset="0"/>
                <a:cs typeface="Segoe UI Semibold" panose="020B0702040204020203" pitchFamily="34" charset="0"/>
              </a:rPr>
              <a:t>Dashboards &amp; Visualizations</a:t>
            </a:r>
          </a:p>
        </p:txBody>
      </p:sp>
      <p:sp>
        <p:nvSpPr>
          <p:cNvPr id="131" name="Rectangle 130"/>
          <p:cNvSpPr/>
          <p:nvPr/>
        </p:nvSpPr>
        <p:spPr bwMode="auto">
          <a:xfrm>
            <a:off x="2184210" y="1189495"/>
            <a:ext cx="1627735" cy="4262412"/>
          </a:xfrm>
          <a:prstGeom prst="rect">
            <a:avLst/>
          </a:prstGeom>
          <a:solidFill>
            <a:schemeClr val="bg1">
              <a:lumMod val="75000"/>
            </a:schemeClr>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79" tIns="91427" rIns="18279" bIns="91388" numCol="1" spcCol="1270" anchor="t" anchorCtr="0">
            <a:noAutofit/>
          </a:bodyPr>
          <a:lstStyle/>
          <a:p>
            <a:pPr algn="ctr" defTabSz="724855">
              <a:spcBef>
                <a:spcPct val="0"/>
              </a:spcBef>
              <a:spcAft>
                <a:spcPct val="35000"/>
              </a:spcAft>
              <a:defRPr/>
            </a:pPr>
            <a:r>
              <a:rPr lang="en-US" sz="1400" kern="0" dirty="0">
                <a:solidFill>
                  <a:schemeClr val="tx1"/>
                </a:solidFill>
                <a:latin typeface="Segoe UI Semibold" panose="020B0702040204020203" pitchFamily="34" charset="0"/>
                <a:cs typeface="Segoe UI Semibold" panose="020B0702040204020203" pitchFamily="34" charset="0"/>
              </a:rPr>
              <a:t>Information Management</a:t>
            </a:r>
          </a:p>
        </p:txBody>
      </p:sp>
      <p:sp>
        <p:nvSpPr>
          <p:cNvPr id="132" name="Rectangle 131"/>
          <p:cNvSpPr/>
          <p:nvPr/>
        </p:nvSpPr>
        <p:spPr bwMode="auto">
          <a:xfrm>
            <a:off x="4411905" y="1189495"/>
            <a:ext cx="1674553" cy="4262412"/>
          </a:xfrm>
          <a:prstGeom prst="rect">
            <a:avLst/>
          </a:prstGeom>
          <a:solidFill>
            <a:schemeClr val="bg1">
              <a:lumMod val="75000"/>
            </a:schemeClr>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79" tIns="91427" rIns="18279" bIns="91388" numCol="1" spcCol="1270" anchor="t" anchorCtr="0">
            <a:noAutofit/>
          </a:bodyPr>
          <a:lstStyle/>
          <a:p>
            <a:pPr algn="ctr" defTabSz="724855">
              <a:spcBef>
                <a:spcPct val="0"/>
              </a:spcBef>
              <a:spcAft>
                <a:spcPct val="35000"/>
              </a:spcAft>
              <a:defRPr/>
            </a:pPr>
            <a:r>
              <a:rPr lang="en-US" sz="1400" kern="0" dirty="0">
                <a:solidFill>
                  <a:schemeClr val="tx1"/>
                </a:solidFill>
                <a:latin typeface="Segoe UI Semibold" panose="020B0702040204020203" pitchFamily="34" charset="0"/>
                <a:cs typeface="Segoe UI Semibold" panose="020B0702040204020203" pitchFamily="34" charset="0"/>
              </a:rPr>
              <a:t>Big Data Stores</a:t>
            </a:r>
          </a:p>
        </p:txBody>
      </p:sp>
      <p:sp>
        <p:nvSpPr>
          <p:cNvPr id="133" name="Rectangle 132"/>
          <p:cNvSpPr/>
          <p:nvPr/>
        </p:nvSpPr>
        <p:spPr bwMode="auto">
          <a:xfrm>
            <a:off x="6489543" y="1189495"/>
            <a:ext cx="1722875" cy="4262412"/>
          </a:xfrm>
          <a:prstGeom prst="rect">
            <a:avLst/>
          </a:prstGeom>
          <a:solidFill>
            <a:schemeClr val="bg1">
              <a:lumMod val="75000"/>
            </a:schemeClr>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79" tIns="91427" rIns="18279" bIns="91388" numCol="1" spcCol="1270" anchor="t" anchorCtr="0">
            <a:noAutofit/>
          </a:bodyPr>
          <a:lstStyle/>
          <a:p>
            <a:pPr algn="ctr" defTabSz="724855">
              <a:spcBef>
                <a:spcPct val="0"/>
              </a:spcBef>
              <a:spcAft>
                <a:spcPct val="35000"/>
              </a:spcAft>
              <a:defRPr/>
            </a:pPr>
            <a:r>
              <a:rPr lang="en-US" sz="1400" kern="0" dirty="0">
                <a:solidFill>
                  <a:schemeClr val="bg1">
                    <a:lumMod val="20000"/>
                    <a:lumOff val="80000"/>
                  </a:schemeClr>
                </a:solidFill>
                <a:latin typeface="Segoe UI Semibold" panose="020B0702040204020203" pitchFamily="34" charset="0"/>
                <a:cs typeface="Segoe UI Semibold" panose="020B0702040204020203" pitchFamily="34" charset="0"/>
              </a:rPr>
              <a:t>Machine Learning and Analytics</a:t>
            </a:r>
          </a:p>
        </p:txBody>
      </p:sp>
      <p:sp>
        <p:nvSpPr>
          <p:cNvPr id="143" name="Rectangle 142"/>
          <p:cNvSpPr/>
          <p:nvPr/>
        </p:nvSpPr>
        <p:spPr>
          <a:xfrm>
            <a:off x="7119224" y="3373000"/>
            <a:ext cx="1188805" cy="600164"/>
          </a:xfrm>
          <a:prstGeom prst="rect">
            <a:avLst/>
          </a:prstGeom>
        </p:spPr>
        <p:txBody>
          <a:bodyPr wrap="square">
            <a:spAutoFit/>
          </a:bodyPr>
          <a:lstStyle/>
          <a:p>
            <a:pPr defTabSz="914377">
              <a:defRPr/>
            </a:pPr>
            <a:r>
              <a:rPr lang="en-US" sz="1100" kern="0" dirty="0">
                <a:solidFill>
                  <a:schemeClr val="bg1">
                    <a:lumMod val="20000"/>
                    <a:lumOff val="80000"/>
                  </a:schemeClr>
                </a:solidFill>
                <a:cs typeface="Segoe UI Semilight" panose="020B0402040204020203" pitchFamily="34" charset="0"/>
              </a:rPr>
              <a:t>HDInsight </a:t>
            </a:r>
          </a:p>
          <a:p>
            <a:pPr defTabSz="914377">
              <a:defRPr/>
            </a:pPr>
            <a:r>
              <a:rPr lang="en-US" sz="1100" kern="0" dirty="0">
                <a:solidFill>
                  <a:schemeClr val="bg1">
                    <a:lumMod val="20000"/>
                    <a:lumOff val="80000"/>
                  </a:schemeClr>
                </a:solidFill>
                <a:cs typeface="Segoe UI Semilight" panose="020B0402040204020203" pitchFamily="34" charset="0"/>
              </a:rPr>
              <a:t>(Hadoop and Spark)</a:t>
            </a:r>
          </a:p>
        </p:txBody>
      </p:sp>
      <p:sp>
        <p:nvSpPr>
          <p:cNvPr id="145" name="Rectangle 144"/>
          <p:cNvSpPr/>
          <p:nvPr/>
        </p:nvSpPr>
        <p:spPr>
          <a:xfrm>
            <a:off x="4865146" y="2689338"/>
            <a:ext cx="1190817" cy="430887"/>
          </a:xfrm>
          <a:prstGeom prst="rect">
            <a:avLst/>
          </a:prstGeom>
        </p:spPr>
        <p:txBody>
          <a:bodyPr wrap="square">
            <a:spAutoFit/>
          </a:bodyPr>
          <a:lstStyle/>
          <a:p>
            <a:pPr defTabSz="914377">
              <a:defRPr/>
            </a:pPr>
            <a:r>
              <a:rPr lang="en-US" sz="1100" kern="0" dirty="0">
                <a:solidFill>
                  <a:schemeClr val="bg1">
                    <a:lumMod val="20000"/>
                    <a:lumOff val="80000"/>
                  </a:schemeClr>
                </a:solidFill>
                <a:cs typeface="Segoe UI Semilight" panose="020B0402040204020203" pitchFamily="34" charset="0"/>
              </a:rPr>
              <a:t>SQL Data </a:t>
            </a:r>
          </a:p>
          <a:p>
            <a:pPr defTabSz="914377">
              <a:defRPr/>
            </a:pPr>
            <a:r>
              <a:rPr lang="en-US" sz="1100" kern="0" dirty="0">
                <a:solidFill>
                  <a:schemeClr val="bg1">
                    <a:lumMod val="20000"/>
                    <a:lumOff val="80000"/>
                  </a:schemeClr>
                </a:solidFill>
                <a:cs typeface="Segoe UI Semilight" panose="020B0402040204020203" pitchFamily="34" charset="0"/>
              </a:rPr>
              <a:t>Warehouse</a:t>
            </a:r>
          </a:p>
        </p:txBody>
      </p:sp>
      <p:sp>
        <p:nvSpPr>
          <p:cNvPr id="150" name="Rectangle 149"/>
          <p:cNvSpPr/>
          <p:nvPr/>
        </p:nvSpPr>
        <p:spPr>
          <a:xfrm>
            <a:off x="7119224" y="2689338"/>
            <a:ext cx="1188805" cy="430887"/>
          </a:xfrm>
          <a:prstGeom prst="rect">
            <a:avLst/>
          </a:prstGeom>
        </p:spPr>
        <p:txBody>
          <a:bodyPr wrap="square">
            <a:spAutoFit/>
          </a:bodyPr>
          <a:lstStyle/>
          <a:p>
            <a:pPr defTabSz="914377">
              <a:defRPr/>
            </a:pPr>
            <a:r>
              <a:rPr lang="en-US" sz="1100" kern="0" dirty="0">
                <a:solidFill>
                  <a:schemeClr val="bg1">
                    <a:lumMod val="20000"/>
                    <a:lumOff val="80000"/>
                  </a:schemeClr>
                </a:solidFill>
                <a:cs typeface="Segoe UI Semilight" panose="020B0402040204020203" pitchFamily="34" charset="0"/>
              </a:rPr>
              <a:t>Data Lake Analytics</a:t>
            </a:r>
          </a:p>
        </p:txBody>
      </p:sp>
      <p:grpSp>
        <p:nvGrpSpPr>
          <p:cNvPr id="235" name="Group 234"/>
          <p:cNvGrpSpPr/>
          <p:nvPr/>
        </p:nvGrpSpPr>
        <p:grpSpPr>
          <a:xfrm>
            <a:off x="6771787" y="2767146"/>
            <a:ext cx="206719" cy="270413"/>
            <a:chOff x="3473450" y="4579938"/>
            <a:chExt cx="1741488" cy="2278062"/>
          </a:xfrm>
          <a:solidFill>
            <a:schemeClr val="tx1"/>
          </a:solidFill>
        </p:grpSpPr>
        <p:sp>
          <p:nvSpPr>
            <p:cNvPr id="236" name="Freeform 16"/>
            <p:cNvSpPr>
              <a:spLocks/>
            </p:cNvSpPr>
            <p:nvPr/>
          </p:nvSpPr>
          <p:spPr bwMode="auto">
            <a:xfrm>
              <a:off x="3575050" y="4579938"/>
              <a:ext cx="1493838" cy="403225"/>
            </a:xfrm>
            <a:custGeom>
              <a:avLst/>
              <a:gdLst>
                <a:gd name="T0" fmla="*/ 2 w 1883"/>
                <a:gd name="T1" fmla="*/ 263 h 508"/>
                <a:gd name="T2" fmla="*/ 17 w 1883"/>
                <a:gd name="T3" fmla="*/ 290 h 508"/>
                <a:gd name="T4" fmla="*/ 51 w 1883"/>
                <a:gd name="T5" fmla="*/ 321 h 508"/>
                <a:gd name="T6" fmla="*/ 101 w 1883"/>
                <a:gd name="T7" fmla="*/ 352 h 508"/>
                <a:gd name="T8" fmla="*/ 169 w 1883"/>
                <a:gd name="T9" fmla="*/ 384 h 508"/>
                <a:gd name="T10" fmla="*/ 253 w 1883"/>
                <a:gd name="T11" fmla="*/ 414 h 508"/>
                <a:gd name="T12" fmla="*/ 351 w 1883"/>
                <a:gd name="T13" fmla="*/ 442 h 508"/>
                <a:gd name="T14" fmla="*/ 465 w 1883"/>
                <a:gd name="T15" fmla="*/ 467 h 508"/>
                <a:gd name="T16" fmla="*/ 592 w 1883"/>
                <a:gd name="T17" fmla="*/ 486 h 508"/>
                <a:gd name="T18" fmla="*/ 733 w 1883"/>
                <a:gd name="T19" fmla="*/ 500 h 508"/>
                <a:gd name="T20" fmla="*/ 887 w 1883"/>
                <a:gd name="T21" fmla="*/ 508 h 508"/>
                <a:gd name="T22" fmla="*/ 996 w 1883"/>
                <a:gd name="T23" fmla="*/ 508 h 508"/>
                <a:gd name="T24" fmla="*/ 1150 w 1883"/>
                <a:gd name="T25" fmla="*/ 500 h 508"/>
                <a:gd name="T26" fmla="*/ 1291 w 1883"/>
                <a:gd name="T27" fmla="*/ 486 h 508"/>
                <a:gd name="T28" fmla="*/ 1419 w 1883"/>
                <a:gd name="T29" fmla="*/ 467 h 508"/>
                <a:gd name="T30" fmla="*/ 1532 w 1883"/>
                <a:gd name="T31" fmla="*/ 442 h 508"/>
                <a:gd name="T32" fmla="*/ 1632 w 1883"/>
                <a:gd name="T33" fmla="*/ 414 h 508"/>
                <a:gd name="T34" fmla="*/ 1715 w 1883"/>
                <a:gd name="T35" fmla="*/ 384 h 508"/>
                <a:gd name="T36" fmla="*/ 1782 w 1883"/>
                <a:gd name="T37" fmla="*/ 352 h 508"/>
                <a:gd name="T38" fmla="*/ 1834 w 1883"/>
                <a:gd name="T39" fmla="*/ 321 h 508"/>
                <a:gd name="T40" fmla="*/ 1866 w 1883"/>
                <a:gd name="T41" fmla="*/ 290 h 508"/>
                <a:gd name="T42" fmla="*/ 1882 w 1883"/>
                <a:gd name="T43" fmla="*/ 263 h 508"/>
                <a:gd name="T44" fmla="*/ 1882 w 1883"/>
                <a:gd name="T45" fmla="*/ 245 h 508"/>
                <a:gd name="T46" fmla="*/ 1866 w 1883"/>
                <a:gd name="T47" fmla="*/ 217 h 508"/>
                <a:gd name="T48" fmla="*/ 1834 w 1883"/>
                <a:gd name="T49" fmla="*/ 187 h 508"/>
                <a:gd name="T50" fmla="*/ 1782 w 1883"/>
                <a:gd name="T51" fmla="*/ 155 h 508"/>
                <a:gd name="T52" fmla="*/ 1715 w 1883"/>
                <a:gd name="T53" fmla="*/ 124 h 508"/>
                <a:gd name="T54" fmla="*/ 1632 w 1883"/>
                <a:gd name="T55" fmla="*/ 93 h 508"/>
                <a:gd name="T56" fmla="*/ 1532 w 1883"/>
                <a:gd name="T57" fmla="*/ 64 h 508"/>
                <a:gd name="T58" fmla="*/ 1419 w 1883"/>
                <a:gd name="T59" fmla="*/ 40 h 508"/>
                <a:gd name="T60" fmla="*/ 1291 w 1883"/>
                <a:gd name="T61" fmla="*/ 20 h 508"/>
                <a:gd name="T62" fmla="*/ 1150 w 1883"/>
                <a:gd name="T63" fmla="*/ 6 h 508"/>
                <a:gd name="T64" fmla="*/ 996 w 1883"/>
                <a:gd name="T65" fmla="*/ 0 h 508"/>
                <a:gd name="T66" fmla="*/ 887 w 1883"/>
                <a:gd name="T67" fmla="*/ 0 h 508"/>
                <a:gd name="T68" fmla="*/ 733 w 1883"/>
                <a:gd name="T69" fmla="*/ 6 h 508"/>
                <a:gd name="T70" fmla="*/ 592 w 1883"/>
                <a:gd name="T71" fmla="*/ 20 h 508"/>
                <a:gd name="T72" fmla="*/ 465 w 1883"/>
                <a:gd name="T73" fmla="*/ 40 h 508"/>
                <a:gd name="T74" fmla="*/ 351 w 1883"/>
                <a:gd name="T75" fmla="*/ 64 h 508"/>
                <a:gd name="T76" fmla="*/ 253 w 1883"/>
                <a:gd name="T77" fmla="*/ 93 h 508"/>
                <a:gd name="T78" fmla="*/ 169 w 1883"/>
                <a:gd name="T79" fmla="*/ 124 h 508"/>
                <a:gd name="T80" fmla="*/ 101 w 1883"/>
                <a:gd name="T81" fmla="*/ 155 h 508"/>
                <a:gd name="T82" fmla="*/ 51 w 1883"/>
                <a:gd name="T83" fmla="*/ 187 h 508"/>
                <a:gd name="T84" fmla="*/ 17 w 1883"/>
                <a:gd name="T85" fmla="*/ 217 h 508"/>
                <a:gd name="T86" fmla="*/ 2 w 1883"/>
                <a:gd name="T87" fmla="*/ 245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83" h="508">
                  <a:moveTo>
                    <a:pt x="0" y="254"/>
                  </a:moveTo>
                  <a:lnTo>
                    <a:pt x="0" y="254"/>
                  </a:lnTo>
                  <a:lnTo>
                    <a:pt x="2" y="263"/>
                  </a:lnTo>
                  <a:lnTo>
                    <a:pt x="5" y="271"/>
                  </a:lnTo>
                  <a:lnTo>
                    <a:pt x="11" y="280"/>
                  </a:lnTo>
                  <a:lnTo>
                    <a:pt x="17" y="290"/>
                  </a:lnTo>
                  <a:lnTo>
                    <a:pt x="27" y="301"/>
                  </a:lnTo>
                  <a:lnTo>
                    <a:pt x="37" y="311"/>
                  </a:lnTo>
                  <a:lnTo>
                    <a:pt x="51" y="321"/>
                  </a:lnTo>
                  <a:lnTo>
                    <a:pt x="66" y="331"/>
                  </a:lnTo>
                  <a:lnTo>
                    <a:pt x="82" y="342"/>
                  </a:lnTo>
                  <a:lnTo>
                    <a:pt x="101" y="352"/>
                  </a:lnTo>
                  <a:lnTo>
                    <a:pt x="122" y="362"/>
                  </a:lnTo>
                  <a:lnTo>
                    <a:pt x="144" y="374"/>
                  </a:lnTo>
                  <a:lnTo>
                    <a:pt x="169" y="384"/>
                  </a:lnTo>
                  <a:lnTo>
                    <a:pt x="195" y="394"/>
                  </a:lnTo>
                  <a:lnTo>
                    <a:pt x="222" y="404"/>
                  </a:lnTo>
                  <a:lnTo>
                    <a:pt x="253" y="414"/>
                  </a:lnTo>
                  <a:lnTo>
                    <a:pt x="284" y="424"/>
                  </a:lnTo>
                  <a:lnTo>
                    <a:pt x="317" y="433"/>
                  </a:lnTo>
                  <a:lnTo>
                    <a:pt x="351" y="442"/>
                  </a:lnTo>
                  <a:lnTo>
                    <a:pt x="388" y="451"/>
                  </a:lnTo>
                  <a:lnTo>
                    <a:pt x="426" y="460"/>
                  </a:lnTo>
                  <a:lnTo>
                    <a:pt x="465" y="467"/>
                  </a:lnTo>
                  <a:lnTo>
                    <a:pt x="506" y="473"/>
                  </a:lnTo>
                  <a:lnTo>
                    <a:pt x="549" y="481"/>
                  </a:lnTo>
                  <a:lnTo>
                    <a:pt x="592" y="486"/>
                  </a:lnTo>
                  <a:lnTo>
                    <a:pt x="639" y="492"/>
                  </a:lnTo>
                  <a:lnTo>
                    <a:pt x="685" y="496"/>
                  </a:lnTo>
                  <a:lnTo>
                    <a:pt x="733" y="500"/>
                  </a:lnTo>
                  <a:lnTo>
                    <a:pt x="784" y="504"/>
                  </a:lnTo>
                  <a:lnTo>
                    <a:pt x="836" y="506"/>
                  </a:lnTo>
                  <a:lnTo>
                    <a:pt x="887" y="508"/>
                  </a:lnTo>
                  <a:lnTo>
                    <a:pt x="942" y="508"/>
                  </a:lnTo>
                  <a:lnTo>
                    <a:pt x="942" y="508"/>
                  </a:lnTo>
                  <a:lnTo>
                    <a:pt x="996" y="508"/>
                  </a:lnTo>
                  <a:lnTo>
                    <a:pt x="1049" y="506"/>
                  </a:lnTo>
                  <a:lnTo>
                    <a:pt x="1101" y="504"/>
                  </a:lnTo>
                  <a:lnTo>
                    <a:pt x="1150" y="500"/>
                  </a:lnTo>
                  <a:lnTo>
                    <a:pt x="1199" y="496"/>
                  </a:lnTo>
                  <a:lnTo>
                    <a:pt x="1246" y="492"/>
                  </a:lnTo>
                  <a:lnTo>
                    <a:pt x="1291" y="486"/>
                  </a:lnTo>
                  <a:lnTo>
                    <a:pt x="1335" y="481"/>
                  </a:lnTo>
                  <a:lnTo>
                    <a:pt x="1378" y="473"/>
                  </a:lnTo>
                  <a:lnTo>
                    <a:pt x="1419" y="467"/>
                  </a:lnTo>
                  <a:lnTo>
                    <a:pt x="1459" y="460"/>
                  </a:lnTo>
                  <a:lnTo>
                    <a:pt x="1497" y="451"/>
                  </a:lnTo>
                  <a:lnTo>
                    <a:pt x="1532" y="442"/>
                  </a:lnTo>
                  <a:lnTo>
                    <a:pt x="1567" y="433"/>
                  </a:lnTo>
                  <a:lnTo>
                    <a:pt x="1600" y="424"/>
                  </a:lnTo>
                  <a:lnTo>
                    <a:pt x="1632" y="414"/>
                  </a:lnTo>
                  <a:lnTo>
                    <a:pt x="1661" y="404"/>
                  </a:lnTo>
                  <a:lnTo>
                    <a:pt x="1689" y="394"/>
                  </a:lnTo>
                  <a:lnTo>
                    <a:pt x="1715" y="384"/>
                  </a:lnTo>
                  <a:lnTo>
                    <a:pt x="1739" y="374"/>
                  </a:lnTo>
                  <a:lnTo>
                    <a:pt x="1762" y="362"/>
                  </a:lnTo>
                  <a:lnTo>
                    <a:pt x="1782" y="352"/>
                  </a:lnTo>
                  <a:lnTo>
                    <a:pt x="1801" y="342"/>
                  </a:lnTo>
                  <a:lnTo>
                    <a:pt x="1818" y="331"/>
                  </a:lnTo>
                  <a:lnTo>
                    <a:pt x="1834" y="321"/>
                  </a:lnTo>
                  <a:lnTo>
                    <a:pt x="1846" y="311"/>
                  </a:lnTo>
                  <a:lnTo>
                    <a:pt x="1858" y="301"/>
                  </a:lnTo>
                  <a:lnTo>
                    <a:pt x="1866" y="290"/>
                  </a:lnTo>
                  <a:lnTo>
                    <a:pt x="1874" y="280"/>
                  </a:lnTo>
                  <a:lnTo>
                    <a:pt x="1879" y="271"/>
                  </a:lnTo>
                  <a:lnTo>
                    <a:pt x="1882" y="263"/>
                  </a:lnTo>
                  <a:lnTo>
                    <a:pt x="1883" y="254"/>
                  </a:lnTo>
                  <a:lnTo>
                    <a:pt x="1883" y="254"/>
                  </a:lnTo>
                  <a:lnTo>
                    <a:pt x="1882" y="245"/>
                  </a:lnTo>
                  <a:lnTo>
                    <a:pt x="1879" y="236"/>
                  </a:lnTo>
                  <a:lnTo>
                    <a:pt x="1874" y="226"/>
                  </a:lnTo>
                  <a:lnTo>
                    <a:pt x="1866" y="217"/>
                  </a:lnTo>
                  <a:lnTo>
                    <a:pt x="1858" y="207"/>
                  </a:lnTo>
                  <a:lnTo>
                    <a:pt x="1846" y="197"/>
                  </a:lnTo>
                  <a:lnTo>
                    <a:pt x="1834" y="187"/>
                  </a:lnTo>
                  <a:lnTo>
                    <a:pt x="1818" y="176"/>
                  </a:lnTo>
                  <a:lnTo>
                    <a:pt x="1801" y="165"/>
                  </a:lnTo>
                  <a:lnTo>
                    <a:pt x="1782" y="155"/>
                  </a:lnTo>
                  <a:lnTo>
                    <a:pt x="1762" y="144"/>
                  </a:lnTo>
                  <a:lnTo>
                    <a:pt x="1739" y="134"/>
                  </a:lnTo>
                  <a:lnTo>
                    <a:pt x="1715" y="124"/>
                  </a:lnTo>
                  <a:lnTo>
                    <a:pt x="1689" y="114"/>
                  </a:lnTo>
                  <a:lnTo>
                    <a:pt x="1661" y="102"/>
                  </a:lnTo>
                  <a:lnTo>
                    <a:pt x="1632" y="93"/>
                  </a:lnTo>
                  <a:lnTo>
                    <a:pt x="1600" y="83"/>
                  </a:lnTo>
                  <a:lnTo>
                    <a:pt x="1567" y="74"/>
                  </a:lnTo>
                  <a:lnTo>
                    <a:pt x="1532" y="64"/>
                  </a:lnTo>
                  <a:lnTo>
                    <a:pt x="1497" y="57"/>
                  </a:lnTo>
                  <a:lnTo>
                    <a:pt x="1459" y="48"/>
                  </a:lnTo>
                  <a:lnTo>
                    <a:pt x="1419" y="40"/>
                  </a:lnTo>
                  <a:lnTo>
                    <a:pt x="1378" y="33"/>
                  </a:lnTo>
                  <a:lnTo>
                    <a:pt x="1335" y="27"/>
                  </a:lnTo>
                  <a:lnTo>
                    <a:pt x="1291" y="20"/>
                  </a:lnTo>
                  <a:lnTo>
                    <a:pt x="1246" y="15"/>
                  </a:lnTo>
                  <a:lnTo>
                    <a:pt x="1199" y="10"/>
                  </a:lnTo>
                  <a:lnTo>
                    <a:pt x="1150" y="6"/>
                  </a:lnTo>
                  <a:lnTo>
                    <a:pt x="1101" y="4"/>
                  </a:lnTo>
                  <a:lnTo>
                    <a:pt x="1049" y="1"/>
                  </a:lnTo>
                  <a:lnTo>
                    <a:pt x="996" y="0"/>
                  </a:lnTo>
                  <a:lnTo>
                    <a:pt x="942" y="0"/>
                  </a:lnTo>
                  <a:lnTo>
                    <a:pt x="942" y="0"/>
                  </a:lnTo>
                  <a:lnTo>
                    <a:pt x="887" y="0"/>
                  </a:lnTo>
                  <a:lnTo>
                    <a:pt x="836" y="1"/>
                  </a:lnTo>
                  <a:lnTo>
                    <a:pt x="784" y="4"/>
                  </a:lnTo>
                  <a:lnTo>
                    <a:pt x="733" y="6"/>
                  </a:lnTo>
                  <a:lnTo>
                    <a:pt x="685" y="10"/>
                  </a:lnTo>
                  <a:lnTo>
                    <a:pt x="639" y="15"/>
                  </a:lnTo>
                  <a:lnTo>
                    <a:pt x="592" y="20"/>
                  </a:lnTo>
                  <a:lnTo>
                    <a:pt x="549" y="27"/>
                  </a:lnTo>
                  <a:lnTo>
                    <a:pt x="506" y="33"/>
                  </a:lnTo>
                  <a:lnTo>
                    <a:pt x="465" y="40"/>
                  </a:lnTo>
                  <a:lnTo>
                    <a:pt x="426" y="48"/>
                  </a:lnTo>
                  <a:lnTo>
                    <a:pt x="388" y="57"/>
                  </a:lnTo>
                  <a:lnTo>
                    <a:pt x="351" y="64"/>
                  </a:lnTo>
                  <a:lnTo>
                    <a:pt x="317" y="74"/>
                  </a:lnTo>
                  <a:lnTo>
                    <a:pt x="284" y="83"/>
                  </a:lnTo>
                  <a:lnTo>
                    <a:pt x="253" y="93"/>
                  </a:lnTo>
                  <a:lnTo>
                    <a:pt x="222" y="102"/>
                  </a:lnTo>
                  <a:lnTo>
                    <a:pt x="195" y="114"/>
                  </a:lnTo>
                  <a:lnTo>
                    <a:pt x="169" y="124"/>
                  </a:lnTo>
                  <a:lnTo>
                    <a:pt x="144" y="134"/>
                  </a:lnTo>
                  <a:lnTo>
                    <a:pt x="122" y="144"/>
                  </a:lnTo>
                  <a:lnTo>
                    <a:pt x="101" y="155"/>
                  </a:lnTo>
                  <a:lnTo>
                    <a:pt x="82" y="165"/>
                  </a:lnTo>
                  <a:lnTo>
                    <a:pt x="66" y="176"/>
                  </a:lnTo>
                  <a:lnTo>
                    <a:pt x="51" y="187"/>
                  </a:lnTo>
                  <a:lnTo>
                    <a:pt x="37" y="197"/>
                  </a:lnTo>
                  <a:lnTo>
                    <a:pt x="27" y="207"/>
                  </a:lnTo>
                  <a:lnTo>
                    <a:pt x="17" y="217"/>
                  </a:lnTo>
                  <a:lnTo>
                    <a:pt x="11" y="226"/>
                  </a:lnTo>
                  <a:lnTo>
                    <a:pt x="5" y="236"/>
                  </a:lnTo>
                  <a:lnTo>
                    <a:pt x="2" y="245"/>
                  </a:lnTo>
                  <a:lnTo>
                    <a:pt x="0" y="254"/>
                  </a:lnTo>
                  <a:lnTo>
                    <a:pt x="0" y="2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77">
                <a:defRPr/>
              </a:pPr>
              <a:endParaRPr lang="en-US" kern="0">
                <a:solidFill>
                  <a:sysClr val="windowText" lastClr="000000"/>
                </a:solidFill>
              </a:endParaRPr>
            </a:p>
          </p:txBody>
        </p:sp>
        <p:sp>
          <p:nvSpPr>
            <p:cNvPr id="237" name="Freeform 17"/>
            <p:cNvSpPr>
              <a:spLocks/>
            </p:cNvSpPr>
            <p:nvPr/>
          </p:nvSpPr>
          <p:spPr bwMode="auto">
            <a:xfrm>
              <a:off x="3473450" y="4781550"/>
              <a:ext cx="1741488" cy="1411287"/>
            </a:xfrm>
            <a:custGeom>
              <a:avLst/>
              <a:gdLst>
                <a:gd name="T0" fmla="*/ 280 w 2194"/>
                <a:gd name="T1" fmla="*/ 1778 h 1779"/>
                <a:gd name="T2" fmla="*/ 363 w 2194"/>
                <a:gd name="T3" fmla="*/ 1764 h 1779"/>
                <a:gd name="T4" fmla="*/ 440 w 2194"/>
                <a:gd name="T5" fmla="*/ 1736 h 1779"/>
                <a:gd name="T6" fmla="*/ 511 w 2194"/>
                <a:gd name="T7" fmla="*/ 1693 h 1779"/>
                <a:gd name="T8" fmla="*/ 573 w 2194"/>
                <a:gd name="T9" fmla="*/ 1637 h 1779"/>
                <a:gd name="T10" fmla="*/ 625 w 2194"/>
                <a:gd name="T11" fmla="*/ 1569 h 1779"/>
                <a:gd name="T12" fmla="*/ 633 w 2194"/>
                <a:gd name="T13" fmla="*/ 1558 h 1779"/>
                <a:gd name="T14" fmla="*/ 652 w 2194"/>
                <a:gd name="T15" fmla="*/ 1547 h 1779"/>
                <a:gd name="T16" fmla="*/ 675 w 2194"/>
                <a:gd name="T17" fmla="*/ 1543 h 1779"/>
                <a:gd name="T18" fmla="*/ 696 w 2194"/>
                <a:gd name="T19" fmla="*/ 1547 h 1779"/>
                <a:gd name="T20" fmla="*/ 715 w 2194"/>
                <a:gd name="T21" fmla="*/ 1558 h 1779"/>
                <a:gd name="T22" fmla="*/ 725 w 2194"/>
                <a:gd name="T23" fmla="*/ 1569 h 1779"/>
                <a:gd name="T24" fmla="*/ 776 w 2194"/>
                <a:gd name="T25" fmla="*/ 1637 h 1779"/>
                <a:gd name="T26" fmla="*/ 838 w 2194"/>
                <a:gd name="T27" fmla="*/ 1693 h 1779"/>
                <a:gd name="T28" fmla="*/ 908 w 2194"/>
                <a:gd name="T29" fmla="*/ 1736 h 1779"/>
                <a:gd name="T30" fmla="*/ 985 w 2194"/>
                <a:gd name="T31" fmla="*/ 1764 h 1779"/>
                <a:gd name="T32" fmla="*/ 1069 w 2194"/>
                <a:gd name="T33" fmla="*/ 1778 h 1779"/>
                <a:gd name="T34" fmla="*/ 1125 w 2194"/>
                <a:gd name="T35" fmla="*/ 1778 h 1779"/>
                <a:gd name="T36" fmla="*/ 1209 w 2194"/>
                <a:gd name="T37" fmla="*/ 1764 h 1779"/>
                <a:gd name="T38" fmla="*/ 1286 w 2194"/>
                <a:gd name="T39" fmla="*/ 1736 h 1779"/>
                <a:gd name="T40" fmla="*/ 1356 w 2194"/>
                <a:gd name="T41" fmla="*/ 1693 h 1779"/>
                <a:gd name="T42" fmla="*/ 1418 w 2194"/>
                <a:gd name="T43" fmla="*/ 1637 h 1779"/>
                <a:gd name="T44" fmla="*/ 1470 w 2194"/>
                <a:gd name="T45" fmla="*/ 1569 h 1779"/>
                <a:gd name="T46" fmla="*/ 1479 w 2194"/>
                <a:gd name="T47" fmla="*/ 1558 h 1779"/>
                <a:gd name="T48" fmla="*/ 1498 w 2194"/>
                <a:gd name="T49" fmla="*/ 1547 h 1779"/>
                <a:gd name="T50" fmla="*/ 1519 w 2194"/>
                <a:gd name="T51" fmla="*/ 1543 h 1779"/>
                <a:gd name="T52" fmla="*/ 1542 w 2194"/>
                <a:gd name="T53" fmla="*/ 1547 h 1779"/>
                <a:gd name="T54" fmla="*/ 1561 w 2194"/>
                <a:gd name="T55" fmla="*/ 1558 h 1779"/>
                <a:gd name="T56" fmla="*/ 1569 w 2194"/>
                <a:gd name="T57" fmla="*/ 1569 h 1779"/>
                <a:gd name="T58" fmla="*/ 1621 w 2194"/>
                <a:gd name="T59" fmla="*/ 1637 h 1779"/>
                <a:gd name="T60" fmla="*/ 1683 w 2194"/>
                <a:gd name="T61" fmla="*/ 1693 h 1779"/>
                <a:gd name="T62" fmla="*/ 1754 w 2194"/>
                <a:gd name="T63" fmla="*/ 1736 h 1779"/>
                <a:gd name="T64" fmla="*/ 1831 w 2194"/>
                <a:gd name="T65" fmla="*/ 1764 h 1779"/>
                <a:gd name="T66" fmla="*/ 1914 w 2194"/>
                <a:gd name="T67" fmla="*/ 1778 h 1779"/>
                <a:gd name="T68" fmla="*/ 1977 w 2194"/>
                <a:gd name="T69" fmla="*/ 1778 h 1779"/>
                <a:gd name="T70" fmla="*/ 2077 w 2194"/>
                <a:gd name="T71" fmla="*/ 1757 h 1779"/>
                <a:gd name="T72" fmla="*/ 2166 w 2194"/>
                <a:gd name="T73" fmla="*/ 1716 h 1779"/>
                <a:gd name="T74" fmla="*/ 2194 w 2194"/>
                <a:gd name="T75" fmla="*/ 0 h 1779"/>
                <a:gd name="T76" fmla="*/ 2190 w 2194"/>
                <a:gd name="T77" fmla="*/ 39 h 1779"/>
                <a:gd name="T78" fmla="*/ 2179 w 2194"/>
                <a:gd name="T79" fmla="*/ 77 h 1779"/>
                <a:gd name="T80" fmla="*/ 2154 w 2194"/>
                <a:gd name="T81" fmla="*/ 125 h 1779"/>
                <a:gd name="T82" fmla="*/ 2097 w 2194"/>
                <a:gd name="T83" fmla="*/ 189 h 1779"/>
                <a:gd name="T84" fmla="*/ 2016 w 2194"/>
                <a:gd name="T85" fmla="*/ 247 h 1779"/>
                <a:gd name="T86" fmla="*/ 1916 w 2194"/>
                <a:gd name="T87" fmla="*/ 297 h 1779"/>
                <a:gd name="T88" fmla="*/ 1800 w 2194"/>
                <a:gd name="T89" fmla="*/ 339 h 1779"/>
                <a:gd name="T90" fmla="*/ 1670 w 2194"/>
                <a:gd name="T91" fmla="*/ 375 h 1779"/>
                <a:gd name="T92" fmla="*/ 1529 w 2194"/>
                <a:gd name="T93" fmla="*/ 401 h 1779"/>
                <a:gd name="T94" fmla="*/ 1380 w 2194"/>
                <a:gd name="T95" fmla="*/ 422 h 1779"/>
                <a:gd name="T96" fmla="*/ 1226 w 2194"/>
                <a:gd name="T97" fmla="*/ 433 h 1779"/>
                <a:gd name="T98" fmla="*/ 1069 w 2194"/>
                <a:gd name="T99" fmla="*/ 437 h 1779"/>
                <a:gd name="T100" fmla="*/ 900 w 2194"/>
                <a:gd name="T101" fmla="*/ 433 h 1779"/>
                <a:gd name="T102" fmla="*/ 651 w 2194"/>
                <a:gd name="T103" fmla="*/ 409 h 1779"/>
                <a:gd name="T104" fmla="*/ 423 w 2194"/>
                <a:gd name="T105" fmla="*/ 363 h 1779"/>
                <a:gd name="T106" fmla="*/ 320 w 2194"/>
                <a:gd name="T107" fmla="*/ 334 h 1779"/>
                <a:gd name="T108" fmla="*/ 226 w 2194"/>
                <a:gd name="T109" fmla="*/ 299 h 1779"/>
                <a:gd name="T110" fmla="*/ 144 w 2194"/>
                <a:gd name="T111" fmla="*/ 259 h 1779"/>
                <a:gd name="T112" fmla="*/ 73 w 2194"/>
                <a:gd name="T113" fmla="*/ 214 h 1779"/>
                <a:gd name="T114" fmla="*/ 16 w 2194"/>
                <a:gd name="T115" fmla="*/ 165 h 1779"/>
                <a:gd name="T116" fmla="*/ 0 w 2194"/>
                <a:gd name="T117" fmla="*/ 1698 h 1779"/>
                <a:gd name="T118" fmla="*/ 87 w 2194"/>
                <a:gd name="T119" fmla="*/ 1746 h 1779"/>
                <a:gd name="T120" fmla="*/ 183 w 2194"/>
                <a:gd name="T121" fmla="*/ 1773 h 1779"/>
                <a:gd name="T122" fmla="*/ 252 w 2194"/>
                <a:gd name="T123" fmla="*/ 1779 h 17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194" h="1779">
                  <a:moveTo>
                    <a:pt x="252" y="1779"/>
                  </a:moveTo>
                  <a:lnTo>
                    <a:pt x="252" y="1779"/>
                  </a:lnTo>
                  <a:lnTo>
                    <a:pt x="280" y="1778"/>
                  </a:lnTo>
                  <a:lnTo>
                    <a:pt x="308" y="1775"/>
                  </a:lnTo>
                  <a:lnTo>
                    <a:pt x="336" y="1770"/>
                  </a:lnTo>
                  <a:lnTo>
                    <a:pt x="363" y="1764"/>
                  </a:lnTo>
                  <a:lnTo>
                    <a:pt x="390" y="1756"/>
                  </a:lnTo>
                  <a:lnTo>
                    <a:pt x="415" y="1747"/>
                  </a:lnTo>
                  <a:lnTo>
                    <a:pt x="440" y="1736"/>
                  </a:lnTo>
                  <a:lnTo>
                    <a:pt x="466" y="1723"/>
                  </a:lnTo>
                  <a:lnTo>
                    <a:pt x="488" y="1709"/>
                  </a:lnTo>
                  <a:lnTo>
                    <a:pt x="511" y="1693"/>
                  </a:lnTo>
                  <a:lnTo>
                    <a:pt x="532" y="1675"/>
                  </a:lnTo>
                  <a:lnTo>
                    <a:pt x="554" y="1658"/>
                  </a:lnTo>
                  <a:lnTo>
                    <a:pt x="573" y="1637"/>
                  </a:lnTo>
                  <a:lnTo>
                    <a:pt x="592" y="1616"/>
                  </a:lnTo>
                  <a:lnTo>
                    <a:pt x="608" y="1593"/>
                  </a:lnTo>
                  <a:lnTo>
                    <a:pt x="625" y="1569"/>
                  </a:lnTo>
                  <a:lnTo>
                    <a:pt x="625" y="1569"/>
                  </a:lnTo>
                  <a:lnTo>
                    <a:pt x="628" y="1563"/>
                  </a:lnTo>
                  <a:lnTo>
                    <a:pt x="633" y="1558"/>
                  </a:lnTo>
                  <a:lnTo>
                    <a:pt x="640" y="1554"/>
                  </a:lnTo>
                  <a:lnTo>
                    <a:pt x="646" y="1550"/>
                  </a:lnTo>
                  <a:lnTo>
                    <a:pt x="652" y="1547"/>
                  </a:lnTo>
                  <a:lnTo>
                    <a:pt x="660" y="1545"/>
                  </a:lnTo>
                  <a:lnTo>
                    <a:pt x="667" y="1544"/>
                  </a:lnTo>
                  <a:lnTo>
                    <a:pt x="675" y="1543"/>
                  </a:lnTo>
                  <a:lnTo>
                    <a:pt x="681" y="1544"/>
                  </a:lnTo>
                  <a:lnTo>
                    <a:pt x="689" y="1545"/>
                  </a:lnTo>
                  <a:lnTo>
                    <a:pt x="696" y="1547"/>
                  </a:lnTo>
                  <a:lnTo>
                    <a:pt x="703" y="1550"/>
                  </a:lnTo>
                  <a:lnTo>
                    <a:pt x="709" y="1554"/>
                  </a:lnTo>
                  <a:lnTo>
                    <a:pt x="715" y="1558"/>
                  </a:lnTo>
                  <a:lnTo>
                    <a:pt x="720" y="1563"/>
                  </a:lnTo>
                  <a:lnTo>
                    <a:pt x="725" y="1569"/>
                  </a:lnTo>
                  <a:lnTo>
                    <a:pt x="725" y="1569"/>
                  </a:lnTo>
                  <a:lnTo>
                    <a:pt x="741" y="1593"/>
                  </a:lnTo>
                  <a:lnTo>
                    <a:pt x="758" y="1616"/>
                  </a:lnTo>
                  <a:lnTo>
                    <a:pt x="776" y="1637"/>
                  </a:lnTo>
                  <a:lnTo>
                    <a:pt x="796" y="1658"/>
                  </a:lnTo>
                  <a:lnTo>
                    <a:pt x="816" y="1675"/>
                  </a:lnTo>
                  <a:lnTo>
                    <a:pt x="838" y="1693"/>
                  </a:lnTo>
                  <a:lnTo>
                    <a:pt x="860" y="1709"/>
                  </a:lnTo>
                  <a:lnTo>
                    <a:pt x="884" y="1723"/>
                  </a:lnTo>
                  <a:lnTo>
                    <a:pt x="908" y="1736"/>
                  </a:lnTo>
                  <a:lnTo>
                    <a:pt x="934" y="1747"/>
                  </a:lnTo>
                  <a:lnTo>
                    <a:pt x="959" y="1756"/>
                  </a:lnTo>
                  <a:lnTo>
                    <a:pt x="985" y="1764"/>
                  </a:lnTo>
                  <a:lnTo>
                    <a:pt x="1013" y="1770"/>
                  </a:lnTo>
                  <a:lnTo>
                    <a:pt x="1041" y="1775"/>
                  </a:lnTo>
                  <a:lnTo>
                    <a:pt x="1069" y="1778"/>
                  </a:lnTo>
                  <a:lnTo>
                    <a:pt x="1098" y="1779"/>
                  </a:lnTo>
                  <a:lnTo>
                    <a:pt x="1098" y="1779"/>
                  </a:lnTo>
                  <a:lnTo>
                    <a:pt x="1125" y="1778"/>
                  </a:lnTo>
                  <a:lnTo>
                    <a:pt x="1153" y="1775"/>
                  </a:lnTo>
                  <a:lnTo>
                    <a:pt x="1181" y="1770"/>
                  </a:lnTo>
                  <a:lnTo>
                    <a:pt x="1209" y="1764"/>
                  </a:lnTo>
                  <a:lnTo>
                    <a:pt x="1235" y="1756"/>
                  </a:lnTo>
                  <a:lnTo>
                    <a:pt x="1260" y="1747"/>
                  </a:lnTo>
                  <a:lnTo>
                    <a:pt x="1286" y="1736"/>
                  </a:lnTo>
                  <a:lnTo>
                    <a:pt x="1310" y="1723"/>
                  </a:lnTo>
                  <a:lnTo>
                    <a:pt x="1334" y="1709"/>
                  </a:lnTo>
                  <a:lnTo>
                    <a:pt x="1356" y="1693"/>
                  </a:lnTo>
                  <a:lnTo>
                    <a:pt x="1378" y="1675"/>
                  </a:lnTo>
                  <a:lnTo>
                    <a:pt x="1399" y="1658"/>
                  </a:lnTo>
                  <a:lnTo>
                    <a:pt x="1418" y="1637"/>
                  </a:lnTo>
                  <a:lnTo>
                    <a:pt x="1436" y="1616"/>
                  </a:lnTo>
                  <a:lnTo>
                    <a:pt x="1453" y="1593"/>
                  </a:lnTo>
                  <a:lnTo>
                    <a:pt x="1470" y="1569"/>
                  </a:lnTo>
                  <a:lnTo>
                    <a:pt x="1470" y="1569"/>
                  </a:lnTo>
                  <a:lnTo>
                    <a:pt x="1474" y="1563"/>
                  </a:lnTo>
                  <a:lnTo>
                    <a:pt x="1479" y="1558"/>
                  </a:lnTo>
                  <a:lnTo>
                    <a:pt x="1485" y="1554"/>
                  </a:lnTo>
                  <a:lnTo>
                    <a:pt x="1491" y="1550"/>
                  </a:lnTo>
                  <a:lnTo>
                    <a:pt x="1498" y="1547"/>
                  </a:lnTo>
                  <a:lnTo>
                    <a:pt x="1505" y="1545"/>
                  </a:lnTo>
                  <a:lnTo>
                    <a:pt x="1513" y="1544"/>
                  </a:lnTo>
                  <a:lnTo>
                    <a:pt x="1519" y="1543"/>
                  </a:lnTo>
                  <a:lnTo>
                    <a:pt x="1527" y="1544"/>
                  </a:lnTo>
                  <a:lnTo>
                    <a:pt x="1534" y="1545"/>
                  </a:lnTo>
                  <a:lnTo>
                    <a:pt x="1542" y="1547"/>
                  </a:lnTo>
                  <a:lnTo>
                    <a:pt x="1548" y="1550"/>
                  </a:lnTo>
                  <a:lnTo>
                    <a:pt x="1554" y="1554"/>
                  </a:lnTo>
                  <a:lnTo>
                    <a:pt x="1561" y="1558"/>
                  </a:lnTo>
                  <a:lnTo>
                    <a:pt x="1566" y="1563"/>
                  </a:lnTo>
                  <a:lnTo>
                    <a:pt x="1569" y="1569"/>
                  </a:lnTo>
                  <a:lnTo>
                    <a:pt x="1569" y="1569"/>
                  </a:lnTo>
                  <a:lnTo>
                    <a:pt x="1586" y="1593"/>
                  </a:lnTo>
                  <a:lnTo>
                    <a:pt x="1602" y="1616"/>
                  </a:lnTo>
                  <a:lnTo>
                    <a:pt x="1621" y="1637"/>
                  </a:lnTo>
                  <a:lnTo>
                    <a:pt x="1640" y="1658"/>
                  </a:lnTo>
                  <a:lnTo>
                    <a:pt x="1662" y="1675"/>
                  </a:lnTo>
                  <a:lnTo>
                    <a:pt x="1683" y="1693"/>
                  </a:lnTo>
                  <a:lnTo>
                    <a:pt x="1706" y="1709"/>
                  </a:lnTo>
                  <a:lnTo>
                    <a:pt x="1728" y="1723"/>
                  </a:lnTo>
                  <a:lnTo>
                    <a:pt x="1754" y="1736"/>
                  </a:lnTo>
                  <a:lnTo>
                    <a:pt x="1779" y="1747"/>
                  </a:lnTo>
                  <a:lnTo>
                    <a:pt x="1804" y="1756"/>
                  </a:lnTo>
                  <a:lnTo>
                    <a:pt x="1831" y="1764"/>
                  </a:lnTo>
                  <a:lnTo>
                    <a:pt x="1858" y="1770"/>
                  </a:lnTo>
                  <a:lnTo>
                    <a:pt x="1886" y="1775"/>
                  </a:lnTo>
                  <a:lnTo>
                    <a:pt x="1914" y="1778"/>
                  </a:lnTo>
                  <a:lnTo>
                    <a:pt x="1942" y="1779"/>
                  </a:lnTo>
                  <a:lnTo>
                    <a:pt x="1942" y="1779"/>
                  </a:lnTo>
                  <a:lnTo>
                    <a:pt x="1977" y="1778"/>
                  </a:lnTo>
                  <a:lnTo>
                    <a:pt x="2011" y="1773"/>
                  </a:lnTo>
                  <a:lnTo>
                    <a:pt x="2044" y="1766"/>
                  </a:lnTo>
                  <a:lnTo>
                    <a:pt x="2077" y="1757"/>
                  </a:lnTo>
                  <a:lnTo>
                    <a:pt x="2107" y="1746"/>
                  </a:lnTo>
                  <a:lnTo>
                    <a:pt x="2137" y="1732"/>
                  </a:lnTo>
                  <a:lnTo>
                    <a:pt x="2166" y="1716"/>
                  </a:lnTo>
                  <a:lnTo>
                    <a:pt x="2194" y="1698"/>
                  </a:lnTo>
                  <a:lnTo>
                    <a:pt x="2194" y="0"/>
                  </a:lnTo>
                  <a:lnTo>
                    <a:pt x="2194" y="0"/>
                  </a:lnTo>
                  <a:lnTo>
                    <a:pt x="2193" y="12"/>
                  </a:lnTo>
                  <a:lnTo>
                    <a:pt x="2191" y="26"/>
                  </a:lnTo>
                  <a:lnTo>
                    <a:pt x="2190" y="39"/>
                  </a:lnTo>
                  <a:lnTo>
                    <a:pt x="2186" y="52"/>
                  </a:lnTo>
                  <a:lnTo>
                    <a:pt x="2184" y="64"/>
                  </a:lnTo>
                  <a:lnTo>
                    <a:pt x="2179" y="77"/>
                  </a:lnTo>
                  <a:lnTo>
                    <a:pt x="2174" y="89"/>
                  </a:lnTo>
                  <a:lnTo>
                    <a:pt x="2168" y="101"/>
                  </a:lnTo>
                  <a:lnTo>
                    <a:pt x="2154" y="125"/>
                  </a:lnTo>
                  <a:lnTo>
                    <a:pt x="2137" y="146"/>
                  </a:lnTo>
                  <a:lnTo>
                    <a:pt x="2118" y="169"/>
                  </a:lnTo>
                  <a:lnTo>
                    <a:pt x="2097" y="189"/>
                  </a:lnTo>
                  <a:lnTo>
                    <a:pt x="2072" y="209"/>
                  </a:lnTo>
                  <a:lnTo>
                    <a:pt x="2045" y="228"/>
                  </a:lnTo>
                  <a:lnTo>
                    <a:pt x="2016" y="247"/>
                  </a:lnTo>
                  <a:lnTo>
                    <a:pt x="1985" y="265"/>
                  </a:lnTo>
                  <a:lnTo>
                    <a:pt x="1952" y="281"/>
                  </a:lnTo>
                  <a:lnTo>
                    <a:pt x="1916" y="297"/>
                  </a:lnTo>
                  <a:lnTo>
                    <a:pt x="1880" y="312"/>
                  </a:lnTo>
                  <a:lnTo>
                    <a:pt x="1841" y="327"/>
                  </a:lnTo>
                  <a:lnTo>
                    <a:pt x="1800" y="339"/>
                  </a:lnTo>
                  <a:lnTo>
                    <a:pt x="1759" y="352"/>
                  </a:lnTo>
                  <a:lnTo>
                    <a:pt x="1715" y="363"/>
                  </a:lnTo>
                  <a:lnTo>
                    <a:pt x="1670" y="375"/>
                  </a:lnTo>
                  <a:lnTo>
                    <a:pt x="1625" y="385"/>
                  </a:lnTo>
                  <a:lnTo>
                    <a:pt x="1577" y="394"/>
                  </a:lnTo>
                  <a:lnTo>
                    <a:pt x="1529" y="401"/>
                  </a:lnTo>
                  <a:lnTo>
                    <a:pt x="1480" y="409"/>
                  </a:lnTo>
                  <a:lnTo>
                    <a:pt x="1431" y="415"/>
                  </a:lnTo>
                  <a:lnTo>
                    <a:pt x="1380" y="422"/>
                  </a:lnTo>
                  <a:lnTo>
                    <a:pt x="1330" y="427"/>
                  </a:lnTo>
                  <a:lnTo>
                    <a:pt x="1278" y="430"/>
                  </a:lnTo>
                  <a:lnTo>
                    <a:pt x="1226" y="433"/>
                  </a:lnTo>
                  <a:lnTo>
                    <a:pt x="1173" y="435"/>
                  </a:lnTo>
                  <a:lnTo>
                    <a:pt x="1122" y="437"/>
                  </a:lnTo>
                  <a:lnTo>
                    <a:pt x="1069" y="437"/>
                  </a:lnTo>
                  <a:lnTo>
                    <a:pt x="1069" y="437"/>
                  </a:lnTo>
                  <a:lnTo>
                    <a:pt x="984" y="437"/>
                  </a:lnTo>
                  <a:lnTo>
                    <a:pt x="900" y="433"/>
                  </a:lnTo>
                  <a:lnTo>
                    <a:pt x="815" y="427"/>
                  </a:lnTo>
                  <a:lnTo>
                    <a:pt x="733" y="419"/>
                  </a:lnTo>
                  <a:lnTo>
                    <a:pt x="651" y="409"/>
                  </a:lnTo>
                  <a:lnTo>
                    <a:pt x="573" y="396"/>
                  </a:lnTo>
                  <a:lnTo>
                    <a:pt x="496" y="381"/>
                  </a:lnTo>
                  <a:lnTo>
                    <a:pt x="423" y="363"/>
                  </a:lnTo>
                  <a:lnTo>
                    <a:pt x="387" y="355"/>
                  </a:lnTo>
                  <a:lnTo>
                    <a:pt x="353" y="344"/>
                  </a:lnTo>
                  <a:lnTo>
                    <a:pt x="320" y="334"/>
                  </a:lnTo>
                  <a:lnTo>
                    <a:pt x="288" y="323"/>
                  </a:lnTo>
                  <a:lnTo>
                    <a:pt x="256" y="312"/>
                  </a:lnTo>
                  <a:lnTo>
                    <a:pt x="226" y="299"/>
                  </a:lnTo>
                  <a:lnTo>
                    <a:pt x="197" y="286"/>
                  </a:lnTo>
                  <a:lnTo>
                    <a:pt x="169" y="273"/>
                  </a:lnTo>
                  <a:lnTo>
                    <a:pt x="144" y="259"/>
                  </a:lnTo>
                  <a:lnTo>
                    <a:pt x="119" y="245"/>
                  </a:lnTo>
                  <a:lnTo>
                    <a:pt x="95" y="230"/>
                  </a:lnTo>
                  <a:lnTo>
                    <a:pt x="73" y="214"/>
                  </a:lnTo>
                  <a:lnTo>
                    <a:pt x="52" y="198"/>
                  </a:lnTo>
                  <a:lnTo>
                    <a:pt x="33" y="182"/>
                  </a:lnTo>
                  <a:lnTo>
                    <a:pt x="16" y="165"/>
                  </a:lnTo>
                  <a:lnTo>
                    <a:pt x="0" y="148"/>
                  </a:lnTo>
                  <a:lnTo>
                    <a:pt x="0" y="1698"/>
                  </a:lnTo>
                  <a:lnTo>
                    <a:pt x="0" y="1698"/>
                  </a:lnTo>
                  <a:lnTo>
                    <a:pt x="28" y="1716"/>
                  </a:lnTo>
                  <a:lnTo>
                    <a:pt x="57" y="1732"/>
                  </a:lnTo>
                  <a:lnTo>
                    <a:pt x="87" y="1746"/>
                  </a:lnTo>
                  <a:lnTo>
                    <a:pt x="117" y="1757"/>
                  </a:lnTo>
                  <a:lnTo>
                    <a:pt x="150" y="1766"/>
                  </a:lnTo>
                  <a:lnTo>
                    <a:pt x="183" y="1773"/>
                  </a:lnTo>
                  <a:lnTo>
                    <a:pt x="217" y="1778"/>
                  </a:lnTo>
                  <a:lnTo>
                    <a:pt x="252" y="1779"/>
                  </a:lnTo>
                  <a:lnTo>
                    <a:pt x="252" y="17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77">
                <a:defRPr/>
              </a:pPr>
              <a:endParaRPr lang="en-US" kern="0">
                <a:solidFill>
                  <a:sysClr val="windowText" lastClr="000000"/>
                </a:solidFill>
              </a:endParaRPr>
            </a:p>
          </p:txBody>
        </p:sp>
        <p:sp>
          <p:nvSpPr>
            <p:cNvPr id="238" name="Freeform 18"/>
            <p:cNvSpPr>
              <a:spLocks/>
            </p:cNvSpPr>
            <p:nvPr/>
          </p:nvSpPr>
          <p:spPr bwMode="auto">
            <a:xfrm>
              <a:off x="3473450" y="6130925"/>
              <a:ext cx="1741488" cy="727075"/>
            </a:xfrm>
            <a:custGeom>
              <a:avLst/>
              <a:gdLst>
                <a:gd name="T0" fmla="*/ 1911 w 2194"/>
                <a:gd name="T1" fmla="*/ 195 h 915"/>
                <a:gd name="T2" fmla="*/ 1821 w 2194"/>
                <a:gd name="T3" fmla="*/ 183 h 915"/>
                <a:gd name="T4" fmla="*/ 1736 w 2194"/>
                <a:gd name="T5" fmla="*/ 156 h 915"/>
                <a:gd name="T6" fmla="*/ 1655 w 2194"/>
                <a:gd name="T7" fmla="*/ 117 h 915"/>
                <a:gd name="T8" fmla="*/ 1583 w 2194"/>
                <a:gd name="T9" fmla="*/ 64 h 915"/>
                <a:gd name="T10" fmla="*/ 1519 w 2194"/>
                <a:gd name="T11" fmla="*/ 0 h 915"/>
                <a:gd name="T12" fmla="*/ 1479 w 2194"/>
                <a:gd name="T13" fmla="*/ 44 h 915"/>
                <a:gd name="T14" fmla="*/ 1408 w 2194"/>
                <a:gd name="T15" fmla="*/ 101 h 915"/>
                <a:gd name="T16" fmla="*/ 1331 w 2194"/>
                <a:gd name="T17" fmla="*/ 145 h 915"/>
                <a:gd name="T18" fmla="*/ 1247 w 2194"/>
                <a:gd name="T19" fmla="*/ 175 h 915"/>
                <a:gd name="T20" fmla="*/ 1158 w 2194"/>
                <a:gd name="T21" fmla="*/ 193 h 915"/>
                <a:gd name="T22" fmla="*/ 1098 w 2194"/>
                <a:gd name="T23" fmla="*/ 195 h 915"/>
                <a:gd name="T24" fmla="*/ 1006 w 2194"/>
                <a:gd name="T25" fmla="*/ 188 h 915"/>
                <a:gd name="T26" fmla="*/ 918 w 2194"/>
                <a:gd name="T27" fmla="*/ 166 h 915"/>
                <a:gd name="T28" fmla="*/ 836 w 2194"/>
                <a:gd name="T29" fmla="*/ 131 h 915"/>
                <a:gd name="T30" fmla="*/ 762 w 2194"/>
                <a:gd name="T31" fmla="*/ 83 h 915"/>
                <a:gd name="T32" fmla="*/ 695 w 2194"/>
                <a:gd name="T33" fmla="*/ 22 h 915"/>
                <a:gd name="T34" fmla="*/ 655 w 2194"/>
                <a:gd name="T35" fmla="*/ 22 h 915"/>
                <a:gd name="T36" fmla="*/ 588 w 2194"/>
                <a:gd name="T37" fmla="*/ 83 h 915"/>
                <a:gd name="T38" fmla="*/ 512 w 2194"/>
                <a:gd name="T39" fmla="*/ 131 h 915"/>
                <a:gd name="T40" fmla="*/ 430 w 2194"/>
                <a:gd name="T41" fmla="*/ 166 h 915"/>
                <a:gd name="T42" fmla="*/ 343 w 2194"/>
                <a:gd name="T43" fmla="*/ 188 h 915"/>
                <a:gd name="T44" fmla="*/ 252 w 2194"/>
                <a:gd name="T45" fmla="*/ 195 h 915"/>
                <a:gd name="T46" fmla="*/ 185 w 2194"/>
                <a:gd name="T47" fmla="*/ 192 h 915"/>
                <a:gd name="T48" fmla="*/ 90 w 2194"/>
                <a:gd name="T49" fmla="*/ 171 h 915"/>
                <a:gd name="T50" fmla="*/ 0 w 2194"/>
                <a:gd name="T51" fmla="*/ 135 h 915"/>
                <a:gd name="T52" fmla="*/ 15 w 2194"/>
                <a:gd name="T53" fmla="*/ 703 h 915"/>
                <a:gd name="T54" fmla="*/ 69 w 2194"/>
                <a:gd name="T55" fmla="*/ 737 h 915"/>
                <a:gd name="T56" fmla="*/ 136 w 2194"/>
                <a:gd name="T57" fmla="*/ 770 h 915"/>
                <a:gd name="T58" fmla="*/ 274 w 2194"/>
                <a:gd name="T59" fmla="*/ 819 h 915"/>
                <a:gd name="T60" fmla="*/ 477 w 2194"/>
                <a:gd name="T61" fmla="*/ 866 h 915"/>
                <a:gd name="T62" fmla="*/ 713 w 2194"/>
                <a:gd name="T63" fmla="*/ 899 h 915"/>
                <a:gd name="T64" fmla="*/ 975 w 2194"/>
                <a:gd name="T65" fmla="*/ 914 h 915"/>
                <a:gd name="T66" fmla="*/ 1125 w 2194"/>
                <a:gd name="T67" fmla="*/ 915 h 915"/>
                <a:gd name="T68" fmla="*/ 1294 w 2194"/>
                <a:gd name="T69" fmla="*/ 909 h 915"/>
                <a:gd name="T70" fmla="*/ 1455 w 2194"/>
                <a:gd name="T71" fmla="*/ 895 h 915"/>
                <a:gd name="T72" fmla="*/ 1604 w 2194"/>
                <a:gd name="T73" fmla="*/ 875 h 915"/>
                <a:gd name="T74" fmla="*/ 1741 w 2194"/>
                <a:gd name="T75" fmla="*/ 849 h 915"/>
                <a:gd name="T76" fmla="*/ 1863 w 2194"/>
                <a:gd name="T77" fmla="*/ 818 h 915"/>
                <a:gd name="T78" fmla="*/ 1969 w 2194"/>
                <a:gd name="T79" fmla="*/ 782 h 915"/>
                <a:gd name="T80" fmla="*/ 2058 w 2194"/>
                <a:gd name="T81" fmla="*/ 742 h 915"/>
                <a:gd name="T82" fmla="*/ 2125 w 2194"/>
                <a:gd name="T83" fmla="*/ 698 h 915"/>
                <a:gd name="T84" fmla="*/ 2170 w 2194"/>
                <a:gd name="T85" fmla="*/ 651 h 915"/>
                <a:gd name="T86" fmla="*/ 2191 w 2194"/>
                <a:gd name="T87" fmla="*/ 601 h 915"/>
                <a:gd name="T88" fmla="*/ 2194 w 2194"/>
                <a:gd name="T89" fmla="*/ 135 h 915"/>
                <a:gd name="T90" fmla="*/ 2104 w 2194"/>
                <a:gd name="T91" fmla="*/ 171 h 915"/>
                <a:gd name="T92" fmla="*/ 2009 w 2194"/>
                <a:gd name="T93" fmla="*/ 192 h 915"/>
                <a:gd name="T94" fmla="*/ 1942 w 2194"/>
                <a:gd name="T95" fmla="*/ 195 h 9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194" h="915">
                  <a:moveTo>
                    <a:pt x="1942" y="195"/>
                  </a:moveTo>
                  <a:lnTo>
                    <a:pt x="1942" y="195"/>
                  </a:lnTo>
                  <a:lnTo>
                    <a:pt x="1911" y="195"/>
                  </a:lnTo>
                  <a:lnTo>
                    <a:pt x="1881" y="193"/>
                  </a:lnTo>
                  <a:lnTo>
                    <a:pt x="1851" y="188"/>
                  </a:lnTo>
                  <a:lnTo>
                    <a:pt x="1821" y="183"/>
                  </a:lnTo>
                  <a:lnTo>
                    <a:pt x="1792" y="175"/>
                  </a:lnTo>
                  <a:lnTo>
                    <a:pt x="1764" y="166"/>
                  </a:lnTo>
                  <a:lnTo>
                    <a:pt x="1736" y="156"/>
                  </a:lnTo>
                  <a:lnTo>
                    <a:pt x="1708" y="145"/>
                  </a:lnTo>
                  <a:lnTo>
                    <a:pt x="1682" y="131"/>
                  </a:lnTo>
                  <a:lnTo>
                    <a:pt x="1655" y="117"/>
                  </a:lnTo>
                  <a:lnTo>
                    <a:pt x="1631" y="101"/>
                  </a:lnTo>
                  <a:lnTo>
                    <a:pt x="1606" y="83"/>
                  </a:lnTo>
                  <a:lnTo>
                    <a:pt x="1583" y="64"/>
                  </a:lnTo>
                  <a:lnTo>
                    <a:pt x="1561" y="44"/>
                  </a:lnTo>
                  <a:lnTo>
                    <a:pt x="1539" y="22"/>
                  </a:lnTo>
                  <a:lnTo>
                    <a:pt x="1519" y="0"/>
                  </a:lnTo>
                  <a:lnTo>
                    <a:pt x="1519" y="0"/>
                  </a:lnTo>
                  <a:lnTo>
                    <a:pt x="1499" y="22"/>
                  </a:lnTo>
                  <a:lnTo>
                    <a:pt x="1479" y="44"/>
                  </a:lnTo>
                  <a:lnTo>
                    <a:pt x="1456" y="64"/>
                  </a:lnTo>
                  <a:lnTo>
                    <a:pt x="1432" y="83"/>
                  </a:lnTo>
                  <a:lnTo>
                    <a:pt x="1408" y="101"/>
                  </a:lnTo>
                  <a:lnTo>
                    <a:pt x="1383" y="117"/>
                  </a:lnTo>
                  <a:lnTo>
                    <a:pt x="1358" y="131"/>
                  </a:lnTo>
                  <a:lnTo>
                    <a:pt x="1331" y="145"/>
                  </a:lnTo>
                  <a:lnTo>
                    <a:pt x="1303" y="156"/>
                  </a:lnTo>
                  <a:lnTo>
                    <a:pt x="1276" y="166"/>
                  </a:lnTo>
                  <a:lnTo>
                    <a:pt x="1247" y="175"/>
                  </a:lnTo>
                  <a:lnTo>
                    <a:pt x="1217" y="183"/>
                  </a:lnTo>
                  <a:lnTo>
                    <a:pt x="1188" y="188"/>
                  </a:lnTo>
                  <a:lnTo>
                    <a:pt x="1158" y="193"/>
                  </a:lnTo>
                  <a:lnTo>
                    <a:pt x="1128" y="195"/>
                  </a:lnTo>
                  <a:lnTo>
                    <a:pt x="1098" y="195"/>
                  </a:lnTo>
                  <a:lnTo>
                    <a:pt x="1098" y="195"/>
                  </a:lnTo>
                  <a:lnTo>
                    <a:pt x="1066" y="195"/>
                  </a:lnTo>
                  <a:lnTo>
                    <a:pt x="1036" y="193"/>
                  </a:lnTo>
                  <a:lnTo>
                    <a:pt x="1006" y="188"/>
                  </a:lnTo>
                  <a:lnTo>
                    <a:pt x="977" y="183"/>
                  </a:lnTo>
                  <a:lnTo>
                    <a:pt x="947" y="175"/>
                  </a:lnTo>
                  <a:lnTo>
                    <a:pt x="918" y="166"/>
                  </a:lnTo>
                  <a:lnTo>
                    <a:pt x="891" y="156"/>
                  </a:lnTo>
                  <a:lnTo>
                    <a:pt x="863" y="145"/>
                  </a:lnTo>
                  <a:lnTo>
                    <a:pt x="836" y="131"/>
                  </a:lnTo>
                  <a:lnTo>
                    <a:pt x="811" y="117"/>
                  </a:lnTo>
                  <a:lnTo>
                    <a:pt x="786" y="101"/>
                  </a:lnTo>
                  <a:lnTo>
                    <a:pt x="762" y="83"/>
                  </a:lnTo>
                  <a:lnTo>
                    <a:pt x="738" y="64"/>
                  </a:lnTo>
                  <a:lnTo>
                    <a:pt x="715" y="44"/>
                  </a:lnTo>
                  <a:lnTo>
                    <a:pt x="695" y="22"/>
                  </a:lnTo>
                  <a:lnTo>
                    <a:pt x="675" y="0"/>
                  </a:lnTo>
                  <a:lnTo>
                    <a:pt x="675" y="0"/>
                  </a:lnTo>
                  <a:lnTo>
                    <a:pt x="655" y="22"/>
                  </a:lnTo>
                  <a:lnTo>
                    <a:pt x="633" y="44"/>
                  </a:lnTo>
                  <a:lnTo>
                    <a:pt x="611" y="64"/>
                  </a:lnTo>
                  <a:lnTo>
                    <a:pt x="588" y="83"/>
                  </a:lnTo>
                  <a:lnTo>
                    <a:pt x="563" y="101"/>
                  </a:lnTo>
                  <a:lnTo>
                    <a:pt x="539" y="117"/>
                  </a:lnTo>
                  <a:lnTo>
                    <a:pt x="512" y="131"/>
                  </a:lnTo>
                  <a:lnTo>
                    <a:pt x="486" y="145"/>
                  </a:lnTo>
                  <a:lnTo>
                    <a:pt x="458" y="156"/>
                  </a:lnTo>
                  <a:lnTo>
                    <a:pt x="430" y="166"/>
                  </a:lnTo>
                  <a:lnTo>
                    <a:pt x="402" y="175"/>
                  </a:lnTo>
                  <a:lnTo>
                    <a:pt x="373" y="183"/>
                  </a:lnTo>
                  <a:lnTo>
                    <a:pt x="343" y="188"/>
                  </a:lnTo>
                  <a:lnTo>
                    <a:pt x="313" y="193"/>
                  </a:lnTo>
                  <a:lnTo>
                    <a:pt x="283" y="195"/>
                  </a:lnTo>
                  <a:lnTo>
                    <a:pt x="252" y="195"/>
                  </a:lnTo>
                  <a:lnTo>
                    <a:pt x="252" y="195"/>
                  </a:lnTo>
                  <a:lnTo>
                    <a:pt x="218" y="195"/>
                  </a:lnTo>
                  <a:lnTo>
                    <a:pt x="185" y="192"/>
                  </a:lnTo>
                  <a:lnTo>
                    <a:pt x="153" y="186"/>
                  </a:lnTo>
                  <a:lnTo>
                    <a:pt x="121" y="180"/>
                  </a:lnTo>
                  <a:lnTo>
                    <a:pt x="90" y="171"/>
                  </a:lnTo>
                  <a:lnTo>
                    <a:pt x="59" y="161"/>
                  </a:lnTo>
                  <a:lnTo>
                    <a:pt x="29" y="149"/>
                  </a:lnTo>
                  <a:lnTo>
                    <a:pt x="0" y="135"/>
                  </a:lnTo>
                  <a:lnTo>
                    <a:pt x="0" y="690"/>
                  </a:lnTo>
                  <a:lnTo>
                    <a:pt x="0" y="690"/>
                  </a:lnTo>
                  <a:lnTo>
                    <a:pt x="15" y="703"/>
                  </a:lnTo>
                  <a:lnTo>
                    <a:pt x="32" y="714"/>
                  </a:lnTo>
                  <a:lnTo>
                    <a:pt x="50" y="726"/>
                  </a:lnTo>
                  <a:lnTo>
                    <a:pt x="69" y="737"/>
                  </a:lnTo>
                  <a:lnTo>
                    <a:pt x="91" y="748"/>
                  </a:lnTo>
                  <a:lnTo>
                    <a:pt x="112" y="760"/>
                  </a:lnTo>
                  <a:lnTo>
                    <a:pt x="136" y="770"/>
                  </a:lnTo>
                  <a:lnTo>
                    <a:pt x="161" y="780"/>
                  </a:lnTo>
                  <a:lnTo>
                    <a:pt x="214" y="800"/>
                  </a:lnTo>
                  <a:lnTo>
                    <a:pt x="274" y="819"/>
                  </a:lnTo>
                  <a:lnTo>
                    <a:pt x="337" y="835"/>
                  </a:lnTo>
                  <a:lnTo>
                    <a:pt x="405" y="852"/>
                  </a:lnTo>
                  <a:lnTo>
                    <a:pt x="477" y="866"/>
                  </a:lnTo>
                  <a:lnTo>
                    <a:pt x="551" y="878"/>
                  </a:lnTo>
                  <a:lnTo>
                    <a:pt x="631" y="890"/>
                  </a:lnTo>
                  <a:lnTo>
                    <a:pt x="713" y="899"/>
                  </a:lnTo>
                  <a:lnTo>
                    <a:pt x="797" y="905"/>
                  </a:lnTo>
                  <a:lnTo>
                    <a:pt x="886" y="911"/>
                  </a:lnTo>
                  <a:lnTo>
                    <a:pt x="975" y="914"/>
                  </a:lnTo>
                  <a:lnTo>
                    <a:pt x="1067" y="915"/>
                  </a:lnTo>
                  <a:lnTo>
                    <a:pt x="1067" y="915"/>
                  </a:lnTo>
                  <a:lnTo>
                    <a:pt x="1125" y="915"/>
                  </a:lnTo>
                  <a:lnTo>
                    <a:pt x="1182" y="914"/>
                  </a:lnTo>
                  <a:lnTo>
                    <a:pt x="1239" y="911"/>
                  </a:lnTo>
                  <a:lnTo>
                    <a:pt x="1294" y="909"/>
                  </a:lnTo>
                  <a:lnTo>
                    <a:pt x="1349" y="905"/>
                  </a:lnTo>
                  <a:lnTo>
                    <a:pt x="1402" y="900"/>
                  </a:lnTo>
                  <a:lnTo>
                    <a:pt x="1455" y="895"/>
                  </a:lnTo>
                  <a:lnTo>
                    <a:pt x="1505" y="888"/>
                  </a:lnTo>
                  <a:lnTo>
                    <a:pt x="1556" y="882"/>
                  </a:lnTo>
                  <a:lnTo>
                    <a:pt x="1604" y="875"/>
                  </a:lnTo>
                  <a:lnTo>
                    <a:pt x="1651" y="867"/>
                  </a:lnTo>
                  <a:lnTo>
                    <a:pt x="1697" y="858"/>
                  </a:lnTo>
                  <a:lnTo>
                    <a:pt x="1741" y="849"/>
                  </a:lnTo>
                  <a:lnTo>
                    <a:pt x="1784" y="839"/>
                  </a:lnTo>
                  <a:lnTo>
                    <a:pt x="1824" y="829"/>
                  </a:lnTo>
                  <a:lnTo>
                    <a:pt x="1863" y="818"/>
                  </a:lnTo>
                  <a:lnTo>
                    <a:pt x="1901" y="806"/>
                  </a:lnTo>
                  <a:lnTo>
                    <a:pt x="1937" y="795"/>
                  </a:lnTo>
                  <a:lnTo>
                    <a:pt x="1969" y="782"/>
                  </a:lnTo>
                  <a:lnTo>
                    <a:pt x="2001" y="769"/>
                  </a:lnTo>
                  <a:lnTo>
                    <a:pt x="2030" y="756"/>
                  </a:lnTo>
                  <a:lnTo>
                    <a:pt x="2058" y="742"/>
                  </a:lnTo>
                  <a:lnTo>
                    <a:pt x="2083" y="727"/>
                  </a:lnTo>
                  <a:lnTo>
                    <a:pt x="2104" y="713"/>
                  </a:lnTo>
                  <a:lnTo>
                    <a:pt x="2125" y="698"/>
                  </a:lnTo>
                  <a:lnTo>
                    <a:pt x="2142" y="683"/>
                  </a:lnTo>
                  <a:lnTo>
                    <a:pt x="2157" y="666"/>
                  </a:lnTo>
                  <a:lnTo>
                    <a:pt x="2170" y="651"/>
                  </a:lnTo>
                  <a:lnTo>
                    <a:pt x="2180" y="635"/>
                  </a:lnTo>
                  <a:lnTo>
                    <a:pt x="2188" y="618"/>
                  </a:lnTo>
                  <a:lnTo>
                    <a:pt x="2191" y="601"/>
                  </a:lnTo>
                  <a:lnTo>
                    <a:pt x="2194" y="584"/>
                  </a:lnTo>
                  <a:lnTo>
                    <a:pt x="2194" y="135"/>
                  </a:lnTo>
                  <a:lnTo>
                    <a:pt x="2194" y="135"/>
                  </a:lnTo>
                  <a:lnTo>
                    <a:pt x="2165" y="149"/>
                  </a:lnTo>
                  <a:lnTo>
                    <a:pt x="2135" y="161"/>
                  </a:lnTo>
                  <a:lnTo>
                    <a:pt x="2104" y="171"/>
                  </a:lnTo>
                  <a:lnTo>
                    <a:pt x="2073" y="180"/>
                  </a:lnTo>
                  <a:lnTo>
                    <a:pt x="2041" y="186"/>
                  </a:lnTo>
                  <a:lnTo>
                    <a:pt x="2009" y="192"/>
                  </a:lnTo>
                  <a:lnTo>
                    <a:pt x="1976" y="195"/>
                  </a:lnTo>
                  <a:lnTo>
                    <a:pt x="1942" y="195"/>
                  </a:lnTo>
                  <a:lnTo>
                    <a:pt x="1942" y="19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77">
                <a:defRPr/>
              </a:pPr>
              <a:endParaRPr lang="en-US" kern="0">
                <a:solidFill>
                  <a:sysClr val="windowText" lastClr="000000"/>
                </a:solidFill>
              </a:endParaRPr>
            </a:p>
          </p:txBody>
        </p:sp>
      </p:grpSp>
      <p:sp>
        <p:nvSpPr>
          <p:cNvPr id="147" name="Rectangle 146"/>
          <p:cNvSpPr/>
          <p:nvPr/>
        </p:nvSpPr>
        <p:spPr>
          <a:xfrm>
            <a:off x="4852201" y="2005703"/>
            <a:ext cx="1190817" cy="261610"/>
          </a:xfrm>
          <a:prstGeom prst="rect">
            <a:avLst/>
          </a:prstGeom>
        </p:spPr>
        <p:txBody>
          <a:bodyPr wrap="square">
            <a:spAutoFit/>
          </a:bodyPr>
          <a:lstStyle/>
          <a:p>
            <a:pPr defTabSz="914377">
              <a:defRPr/>
            </a:pPr>
            <a:r>
              <a:rPr lang="en-US" sz="1100" kern="0" dirty="0">
                <a:solidFill>
                  <a:schemeClr val="bg1">
                    <a:lumMod val="20000"/>
                    <a:lumOff val="80000"/>
                  </a:schemeClr>
                </a:solidFill>
                <a:cs typeface="Segoe UI Semilight" panose="020B0402040204020203" pitchFamily="34" charset="0"/>
              </a:rPr>
              <a:t>Data Lake Store</a:t>
            </a:r>
          </a:p>
        </p:txBody>
      </p:sp>
      <p:grpSp>
        <p:nvGrpSpPr>
          <p:cNvPr id="239" name="Group 238"/>
          <p:cNvGrpSpPr/>
          <p:nvPr/>
        </p:nvGrpSpPr>
        <p:grpSpPr>
          <a:xfrm>
            <a:off x="4563135" y="2010583"/>
            <a:ext cx="235343" cy="235343"/>
            <a:chOff x="4068192" y="3363795"/>
            <a:chExt cx="324957" cy="324957"/>
          </a:xfrm>
        </p:grpSpPr>
        <p:sp>
          <p:nvSpPr>
            <p:cNvPr id="240" name="Rounded Rectangle 239"/>
            <p:cNvSpPr/>
            <p:nvPr/>
          </p:nvSpPr>
          <p:spPr bwMode="auto">
            <a:xfrm>
              <a:off x="4068192" y="3363795"/>
              <a:ext cx="324957" cy="324957"/>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04"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41" name="Rectangle 240"/>
            <p:cNvSpPr/>
            <p:nvPr/>
          </p:nvSpPr>
          <p:spPr bwMode="auto">
            <a:xfrm>
              <a:off x="4106551" y="3401141"/>
              <a:ext cx="43611" cy="43611"/>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04"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42" name="Rectangle 241"/>
            <p:cNvSpPr/>
            <p:nvPr/>
          </p:nvSpPr>
          <p:spPr bwMode="auto">
            <a:xfrm>
              <a:off x="4245904" y="3401141"/>
              <a:ext cx="43611" cy="43611"/>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04"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43" name="Oval 242"/>
            <p:cNvSpPr/>
            <p:nvPr/>
          </p:nvSpPr>
          <p:spPr bwMode="auto">
            <a:xfrm>
              <a:off x="4174625" y="3401529"/>
              <a:ext cx="46815" cy="4681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04"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44" name="Oval 243"/>
            <p:cNvSpPr/>
            <p:nvPr/>
          </p:nvSpPr>
          <p:spPr bwMode="auto">
            <a:xfrm>
              <a:off x="4313978" y="3401529"/>
              <a:ext cx="46815" cy="4681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04"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45" name="Rectangle 244"/>
            <p:cNvSpPr/>
            <p:nvPr/>
          </p:nvSpPr>
          <p:spPr bwMode="auto">
            <a:xfrm>
              <a:off x="4106551" y="3550317"/>
              <a:ext cx="43611" cy="43611"/>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04"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46" name="Rectangle 245"/>
            <p:cNvSpPr/>
            <p:nvPr/>
          </p:nvSpPr>
          <p:spPr bwMode="auto">
            <a:xfrm>
              <a:off x="4245904" y="3550317"/>
              <a:ext cx="43611" cy="43611"/>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04"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47" name="Oval 246"/>
            <p:cNvSpPr/>
            <p:nvPr/>
          </p:nvSpPr>
          <p:spPr bwMode="auto">
            <a:xfrm>
              <a:off x="4174625" y="3550705"/>
              <a:ext cx="46815" cy="4681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04"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48" name="Oval 247"/>
            <p:cNvSpPr/>
            <p:nvPr/>
          </p:nvSpPr>
          <p:spPr bwMode="auto">
            <a:xfrm>
              <a:off x="4313978" y="3550705"/>
              <a:ext cx="46815" cy="4681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04"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49" name="Rectangle 248"/>
            <p:cNvSpPr/>
            <p:nvPr/>
          </p:nvSpPr>
          <p:spPr bwMode="auto">
            <a:xfrm>
              <a:off x="4178218" y="3621636"/>
              <a:ext cx="43611" cy="43611"/>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04"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50" name="Rectangle 249"/>
            <p:cNvSpPr/>
            <p:nvPr/>
          </p:nvSpPr>
          <p:spPr bwMode="auto">
            <a:xfrm>
              <a:off x="4317571" y="3621636"/>
              <a:ext cx="43611" cy="43611"/>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04"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51" name="Oval 250"/>
            <p:cNvSpPr/>
            <p:nvPr/>
          </p:nvSpPr>
          <p:spPr bwMode="auto">
            <a:xfrm>
              <a:off x="4106939" y="3622024"/>
              <a:ext cx="46815" cy="4681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04"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52" name="Oval 251"/>
            <p:cNvSpPr/>
            <p:nvPr/>
          </p:nvSpPr>
          <p:spPr bwMode="auto">
            <a:xfrm>
              <a:off x="4246293" y="3622024"/>
              <a:ext cx="46815" cy="4681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04"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53" name="Rectangle 252"/>
            <p:cNvSpPr/>
            <p:nvPr/>
          </p:nvSpPr>
          <p:spPr bwMode="auto">
            <a:xfrm>
              <a:off x="4178218" y="3465945"/>
              <a:ext cx="43611" cy="43611"/>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04"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54" name="Rectangle 253"/>
            <p:cNvSpPr/>
            <p:nvPr/>
          </p:nvSpPr>
          <p:spPr bwMode="auto">
            <a:xfrm>
              <a:off x="4317571" y="3465945"/>
              <a:ext cx="43611" cy="43611"/>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04"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55" name="Oval 254"/>
            <p:cNvSpPr/>
            <p:nvPr/>
          </p:nvSpPr>
          <p:spPr bwMode="auto">
            <a:xfrm>
              <a:off x="4106939" y="3466334"/>
              <a:ext cx="46815" cy="4681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04"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56" name="Oval 255"/>
            <p:cNvSpPr/>
            <p:nvPr/>
          </p:nvSpPr>
          <p:spPr bwMode="auto">
            <a:xfrm>
              <a:off x="4246293" y="3466334"/>
              <a:ext cx="46815" cy="4681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04"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271" name="Freeform 270"/>
          <p:cNvSpPr>
            <a:spLocks/>
          </p:cNvSpPr>
          <p:nvPr/>
        </p:nvSpPr>
        <p:spPr bwMode="auto">
          <a:xfrm>
            <a:off x="6713318" y="3524369"/>
            <a:ext cx="343263" cy="259763"/>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chemeClr val="tx1"/>
          </a:solidFill>
          <a:ln w="6350">
            <a:noFill/>
          </a:ln>
        </p:spPr>
        <p:txBody>
          <a:bodyPr vert="horz" wrap="square" lIns="91427" tIns="45713" rIns="91427" bIns="45713" numCol="1" anchor="t" anchorCtr="0" compatLnSpc="1">
            <a:prstTxWarp prst="textNoShape">
              <a:avLst/>
            </a:prstTxWarp>
          </a:bodyPr>
          <a:lstStyle/>
          <a:p>
            <a:pPr defTabSz="914377">
              <a:defRPr/>
            </a:pPr>
            <a:endParaRPr lang="en-US" sz="1600" kern="0" dirty="0">
              <a:solidFill>
                <a:sysClr val="windowText" lastClr="000000"/>
              </a:solidFill>
            </a:endParaRPr>
          </a:p>
        </p:txBody>
      </p:sp>
      <p:grpSp>
        <p:nvGrpSpPr>
          <p:cNvPr id="351" name="Group 350"/>
          <p:cNvGrpSpPr/>
          <p:nvPr/>
        </p:nvGrpSpPr>
        <p:grpSpPr>
          <a:xfrm>
            <a:off x="4563742" y="2748751"/>
            <a:ext cx="232591" cy="284871"/>
            <a:chOff x="-3084513" y="3390510"/>
            <a:chExt cx="2716213" cy="3363913"/>
          </a:xfrm>
          <a:solidFill>
            <a:schemeClr val="tx1"/>
          </a:solidFill>
        </p:grpSpPr>
        <p:sp>
          <p:nvSpPr>
            <p:cNvPr id="348" name="Freeform 40"/>
            <p:cNvSpPr>
              <a:spLocks noEditPoints="1"/>
            </p:cNvSpPr>
            <p:nvPr/>
          </p:nvSpPr>
          <p:spPr bwMode="auto">
            <a:xfrm>
              <a:off x="-3084513" y="3390510"/>
              <a:ext cx="2716213" cy="3363913"/>
            </a:xfrm>
            <a:custGeom>
              <a:avLst/>
              <a:gdLst>
                <a:gd name="T0" fmla="*/ 896 w 896"/>
                <a:gd name="T1" fmla="*/ 212 h 1107"/>
                <a:gd name="T2" fmla="*/ 448 w 896"/>
                <a:gd name="T3" fmla="*/ 0 h 1107"/>
                <a:gd name="T4" fmla="*/ 0 w 896"/>
                <a:gd name="T5" fmla="*/ 212 h 1107"/>
                <a:gd name="T6" fmla="*/ 1 w 896"/>
                <a:gd name="T7" fmla="*/ 219 h 1107"/>
                <a:gd name="T8" fmla="*/ 0 w 896"/>
                <a:gd name="T9" fmla="*/ 894 h 1107"/>
                <a:gd name="T10" fmla="*/ 448 w 896"/>
                <a:gd name="T11" fmla="*/ 1107 h 1107"/>
                <a:gd name="T12" fmla="*/ 896 w 896"/>
                <a:gd name="T13" fmla="*/ 894 h 1107"/>
                <a:gd name="T14" fmla="*/ 895 w 896"/>
                <a:gd name="T15" fmla="*/ 219 h 1107"/>
                <a:gd name="T16" fmla="*/ 305 w 896"/>
                <a:gd name="T17" fmla="*/ 679 h 1107"/>
                <a:gd name="T18" fmla="*/ 253 w 896"/>
                <a:gd name="T19" fmla="*/ 716 h 1107"/>
                <a:gd name="T20" fmla="*/ 178 w 896"/>
                <a:gd name="T21" fmla="*/ 717 h 1107"/>
                <a:gd name="T22" fmla="*/ 146 w 896"/>
                <a:gd name="T23" fmla="*/ 648 h 1107"/>
                <a:gd name="T24" fmla="*/ 213 w 896"/>
                <a:gd name="T25" fmla="*/ 674 h 1107"/>
                <a:gd name="T26" fmla="*/ 244 w 896"/>
                <a:gd name="T27" fmla="*/ 667 h 1107"/>
                <a:gd name="T28" fmla="*/ 255 w 896"/>
                <a:gd name="T29" fmla="*/ 648 h 1107"/>
                <a:gd name="T30" fmla="*/ 240 w 896"/>
                <a:gd name="T31" fmla="*/ 623 h 1107"/>
                <a:gd name="T32" fmla="*/ 202 w 896"/>
                <a:gd name="T33" fmla="*/ 604 h 1107"/>
                <a:gd name="T34" fmla="*/ 145 w 896"/>
                <a:gd name="T35" fmla="*/ 529 h 1107"/>
                <a:gd name="T36" fmla="*/ 174 w 896"/>
                <a:gd name="T37" fmla="*/ 470 h 1107"/>
                <a:gd name="T38" fmla="*/ 241 w 896"/>
                <a:gd name="T39" fmla="*/ 452 h 1107"/>
                <a:gd name="T40" fmla="*/ 302 w 896"/>
                <a:gd name="T41" fmla="*/ 462 h 1107"/>
                <a:gd name="T42" fmla="*/ 288 w 896"/>
                <a:gd name="T43" fmla="*/ 508 h 1107"/>
                <a:gd name="T44" fmla="*/ 258 w 896"/>
                <a:gd name="T45" fmla="*/ 499 h 1107"/>
                <a:gd name="T46" fmla="*/ 227 w 896"/>
                <a:gd name="T47" fmla="*/ 500 h 1107"/>
                <a:gd name="T48" fmla="*/ 206 w 896"/>
                <a:gd name="T49" fmla="*/ 513 h 1107"/>
                <a:gd name="T50" fmla="*/ 206 w 896"/>
                <a:gd name="T51" fmla="*/ 536 h 1107"/>
                <a:gd name="T52" fmla="*/ 230 w 896"/>
                <a:gd name="T53" fmla="*/ 555 h 1107"/>
                <a:gd name="T54" fmla="*/ 275 w 896"/>
                <a:gd name="T55" fmla="*/ 578 h 1107"/>
                <a:gd name="T56" fmla="*/ 308 w 896"/>
                <a:gd name="T57" fmla="*/ 615 h 1107"/>
                <a:gd name="T58" fmla="*/ 305 w 896"/>
                <a:gd name="T59" fmla="*/ 679 h 1107"/>
                <a:gd name="T60" fmla="*/ 491 w 896"/>
                <a:gd name="T61" fmla="*/ 716 h 1107"/>
                <a:gd name="T62" fmla="*/ 370 w 896"/>
                <a:gd name="T63" fmla="*/ 684 h 1107"/>
                <a:gd name="T64" fmla="*/ 371 w 896"/>
                <a:gd name="T65" fmla="*/ 490 h 1107"/>
                <a:gd name="T66" fmla="*/ 544 w 896"/>
                <a:gd name="T67" fmla="*/ 488 h 1107"/>
                <a:gd name="T68" fmla="*/ 543 w 896"/>
                <a:gd name="T69" fmla="*/ 683 h 1107"/>
                <a:gd name="T70" fmla="*/ 538 w 896"/>
                <a:gd name="T71" fmla="*/ 687 h 1107"/>
                <a:gd name="T72" fmla="*/ 523 w 896"/>
                <a:gd name="T73" fmla="*/ 751 h 1107"/>
                <a:gd name="T74" fmla="*/ 617 w 896"/>
                <a:gd name="T75" fmla="*/ 716 h 1107"/>
                <a:gd name="T76" fmla="*/ 671 w 896"/>
                <a:gd name="T77" fmla="*/ 456 h 1107"/>
                <a:gd name="T78" fmla="*/ 762 w 896"/>
                <a:gd name="T79" fmla="*/ 668 h 1107"/>
                <a:gd name="T80" fmla="*/ 448 w 896"/>
                <a:gd name="T81" fmla="*/ 329 h 1107"/>
                <a:gd name="T82" fmla="*/ 448 w 896"/>
                <a:gd name="T83" fmla="*/ 73 h 1107"/>
                <a:gd name="T84" fmla="*/ 448 w 896"/>
                <a:gd name="T85" fmla="*/ 329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6" h="1107">
                  <a:moveTo>
                    <a:pt x="896" y="215"/>
                  </a:moveTo>
                  <a:cubicBezTo>
                    <a:pt x="896" y="214"/>
                    <a:pt x="896" y="213"/>
                    <a:pt x="896" y="212"/>
                  </a:cubicBezTo>
                  <a:cubicBezTo>
                    <a:pt x="896" y="148"/>
                    <a:pt x="844" y="91"/>
                    <a:pt x="751" y="53"/>
                  </a:cubicBezTo>
                  <a:cubicBezTo>
                    <a:pt x="669" y="18"/>
                    <a:pt x="561" y="0"/>
                    <a:pt x="448" y="0"/>
                  </a:cubicBezTo>
                  <a:cubicBezTo>
                    <a:pt x="335" y="0"/>
                    <a:pt x="227" y="18"/>
                    <a:pt x="146" y="52"/>
                  </a:cubicBezTo>
                  <a:cubicBezTo>
                    <a:pt x="52" y="91"/>
                    <a:pt x="0" y="148"/>
                    <a:pt x="0" y="212"/>
                  </a:cubicBezTo>
                  <a:cubicBezTo>
                    <a:pt x="0" y="213"/>
                    <a:pt x="0" y="214"/>
                    <a:pt x="1" y="215"/>
                  </a:cubicBezTo>
                  <a:cubicBezTo>
                    <a:pt x="1" y="219"/>
                    <a:pt x="1" y="219"/>
                    <a:pt x="1" y="219"/>
                  </a:cubicBezTo>
                  <a:cubicBezTo>
                    <a:pt x="1" y="220"/>
                    <a:pt x="0" y="222"/>
                    <a:pt x="0" y="224"/>
                  </a:cubicBezTo>
                  <a:cubicBezTo>
                    <a:pt x="0" y="894"/>
                    <a:pt x="0" y="894"/>
                    <a:pt x="0" y="894"/>
                  </a:cubicBezTo>
                  <a:cubicBezTo>
                    <a:pt x="0" y="959"/>
                    <a:pt x="52" y="1016"/>
                    <a:pt x="146" y="1054"/>
                  </a:cubicBezTo>
                  <a:cubicBezTo>
                    <a:pt x="227" y="1088"/>
                    <a:pt x="335" y="1107"/>
                    <a:pt x="448" y="1107"/>
                  </a:cubicBezTo>
                  <a:cubicBezTo>
                    <a:pt x="561" y="1107"/>
                    <a:pt x="669" y="1088"/>
                    <a:pt x="751" y="1054"/>
                  </a:cubicBezTo>
                  <a:cubicBezTo>
                    <a:pt x="844" y="1016"/>
                    <a:pt x="896" y="959"/>
                    <a:pt x="896" y="894"/>
                  </a:cubicBezTo>
                  <a:cubicBezTo>
                    <a:pt x="896" y="224"/>
                    <a:pt x="896" y="224"/>
                    <a:pt x="896" y="224"/>
                  </a:cubicBezTo>
                  <a:cubicBezTo>
                    <a:pt x="896" y="222"/>
                    <a:pt x="896" y="220"/>
                    <a:pt x="895" y="219"/>
                  </a:cubicBezTo>
                  <a:lnTo>
                    <a:pt x="896" y="215"/>
                  </a:lnTo>
                  <a:close/>
                  <a:moveTo>
                    <a:pt x="305" y="679"/>
                  </a:moveTo>
                  <a:cubicBezTo>
                    <a:pt x="300" y="689"/>
                    <a:pt x="293" y="697"/>
                    <a:pt x="284" y="703"/>
                  </a:cubicBezTo>
                  <a:cubicBezTo>
                    <a:pt x="275" y="709"/>
                    <a:pt x="265" y="714"/>
                    <a:pt x="253" y="716"/>
                  </a:cubicBezTo>
                  <a:cubicBezTo>
                    <a:pt x="241" y="719"/>
                    <a:pt x="229" y="720"/>
                    <a:pt x="216" y="720"/>
                  </a:cubicBezTo>
                  <a:cubicBezTo>
                    <a:pt x="202" y="720"/>
                    <a:pt x="190" y="719"/>
                    <a:pt x="178" y="717"/>
                  </a:cubicBezTo>
                  <a:cubicBezTo>
                    <a:pt x="166" y="714"/>
                    <a:pt x="155" y="711"/>
                    <a:pt x="146" y="706"/>
                  </a:cubicBezTo>
                  <a:cubicBezTo>
                    <a:pt x="146" y="648"/>
                    <a:pt x="146" y="648"/>
                    <a:pt x="146" y="648"/>
                  </a:cubicBezTo>
                  <a:cubicBezTo>
                    <a:pt x="156" y="657"/>
                    <a:pt x="167" y="663"/>
                    <a:pt x="178" y="668"/>
                  </a:cubicBezTo>
                  <a:cubicBezTo>
                    <a:pt x="190" y="672"/>
                    <a:pt x="202" y="674"/>
                    <a:pt x="213" y="674"/>
                  </a:cubicBezTo>
                  <a:cubicBezTo>
                    <a:pt x="220" y="674"/>
                    <a:pt x="226" y="674"/>
                    <a:pt x="232" y="672"/>
                  </a:cubicBezTo>
                  <a:cubicBezTo>
                    <a:pt x="237" y="671"/>
                    <a:pt x="241" y="669"/>
                    <a:pt x="244" y="667"/>
                  </a:cubicBezTo>
                  <a:cubicBezTo>
                    <a:pt x="248" y="664"/>
                    <a:pt x="251" y="662"/>
                    <a:pt x="252" y="658"/>
                  </a:cubicBezTo>
                  <a:cubicBezTo>
                    <a:pt x="254" y="655"/>
                    <a:pt x="255" y="652"/>
                    <a:pt x="255" y="648"/>
                  </a:cubicBezTo>
                  <a:cubicBezTo>
                    <a:pt x="255" y="643"/>
                    <a:pt x="253" y="638"/>
                    <a:pt x="251" y="634"/>
                  </a:cubicBezTo>
                  <a:cubicBezTo>
                    <a:pt x="248" y="630"/>
                    <a:pt x="244" y="627"/>
                    <a:pt x="240" y="623"/>
                  </a:cubicBezTo>
                  <a:cubicBezTo>
                    <a:pt x="235" y="620"/>
                    <a:pt x="229" y="617"/>
                    <a:pt x="223" y="614"/>
                  </a:cubicBezTo>
                  <a:cubicBezTo>
                    <a:pt x="216" y="610"/>
                    <a:pt x="209" y="607"/>
                    <a:pt x="202" y="604"/>
                  </a:cubicBezTo>
                  <a:cubicBezTo>
                    <a:pt x="183" y="596"/>
                    <a:pt x="169" y="585"/>
                    <a:pt x="159" y="573"/>
                  </a:cubicBezTo>
                  <a:cubicBezTo>
                    <a:pt x="150" y="561"/>
                    <a:pt x="145" y="546"/>
                    <a:pt x="145" y="529"/>
                  </a:cubicBezTo>
                  <a:cubicBezTo>
                    <a:pt x="145" y="515"/>
                    <a:pt x="148" y="504"/>
                    <a:pt x="153" y="494"/>
                  </a:cubicBezTo>
                  <a:cubicBezTo>
                    <a:pt x="158" y="484"/>
                    <a:pt x="165" y="476"/>
                    <a:pt x="174" y="470"/>
                  </a:cubicBezTo>
                  <a:cubicBezTo>
                    <a:pt x="183" y="464"/>
                    <a:pt x="193" y="459"/>
                    <a:pt x="204" y="456"/>
                  </a:cubicBezTo>
                  <a:cubicBezTo>
                    <a:pt x="216" y="453"/>
                    <a:pt x="228" y="452"/>
                    <a:pt x="241" y="452"/>
                  </a:cubicBezTo>
                  <a:cubicBezTo>
                    <a:pt x="254" y="452"/>
                    <a:pt x="265" y="453"/>
                    <a:pt x="275" y="454"/>
                  </a:cubicBezTo>
                  <a:cubicBezTo>
                    <a:pt x="285" y="456"/>
                    <a:pt x="294" y="458"/>
                    <a:pt x="302" y="462"/>
                  </a:cubicBezTo>
                  <a:cubicBezTo>
                    <a:pt x="302" y="516"/>
                    <a:pt x="302" y="516"/>
                    <a:pt x="302" y="516"/>
                  </a:cubicBezTo>
                  <a:cubicBezTo>
                    <a:pt x="298" y="513"/>
                    <a:pt x="293" y="510"/>
                    <a:pt x="288" y="508"/>
                  </a:cubicBezTo>
                  <a:cubicBezTo>
                    <a:pt x="284" y="506"/>
                    <a:pt x="279" y="504"/>
                    <a:pt x="274" y="502"/>
                  </a:cubicBezTo>
                  <a:cubicBezTo>
                    <a:pt x="269" y="501"/>
                    <a:pt x="263" y="500"/>
                    <a:pt x="258" y="499"/>
                  </a:cubicBezTo>
                  <a:cubicBezTo>
                    <a:pt x="253" y="498"/>
                    <a:pt x="249" y="498"/>
                    <a:pt x="244" y="498"/>
                  </a:cubicBezTo>
                  <a:cubicBezTo>
                    <a:pt x="238" y="498"/>
                    <a:pt x="232" y="498"/>
                    <a:pt x="227" y="500"/>
                  </a:cubicBezTo>
                  <a:cubicBezTo>
                    <a:pt x="222" y="501"/>
                    <a:pt x="218" y="503"/>
                    <a:pt x="214" y="505"/>
                  </a:cubicBezTo>
                  <a:cubicBezTo>
                    <a:pt x="211" y="507"/>
                    <a:pt x="208" y="510"/>
                    <a:pt x="206" y="513"/>
                  </a:cubicBezTo>
                  <a:cubicBezTo>
                    <a:pt x="204" y="517"/>
                    <a:pt x="203" y="520"/>
                    <a:pt x="203" y="524"/>
                  </a:cubicBezTo>
                  <a:cubicBezTo>
                    <a:pt x="203" y="528"/>
                    <a:pt x="204" y="532"/>
                    <a:pt x="206" y="536"/>
                  </a:cubicBezTo>
                  <a:cubicBezTo>
                    <a:pt x="208" y="539"/>
                    <a:pt x="212" y="542"/>
                    <a:pt x="216" y="546"/>
                  </a:cubicBezTo>
                  <a:cubicBezTo>
                    <a:pt x="219" y="549"/>
                    <a:pt x="224" y="552"/>
                    <a:pt x="230" y="555"/>
                  </a:cubicBezTo>
                  <a:cubicBezTo>
                    <a:pt x="236" y="558"/>
                    <a:pt x="242" y="561"/>
                    <a:pt x="249" y="564"/>
                  </a:cubicBezTo>
                  <a:cubicBezTo>
                    <a:pt x="259" y="568"/>
                    <a:pt x="268" y="573"/>
                    <a:pt x="275" y="578"/>
                  </a:cubicBezTo>
                  <a:cubicBezTo>
                    <a:pt x="283" y="582"/>
                    <a:pt x="290" y="588"/>
                    <a:pt x="295" y="594"/>
                  </a:cubicBezTo>
                  <a:cubicBezTo>
                    <a:pt x="301" y="600"/>
                    <a:pt x="305" y="607"/>
                    <a:pt x="308" y="615"/>
                  </a:cubicBezTo>
                  <a:cubicBezTo>
                    <a:pt x="311" y="623"/>
                    <a:pt x="313" y="632"/>
                    <a:pt x="313" y="643"/>
                  </a:cubicBezTo>
                  <a:cubicBezTo>
                    <a:pt x="313" y="657"/>
                    <a:pt x="310" y="669"/>
                    <a:pt x="305" y="679"/>
                  </a:cubicBezTo>
                  <a:close/>
                  <a:moveTo>
                    <a:pt x="523" y="751"/>
                  </a:moveTo>
                  <a:cubicBezTo>
                    <a:pt x="491" y="716"/>
                    <a:pt x="491" y="716"/>
                    <a:pt x="491" y="716"/>
                  </a:cubicBezTo>
                  <a:cubicBezTo>
                    <a:pt x="480" y="719"/>
                    <a:pt x="468" y="720"/>
                    <a:pt x="456" y="720"/>
                  </a:cubicBezTo>
                  <a:cubicBezTo>
                    <a:pt x="421" y="720"/>
                    <a:pt x="392" y="708"/>
                    <a:pt x="370" y="684"/>
                  </a:cubicBezTo>
                  <a:cubicBezTo>
                    <a:pt x="348" y="660"/>
                    <a:pt x="337" y="628"/>
                    <a:pt x="337" y="589"/>
                  </a:cubicBezTo>
                  <a:cubicBezTo>
                    <a:pt x="337" y="549"/>
                    <a:pt x="349" y="515"/>
                    <a:pt x="371" y="490"/>
                  </a:cubicBezTo>
                  <a:cubicBezTo>
                    <a:pt x="393" y="465"/>
                    <a:pt x="423" y="452"/>
                    <a:pt x="460" y="452"/>
                  </a:cubicBezTo>
                  <a:cubicBezTo>
                    <a:pt x="494" y="452"/>
                    <a:pt x="522" y="464"/>
                    <a:pt x="544" y="488"/>
                  </a:cubicBezTo>
                  <a:cubicBezTo>
                    <a:pt x="565" y="512"/>
                    <a:pt x="576" y="544"/>
                    <a:pt x="576" y="584"/>
                  </a:cubicBezTo>
                  <a:cubicBezTo>
                    <a:pt x="576" y="625"/>
                    <a:pt x="565" y="658"/>
                    <a:pt x="543" y="683"/>
                  </a:cubicBezTo>
                  <a:cubicBezTo>
                    <a:pt x="542" y="684"/>
                    <a:pt x="541" y="684"/>
                    <a:pt x="540" y="685"/>
                  </a:cubicBezTo>
                  <a:cubicBezTo>
                    <a:pt x="540" y="686"/>
                    <a:pt x="539" y="687"/>
                    <a:pt x="538" y="687"/>
                  </a:cubicBezTo>
                  <a:cubicBezTo>
                    <a:pt x="600" y="751"/>
                    <a:pt x="600" y="751"/>
                    <a:pt x="600" y="751"/>
                  </a:cubicBezTo>
                  <a:lnTo>
                    <a:pt x="523" y="751"/>
                  </a:lnTo>
                  <a:close/>
                  <a:moveTo>
                    <a:pt x="762" y="716"/>
                  </a:moveTo>
                  <a:cubicBezTo>
                    <a:pt x="617" y="716"/>
                    <a:pt x="617" y="716"/>
                    <a:pt x="617" y="716"/>
                  </a:cubicBezTo>
                  <a:cubicBezTo>
                    <a:pt x="617" y="456"/>
                    <a:pt x="617" y="456"/>
                    <a:pt x="617" y="456"/>
                  </a:cubicBezTo>
                  <a:cubicBezTo>
                    <a:pt x="671" y="456"/>
                    <a:pt x="671" y="456"/>
                    <a:pt x="671" y="456"/>
                  </a:cubicBezTo>
                  <a:cubicBezTo>
                    <a:pt x="671" y="668"/>
                    <a:pt x="671" y="668"/>
                    <a:pt x="671" y="668"/>
                  </a:cubicBezTo>
                  <a:cubicBezTo>
                    <a:pt x="762" y="668"/>
                    <a:pt x="762" y="668"/>
                    <a:pt x="762" y="668"/>
                  </a:cubicBezTo>
                  <a:lnTo>
                    <a:pt x="762" y="716"/>
                  </a:lnTo>
                  <a:close/>
                  <a:moveTo>
                    <a:pt x="448" y="329"/>
                  </a:moveTo>
                  <a:cubicBezTo>
                    <a:pt x="250" y="329"/>
                    <a:pt x="89" y="272"/>
                    <a:pt x="89" y="201"/>
                  </a:cubicBezTo>
                  <a:cubicBezTo>
                    <a:pt x="89" y="131"/>
                    <a:pt x="250" y="73"/>
                    <a:pt x="448" y="73"/>
                  </a:cubicBezTo>
                  <a:cubicBezTo>
                    <a:pt x="646" y="73"/>
                    <a:pt x="807" y="131"/>
                    <a:pt x="807" y="201"/>
                  </a:cubicBezTo>
                  <a:cubicBezTo>
                    <a:pt x="807" y="272"/>
                    <a:pt x="646" y="329"/>
                    <a:pt x="448" y="3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77">
                <a:defRPr/>
              </a:pPr>
              <a:endParaRPr lang="en-US" kern="0">
                <a:solidFill>
                  <a:sysClr val="windowText" lastClr="000000"/>
                </a:solidFill>
              </a:endParaRPr>
            </a:p>
          </p:txBody>
        </p:sp>
        <p:sp>
          <p:nvSpPr>
            <p:cNvPr id="349" name="Freeform 41"/>
            <p:cNvSpPr>
              <a:spLocks/>
            </p:cNvSpPr>
            <p:nvPr/>
          </p:nvSpPr>
          <p:spPr bwMode="auto">
            <a:xfrm>
              <a:off x="-1887538" y="4916098"/>
              <a:ext cx="373063" cy="511175"/>
            </a:xfrm>
            <a:custGeom>
              <a:avLst/>
              <a:gdLst>
                <a:gd name="T0" fmla="*/ 63 w 123"/>
                <a:gd name="T1" fmla="*/ 0 h 168"/>
                <a:gd name="T2" fmla="*/ 17 w 123"/>
                <a:gd name="T3" fmla="*/ 23 h 168"/>
                <a:gd name="T4" fmla="*/ 0 w 123"/>
                <a:gd name="T5" fmla="*/ 84 h 168"/>
                <a:gd name="T6" fmla="*/ 17 w 123"/>
                <a:gd name="T7" fmla="*/ 145 h 168"/>
                <a:gd name="T8" fmla="*/ 62 w 123"/>
                <a:gd name="T9" fmla="*/ 168 h 168"/>
                <a:gd name="T10" fmla="*/ 107 w 123"/>
                <a:gd name="T11" fmla="*/ 146 h 168"/>
                <a:gd name="T12" fmla="*/ 123 w 123"/>
                <a:gd name="T13" fmla="*/ 85 h 168"/>
                <a:gd name="T14" fmla="*/ 107 w 123"/>
                <a:gd name="T15" fmla="*/ 23 h 168"/>
                <a:gd name="T16" fmla="*/ 63 w 123"/>
                <a:gd name="T1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 h="168">
                  <a:moveTo>
                    <a:pt x="63" y="0"/>
                  </a:moveTo>
                  <a:cubicBezTo>
                    <a:pt x="44" y="0"/>
                    <a:pt x="29" y="8"/>
                    <a:pt x="17" y="23"/>
                  </a:cubicBezTo>
                  <a:cubicBezTo>
                    <a:pt x="6" y="39"/>
                    <a:pt x="0" y="59"/>
                    <a:pt x="0" y="84"/>
                  </a:cubicBezTo>
                  <a:cubicBezTo>
                    <a:pt x="0" y="110"/>
                    <a:pt x="6" y="130"/>
                    <a:pt x="17" y="145"/>
                  </a:cubicBezTo>
                  <a:cubicBezTo>
                    <a:pt x="28" y="160"/>
                    <a:pt x="43" y="168"/>
                    <a:pt x="62" y="168"/>
                  </a:cubicBezTo>
                  <a:cubicBezTo>
                    <a:pt x="81" y="168"/>
                    <a:pt x="96" y="160"/>
                    <a:pt x="107" y="146"/>
                  </a:cubicBezTo>
                  <a:cubicBezTo>
                    <a:pt x="118" y="131"/>
                    <a:pt x="123" y="111"/>
                    <a:pt x="123" y="85"/>
                  </a:cubicBezTo>
                  <a:cubicBezTo>
                    <a:pt x="123" y="59"/>
                    <a:pt x="118" y="38"/>
                    <a:pt x="107" y="23"/>
                  </a:cubicBezTo>
                  <a:cubicBezTo>
                    <a:pt x="97" y="8"/>
                    <a:pt x="82" y="0"/>
                    <a:pt x="6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77">
                <a:defRPr/>
              </a:pPr>
              <a:endParaRPr lang="en-US" kern="0">
                <a:solidFill>
                  <a:sysClr val="windowText" lastClr="000000"/>
                </a:solidFill>
              </a:endParaRPr>
            </a:p>
          </p:txBody>
        </p:sp>
      </p:grpSp>
      <p:sp>
        <p:nvSpPr>
          <p:cNvPr id="6" name="Rectangle 5"/>
          <p:cNvSpPr/>
          <p:nvPr/>
        </p:nvSpPr>
        <p:spPr bwMode="auto">
          <a:xfrm>
            <a:off x="6600580" y="2610873"/>
            <a:ext cx="1490677" cy="1573443"/>
          </a:xfrm>
          <a:prstGeom prst="rect">
            <a:avLst/>
          </a:prstGeom>
          <a:noFill/>
          <a:ln w="28575">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7" name="Rectangle 126"/>
          <p:cNvSpPr/>
          <p:nvPr/>
        </p:nvSpPr>
        <p:spPr bwMode="auto">
          <a:xfrm>
            <a:off x="4491806" y="1904444"/>
            <a:ext cx="1465855" cy="452848"/>
          </a:xfrm>
          <a:prstGeom prst="rect">
            <a:avLst/>
          </a:prstGeom>
          <a:noFill/>
          <a:ln w="28575">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Box 6"/>
          <p:cNvSpPr txBox="1"/>
          <p:nvPr/>
        </p:nvSpPr>
        <p:spPr>
          <a:xfrm>
            <a:off x="7102277" y="2985160"/>
            <a:ext cx="648254" cy="517065"/>
          </a:xfrm>
          <a:prstGeom prst="rect">
            <a:avLst/>
          </a:prstGeom>
          <a:noFill/>
        </p:spPr>
        <p:txBody>
          <a:bodyPr wrap="none" lIns="182880" tIns="146304" rIns="182880" bIns="146304" rtlCol="0">
            <a:spAutoFit/>
          </a:bodyPr>
          <a:lstStyle/>
          <a:p>
            <a:pPr>
              <a:lnSpc>
                <a:spcPct val="90000"/>
              </a:lnSpc>
              <a:spcAft>
                <a:spcPts val="600"/>
              </a:spcAft>
            </a:pPr>
            <a:r>
              <a:rPr lang="en-GB" sz="1600" dirty="0">
                <a:solidFill>
                  <a:srgbClr val="FFC000"/>
                </a:solidFill>
              </a:rPr>
              <a:t>OR</a:t>
            </a:r>
          </a:p>
        </p:txBody>
      </p:sp>
      <p:sp>
        <p:nvSpPr>
          <p:cNvPr id="152" name="Rectangle 151"/>
          <p:cNvSpPr/>
          <p:nvPr/>
        </p:nvSpPr>
        <p:spPr bwMode="auto">
          <a:xfrm>
            <a:off x="4508663" y="2661455"/>
            <a:ext cx="1465855" cy="452848"/>
          </a:xfrm>
          <a:prstGeom prst="rect">
            <a:avLst/>
          </a:prstGeom>
          <a:noFill/>
          <a:ln w="28575">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1" name="Group 40"/>
          <p:cNvGrpSpPr/>
          <p:nvPr/>
        </p:nvGrpSpPr>
        <p:grpSpPr>
          <a:xfrm>
            <a:off x="2255277" y="1873937"/>
            <a:ext cx="1465855" cy="452849"/>
            <a:chOff x="2255276" y="1873931"/>
            <a:chExt cx="1465854" cy="452848"/>
          </a:xfrm>
        </p:grpSpPr>
        <p:sp>
          <p:nvSpPr>
            <p:cNvPr id="155" name="Rectangle 154"/>
            <p:cNvSpPr/>
            <p:nvPr/>
          </p:nvSpPr>
          <p:spPr bwMode="auto">
            <a:xfrm>
              <a:off x="2255276" y="1873931"/>
              <a:ext cx="1465854" cy="452848"/>
            </a:xfrm>
            <a:prstGeom prst="rect">
              <a:avLst/>
            </a:prstGeom>
            <a:solidFill>
              <a:srgbClr val="FFC000"/>
            </a:solid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6" name="Rectangle 145"/>
            <p:cNvSpPr/>
            <p:nvPr/>
          </p:nvSpPr>
          <p:spPr>
            <a:xfrm>
              <a:off x="2809917" y="1890136"/>
              <a:ext cx="859264" cy="430886"/>
            </a:xfrm>
            <a:prstGeom prst="rect">
              <a:avLst/>
            </a:prstGeom>
            <a:ln>
              <a:noFill/>
            </a:ln>
          </p:spPr>
          <p:txBody>
            <a:bodyPr wrap="square">
              <a:spAutoFit/>
            </a:bodyPr>
            <a:lstStyle/>
            <a:p>
              <a:pPr defTabSz="914377">
                <a:defRPr/>
              </a:pPr>
              <a:r>
                <a:rPr lang="en-US" sz="1100" kern="0" dirty="0">
                  <a:solidFill>
                    <a:schemeClr val="bg1">
                      <a:lumMod val="50000"/>
                    </a:schemeClr>
                  </a:solidFill>
                  <a:cs typeface="Segoe UI Semilight" panose="020B0402040204020203" pitchFamily="34" charset="0"/>
                </a:rPr>
                <a:t>Data Factory</a:t>
              </a:r>
              <a:endParaRPr lang="en-US" sz="1100" kern="0" dirty="0">
                <a:solidFill>
                  <a:schemeClr val="bg1">
                    <a:lumMod val="50000"/>
                  </a:schemeClr>
                </a:solidFill>
              </a:endParaRPr>
            </a:p>
          </p:txBody>
        </p:sp>
        <p:sp>
          <p:nvSpPr>
            <p:cNvPr id="301" name="Freeform 300"/>
            <p:cNvSpPr/>
            <p:nvPr/>
          </p:nvSpPr>
          <p:spPr bwMode="auto">
            <a:xfrm>
              <a:off x="2384804" y="1948304"/>
              <a:ext cx="268385" cy="282036"/>
            </a:xfrm>
            <a:custGeom>
              <a:avLst/>
              <a:gdLst>
                <a:gd name="connsiteX0" fmla="*/ 1931382 w 2687091"/>
                <a:gd name="connsiteY0" fmla="*/ 1799512 h 2823758"/>
                <a:gd name="connsiteX1" fmla="*/ 1931382 w 2687091"/>
                <a:gd name="connsiteY1" fmla="*/ 2128383 h 2823758"/>
                <a:gd name="connsiteX2" fmla="*/ 2260253 w 2687091"/>
                <a:gd name="connsiteY2" fmla="*/ 2128383 h 2823758"/>
                <a:gd name="connsiteX3" fmla="*/ 2260253 w 2687091"/>
                <a:gd name="connsiteY3" fmla="*/ 1799512 h 2823758"/>
                <a:gd name="connsiteX4" fmla="*/ 1372033 w 2687091"/>
                <a:gd name="connsiteY4" fmla="*/ 1799512 h 2823758"/>
                <a:gd name="connsiteX5" fmla="*/ 1372033 w 2687091"/>
                <a:gd name="connsiteY5" fmla="*/ 2128383 h 2823758"/>
                <a:gd name="connsiteX6" fmla="*/ 1700904 w 2687091"/>
                <a:gd name="connsiteY6" fmla="*/ 2128383 h 2823758"/>
                <a:gd name="connsiteX7" fmla="*/ 1700904 w 2687091"/>
                <a:gd name="connsiteY7" fmla="*/ 1799512 h 2823758"/>
                <a:gd name="connsiteX8" fmla="*/ 812685 w 2687091"/>
                <a:gd name="connsiteY8" fmla="*/ 1799512 h 2823758"/>
                <a:gd name="connsiteX9" fmla="*/ 812685 w 2687091"/>
                <a:gd name="connsiteY9" fmla="*/ 2128383 h 2823758"/>
                <a:gd name="connsiteX10" fmla="*/ 1141555 w 2687091"/>
                <a:gd name="connsiteY10" fmla="*/ 2128383 h 2823758"/>
                <a:gd name="connsiteX11" fmla="*/ 1141555 w 2687091"/>
                <a:gd name="connsiteY11" fmla="*/ 1799512 h 2823758"/>
                <a:gd name="connsiteX12" fmla="*/ 486277 w 2687091"/>
                <a:gd name="connsiteY12" fmla="*/ 93827 h 2823758"/>
                <a:gd name="connsiteX13" fmla="*/ 103872 w 2687091"/>
                <a:gd name="connsiteY13" fmla="*/ 162103 h 2823758"/>
                <a:gd name="connsiteX14" fmla="*/ 486277 w 2687091"/>
                <a:gd name="connsiteY14" fmla="*/ 230379 h 2823758"/>
                <a:gd name="connsiteX15" fmla="*/ 868682 w 2687091"/>
                <a:gd name="connsiteY15" fmla="*/ 162103 h 2823758"/>
                <a:gd name="connsiteX16" fmla="*/ 486277 w 2687091"/>
                <a:gd name="connsiteY16" fmla="*/ 93827 h 2823758"/>
                <a:gd name="connsiteX17" fmla="*/ 486276 w 2687091"/>
                <a:gd name="connsiteY17" fmla="*/ 0 h 2823758"/>
                <a:gd name="connsiteX18" fmla="*/ 486277 w 2687091"/>
                <a:gd name="connsiteY18" fmla="*/ 0 h 2823758"/>
                <a:gd name="connsiteX19" fmla="*/ 972553 w 2687091"/>
                <a:gd name="connsiteY19" fmla="*/ 100893 h 2823758"/>
                <a:gd name="connsiteX20" fmla="*/ 972552 w 2687091"/>
                <a:gd name="connsiteY20" fmla="*/ 706248 h 2823758"/>
                <a:gd name="connsiteX21" fmla="*/ 972552 w 2687091"/>
                <a:gd name="connsiteY21" fmla="*/ 1342945 h 2823758"/>
                <a:gd name="connsiteX22" fmla="*/ 1792243 w 2687091"/>
                <a:gd name="connsiteY22" fmla="*/ 722637 h 2823758"/>
                <a:gd name="connsiteX23" fmla="*/ 1792243 w 2687091"/>
                <a:gd name="connsiteY23" fmla="*/ 1365018 h 2823758"/>
                <a:gd name="connsiteX24" fmla="*/ 2687091 w 2687091"/>
                <a:gd name="connsiteY24" fmla="*/ 723934 h 2823758"/>
                <a:gd name="connsiteX25" fmla="*/ 2687091 w 2687091"/>
                <a:gd name="connsiteY25" fmla="*/ 1573518 h 2823758"/>
                <a:gd name="connsiteX26" fmla="*/ 2687091 w 2687091"/>
                <a:gd name="connsiteY26" fmla="*/ 1833418 h 2823758"/>
                <a:gd name="connsiteX27" fmla="*/ 2687091 w 2687091"/>
                <a:gd name="connsiteY27" fmla="*/ 2090363 h 2823758"/>
                <a:gd name="connsiteX28" fmla="*/ 2687091 w 2687091"/>
                <a:gd name="connsiteY28" fmla="*/ 2468997 h 2823758"/>
                <a:gd name="connsiteX29" fmla="*/ 2687091 w 2687091"/>
                <a:gd name="connsiteY29" fmla="*/ 2823758 h 2823758"/>
                <a:gd name="connsiteX30" fmla="*/ 186290 w 2687091"/>
                <a:gd name="connsiteY30" fmla="*/ 2823758 h 2823758"/>
                <a:gd name="connsiteX31" fmla="*/ 186290 w 2687091"/>
                <a:gd name="connsiteY31" fmla="*/ 2823753 h 2823758"/>
                <a:gd name="connsiteX32" fmla="*/ 1 w 2687091"/>
                <a:gd name="connsiteY32" fmla="*/ 2823753 h 2823758"/>
                <a:gd name="connsiteX33" fmla="*/ 1 w 2687091"/>
                <a:gd name="connsiteY33" fmla="*/ 706250 h 2823758"/>
                <a:gd name="connsiteX34" fmla="*/ 0 w 2687091"/>
                <a:gd name="connsiteY34" fmla="*/ 706248 h 2823758"/>
                <a:gd name="connsiteX35" fmla="*/ 1 w 2687091"/>
                <a:gd name="connsiteY35" fmla="*/ 100895 h 2823758"/>
                <a:gd name="connsiteX36" fmla="*/ 0 w 2687091"/>
                <a:gd name="connsiteY36" fmla="*/ 100893 h 2823758"/>
                <a:gd name="connsiteX37" fmla="*/ 486276 w 2687091"/>
                <a:gd name="connsiteY37" fmla="*/ 0 h 282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687091" h="2823758">
                  <a:moveTo>
                    <a:pt x="1931382" y="1799512"/>
                  </a:moveTo>
                  <a:lnTo>
                    <a:pt x="1931382" y="2128383"/>
                  </a:lnTo>
                  <a:lnTo>
                    <a:pt x="2260253" y="2128383"/>
                  </a:lnTo>
                  <a:lnTo>
                    <a:pt x="2260253" y="1799512"/>
                  </a:lnTo>
                  <a:close/>
                  <a:moveTo>
                    <a:pt x="1372033" y="1799512"/>
                  </a:moveTo>
                  <a:lnTo>
                    <a:pt x="1372033" y="2128383"/>
                  </a:lnTo>
                  <a:lnTo>
                    <a:pt x="1700904" y="2128383"/>
                  </a:lnTo>
                  <a:lnTo>
                    <a:pt x="1700904" y="1799512"/>
                  </a:lnTo>
                  <a:close/>
                  <a:moveTo>
                    <a:pt x="812685" y="1799512"/>
                  </a:moveTo>
                  <a:lnTo>
                    <a:pt x="812685" y="2128383"/>
                  </a:lnTo>
                  <a:lnTo>
                    <a:pt x="1141555" y="2128383"/>
                  </a:lnTo>
                  <a:lnTo>
                    <a:pt x="1141555" y="1799512"/>
                  </a:lnTo>
                  <a:close/>
                  <a:moveTo>
                    <a:pt x="486277" y="93827"/>
                  </a:moveTo>
                  <a:cubicBezTo>
                    <a:pt x="275081" y="93827"/>
                    <a:pt x="103872" y="124395"/>
                    <a:pt x="103872" y="162103"/>
                  </a:cubicBezTo>
                  <a:cubicBezTo>
                    <a:pt x="103872" y="199811"/>
                    <a:pt x="275081" y="230379"/>
                    <a:pt x="486277" y="230379"/>
                  </a:cubicBezTo>
                  <a:cubicBezTo>
                    <a:pt x="697473" y="230379"/>
                    <a:pt x="868682" y="199811"/>
                    <a:pt x="868682" y="162103"/>
                  </a:cubicBezTo>
                  <a:cubicBezTo>
                    <a:pt x="868682" y="124395"/>
                    <a:pt x="697473" y="93827"/>
                    <a:pt x="486277" y="93827"/>
                  </a:cubicBezTo>
                  <a:close/>
                  <a:moveTo>
                    <a:pt x="486276" y="0"/>
                  </a:moveTo>
                  <a:lnTo>
                    <a:pt x="486277" y="0"/>
                  </a:lnTo>
                  <a:cubicBezTo>
                    <a:pt x="754840" y="0"/>
                    <a:pt x="972553" y="45171"/>
                    <a:pt x="972553" y="100893"/>
                  </a:cubicBezTo>
                  <a:cubicBezTo>
                    <a:pt x="972553" y="302678"/>
                    <a:pt x="972552" y="504463"/>
                    <a:pt x="972552" y="706248"/>
                  </a:cubicBezTo>
                  <a:lnTo>
                    <a:pt x="972552" y="1342945"/>
                  </a:lnTo>
                  <a:lnTo>
                    <a:pt x="1792243" y="722637"/>
                  </a:lnTo>
                  <a:lnTo>
                    <a:pt x="1792243" y="1365018"/>
                  </a:lnTo>
                  <a:lnTo>
                    <a:pt x="2687091" y="723934"/>
                  </a:lnTo>
                  <a:lnTo>
                    <a:pt x="2687091" y="1573518"/>
                  </a:lnTo>
                  <a:lnTo>
                    <a:pt x="2687091" y="1833418"/>
                  </a:lnTo>
                  <a:lnTo>
                    <a:pt x="2687091" y="2090363"/>
                  </a:lnTo>
                  <a:lnTo>
                    <a:pt x="2687091" y="2468997"/>
                  </a:lnTo>
                  <a:lnTo>
                    <a:pt x="2687091" y="2823758"/>
                  </a:lnTo>
                  <a:lnTo>
                    <a:pt x="186290" y="2823758"/>
                  </a:lnTo>
                  <a:lnTo>
                    <a:pt x="186290" y="2823753"/>
                  </a:lnTo>
                  <a:lnTo>
                    <a:pt x="1" y="2823753"/>
                  </a:lnTo>
                  <a:lnTo>
                    <a:pt x="1" y="706250"/>
                  </a:lnTo>
                  <a:lnTo>
                    <a:pt x="0" y="706248"/>
                  </a:lnTo>
                  <a:lnTo>
                    <a:pt x="1" y="100895"/>
                  </a:lnTo>
                  <a:lnTo>
                    <a:pt x="0" y="100893"/>
                  </a:lnTo>
                  <a:cubicBezTo>
                    <a:pt x="0" y="45171"/>
                    <a:pt x="217713" y="0"/>
                    <a:pt x="486276" y="0"/>
                  </a:cubicBezTo>
                  <a:close/>
                </a:path>
              </a:pathLst>
            </a:cu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70" fontAlgn="base">
                <a:spcBef>
                  <a:spcPct val="0"/>
                </a:spcBef>
                <a:spcAft>
                  <a:spcPct val="0"/>
                </a:spcAft>
                <a:defRPr/>
              </a:pPr>
              <a:endParaRPr lang="en-US" sz="2400" kern="0">
                <a:solidFill>
                  <a:schemeClr val="bg1">
                    <a:lumMod val="50000"/>
                  </a:schemeClr>
                </a:solidFill>
                <a:ea typeface="Segoe UI" pitchFamily="34" charset="0"/>
                <a:cs typeface="Segoe UI" pitchFamily="34" charset="0"/>
              </a:endParaRPr>
            </a:p>
          </p:txBody>
        </p:sp>
      </p:grpSp>
      <p:grpSp>
        <p:nvGrpSpPr>
          <p:cNvPr id="5" name="Group 4"/>
          <p:cNvGrpSpPr/>
          <p:nvPr/>
        </p:nvGrpSpPr>
        <p:grpSpPr>
          <a:xfrm>
            <a:off x="327110" y="2936085"/>
            <a:ext cx="1448180" cy="737119"/>
            <a:chOff x="35741" y="2657913"/>
            <a:chExt cx="1448180" cy="737118"/>
          </a:xfrm>
        </p:grpSpPr>
        <p:sp>
          <p:nvSpPr>
            <p:cNvPr id="4" name="Rectangle 3"/>
            <p:cNvSpPr/>
            <p:nvPr/>
          </p:nvSpPr>
          <p:spPr bwMode="auto">
            <a:xfrm>
              <a:off x="35741" y="2771331"/>
              <a:ext cx="1448180" cy="519936"/>
            </a:xfrm>
            <a:prstGeom prst="rect">
              <a:avLst/>
            </a:prstGeom>
            <a:solidFill>
              <a:schemeClr val="bg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7" name="TextBox 176"/>
            <p:cNvSpPr txBox="1"/>
            <p:nvPr/>
          </p:nvSpPr>
          <p:spPr>
            <a:xfrm>
              <a:off x="731505" y="2872437"/>
              <a:ext cx="712779" cy="316753"/>
            </a:xfrm>
            <a:prstGeom prst="rect">
              <a:avLst/>
            </a:prstGeom>
            <a:noFill/>
          </p:spPr>
          <p:txBody>
            <a:bodyPr wrap="square" lIns="0" tIns="0" rIns="0" bIns="0" rtlCol="0" anchor="ctr" anchorCtr="0">
              <a:spAutoFit/>
            </a:bodyPr>
            <a:lstStyle/>
            <a:p>
              <a:pPr defTabSz="914169">
                <a:spcAft>
                  <a:spcPts val="588"/>
                </a:spcAft>
                <a:defRPr/>
              </a:pPr>
              <a:r>
                <a:rPr lang="en-US" sz="1029" kern="0" dirty="0">
                  <a:solidFill>
                    <a:schemeClr val="tx1">
                      <a:lumMod val="95000"/>
                    </a:schemeClr>
                  </a:solidFill>
                  <a:cs typeface="Segoe UI Semilight" panose="020B0402040204020203" pitchFamily="34" charset="0"/>
                </a:rPr>
                <a:t>Data Sources</a:t>
              </a:r>
            </a:p>
          </p:txBody>
        </p:sp>
        <p:pic>
          <p:nvPicPr>
            <p:cNvPr id="291" name="Picture 290"/>
            <p:cNvPicPr>
              <a:picLocks noChangeAspect="1"/>
            </p:cNvPicPr>
            <p:nvPr/>
          </p:nvPicPr>
          <p:blipFill>
            <a:blip r:embed="rId3" cstate="email">
              <a:biLevel thresh="25000"/>
              <a:extLst>
                <a:ext uri="{28A0092B-C50C-407E-A947-70E740481C1C}">
                  <a14:useLocalDpi xmlns:a14="http://schemas.microsoft.com/office/drawing/2010/main"/>
                </a:ext>
              </a:extLst>
            </a:blip>
            <a:stretch>
              <a:fillRect/>
            </a:stretch>
          </p:blipFill>
          <p:spPr>
            <a:xfrm>
              <a:off x="101527" y="2657913"/>
              <a:ext cx="629979" cy="737118"/>
            </a:xfrm>
            <a:prstGeom prst="rect">
              <a:avLst/>
            </a:prstGeom>
          </p:spPr>
        </p:pic>
      </p:grpSp>
      <p:sp>
        <p:nvSpPr>
          <p:cNvPr id="42" name="TextBox 41"/>
          <p:cNvSpPr txBox="1"/>
          <p:nvPr/>
        </p:nvSpPr>
        <p:spPr>
          <a:xfrm>
            <a:off x="2472772" y="2363499"/>
            <a:ext cx="1050609" cy="489365"/>
          </a:xfrm>
          <a:prstGeom prst="rect">
            <a:avLst/>
          </a:prstGeom>
          <a:noFill/>
        </p:spPr>
        <p:txBody>
          <a:bodyPr wrap="none" lIns="182880" tIns="146304" rIns="182880" bIns="146304" rtlCol="0">
            <a:spAutoFit/>
          </a:bodyPr>
          <a:lstStyle/>
          <a:p>
            <a:pPr>
              <a:lnSpc>
                <a:spcPct val="90000"/>
              </a:lnSpc>
              <a:spcAft>
                <a:spcPts val="600"/>
              </a:spcAft>
            </a:pPr>
            <a:r>
              <a:rPr lang="en-GB" sz="1400" dirty="0">
                <a:solidFill>
                  <a:srgbClr val="FFC000"/>
                </a:solidFill>
                <a:latin typeface="+mj-lt"/>
              </a:rPr>
              <a:t>manages</a:t>
            </a:r>
          </a:p>
        </p:txBody>
      </p:sp>
      <p:cxnSp>
        <p:nvCxnSpPr>
          <p:cNvPr id="139" name="Elbow Connector 138"/>
          <p:cNvCxnSpPr>
            <a:stCxn id="4" idx="3"/>
            <a:endCxn id="127" idx="1"/>
          </p:cNvCxnSpPr>
          <p:nvPr/>
        </p:nvCxnSpPr>
        <p:spPr>
          <a:xfrm flipV="1">
            <a:off x="1775290" y="2130868"/>
            <a:ext cx="2716516" cy="1178603"/>
          </a:xfrm>
          <a:prstGeom prst="bentConnector3">
            <a:avLst>
              <a:gd name="adj1" fmla="val 82277"/>
            </a:avLst>
          </a:prstGeom>
          <a:ln w="57150">
            <a:solidFill>
              <a:srgbClr val="FFC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4" name="Elbow Connector 143"/>
          <p:cNvCxnSpPr>
            <a:stCxn id="127" idx="3"/>
            <a:endCxn id="6" idx="0"/>
          </p:cNvCxnSpPr>
          <p:nvPr/>
        </p:nvCxnSpPr>
        <p:spPr>
          <a:xfrm>
            <a:off x="5957659" y="2130868"/>
            <a:ext cx="1388260" cy="480005"/>
          </a:xfrm>
          <a:prstGeom prst="bentConnector2">
            <a:avLst/>
          </a:prstGeom>
          <a:ln w="57150">
            <a:solidFill>
              <a:srgbClr val="FFC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6" name="Elbow Connector 155"/>
          <p:cNvCxnSpPr>
            <a:stCxn id="6" idx="1"/>
            <a:endCxn id="152" idx="3"/>
          </p:cNvCxnSpPr>
          <p:nvPr/>
        </p:nvCxnSpPr>
        <p:spPr>
          <a:xfrm rot="10800000">
            <a:off x="5974519" y="2887881"/>
            <a:ext cx="626063" cy="509715"/>
          </a:xfrm>
          <a:prstGeom prst="bentConnector3">
            <a:avLst>
              <a:gd name="adj1" fmla="val 50000"/>
            </a:avLst>
          </a:prstGeom>
          <a:ln w="57150">
            <a:solidFill>
              <a:srgbClr val="FFC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63765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solidFill>
                  <a:schemeClr val="bg1">
                    <a:lumMod val="75000"/>
                  </a:schemeClr>
                </a:solidFill>
              </a:rPr>
              <a:t>Azure Data Factory</a:t>
            </a:r>
          </a:p>
        </p:txBody>
      </p:sp>
      <p:sp>
        <p:nvSpPr>
          <p:cNvPr id="5" name="Rectangle 4"/>
          <p:cNvSpPr/>
          <p:nvPr/>
        </p:nvSpPr>
        <p:spPr>
          <a:xfrm>
            <a:off x="269241" y="1189494"/>
            <a:ext cx="9605440" cy="452590"/>
          </a:xfrm>
          <a:prstGeom prst="rect">
            <a:avLst/>
          </a:prstGeom>
        </p:spPr>
        <p:txBody>
          <a:bodyPr wrap="square">
            <a:spAutoFit/>
          </a:bodyPr>
          <a:lstStyle/>
          <a:p>
            <a:r>
              <a:rPr lang="en-US" sz="2353" dirty="0">
                <a:solidFill>
                  <a:schemeClr val="bg1">
                    <a:lumMod val="75000"/>
                  </a:schemeClr>
                </a:solidFill>
              </a:rPr>
              <a:t>A managed cloud service for building and operating data pipelines</a:t>
            </a:r>
          </a:p>
        </p:txBody>
      </p:sp>
      <p:pic>
        <p:nvPicPr>
          <p:cNvPr id="6" name="Picture 5"/>
          <p:cNvPicPr>
            <a:picLocks noChangeAspect="1"/>
          </p:cNvPicPr>
          <p:nvPr/>
        </p:nvPicPr>
        <p:blipFill>
          <a:blip r:embed="rId2"/>
          <a:stretch>
            <a:fillRect/>
          </a:stretch>
        </p:blipFill>
        <p:spPr>
          <a:xfrm>
            <a:off x="1267533" y="1888392"/>
            <a:ext cx="10467267" cy="2611755"/>
          </a:xfrm>
          <a:prstGeom prst="rect">
            <a:avLst/>
          </a:prstGeom>
        </p:spPr>
      </p:pic>
      <p:sp>
        <p:nvSpPr>
          <p:cNvPr id="3" name="Rectangle 2"/>
          <p:cNvSpPr/>
          <p:nvPr/>
        </p:nvSpPr>
        <p:spPr>
          <a:xfrm>
            <a:off x="6891125" y="6488668"/>
            <a:ext cx="5300875" cy="369332"/>
          </a:xfrm>
          <a:prstGeom prst="rect">
            <a:avLst/>
          </a:prstGeom>
        </p:spPr>
        <p:txBody>
          <a:bodyPr wrap="none">
            <a:spAutoFit/>
          </a:bodyPr>
          <a:lstStyle/>
          <a:p>
            <a:r>
              <a:rPr lang="en-GB" dirty="0"/>
              <a:t>https://azure.microsoft.com/services/data-factory/</a:t>
            </a:r>
          </a:p>
        </p:txBody>
      </p:sp>
      <p:sp>
        <p:nvSpPr>
          <p:cNvPr id="4" name="Rectangle 3"/>
          <p:cNvSpPr/>
          <p:nvPr/>
        </p:nvSpPr>
        <p:spPr>
          <a:xfrm>
            <a:off x="238833" y="5143821"/>
            <a:ext cx="6096000" cy="1323439"/>
          </a:xfrm>
          <a:prstGeom prst="rect">
            <a:avLst/>
          </a:prstGeom>
        </p:spPr>
        <p:txBody>
          <a:bodyPr>
            <a:spAutoFit/>
          </a:bodyPr>
          <a:lstStyle/>
          <a:p>
            <a:r>
              <a:rPr lang="en-GB" sz="2000" dirty="0">
                <a:solidFill>
                  <a:schemeClr val="bg1">
                    <a:lumMod val="75000"/>
                  </a:schemeClr>
                </a:solidFill>
              </a:rPr>
              <a:t>Create, schedule, orchestrate, manage data pipelines</a:t>
            </a:r>
          </a:p>
          <a:p>
            <a:r>
              <a:rPr lang="en-GB" sz="2000" dirty="0">
                <a:solidFill>
                  <a:schemeClr val="bg1">
                    <a:lumMod val="75000"/>
                  </a:schemeClr>
                </a:solidFill>
              </a:rPr>
              <a:t>Visualise data lineage</a:t>
            </a:r>
          </a:p>
          <a:p>
            <a:r>
              <a:rPr lang="en-GB" sz="2000" dirty="0">
                <a:solidFill>
                  <a:schemeClr val="bg1">
                    <a:lumMod val="75000"/>
                  </a:schemeClr>
                </a:solidFill>
              </a:rPr>
              <a:t>Monitor data pipeline health</a:t>
            </a:r>
          </a:p>
          <a:p>
            <a:r>
              <a:rPr lang="en-GB" sz="2000" dirty="0">
                <a:solidFill>
                  <a:schemeClr val="bg1">
                    <a:lumMod val="75000"/>
                  </a:schemeClr>
                </a:solidFill>
              </a:rPr>
              <a:t>Connect to on-premises and cloud data sources</a:t>
            </a:r>
          </a:p>
        </p:txBody>
      </p:sp>
      <p:pic>
        <p:nvPicPr>
          <p:cNvPr id="7" name="Picture 6"/>
          <p:cNvPicPr>
            <a:picLocks noChangeAspect="1"/>
          </p:cNvPicPr>
          <p:nvPr/>
        </p:nvPicPr>
        <p:blipFill>
          <a:blip r:embed="rId3"/>
          <a:stretch>
            <a:fillRect/>
          </a:stretch>
        </p:blipFill>
        <p:spPr>
          <a:xfrm>
            <a:off x="6651539" y="4866753"/>
            <a:ext cx="4778461" cy="1255308"/>
          </a:xfrm>
          <a:prstGeom prst="rect">
            <a:avLst/>
          </a:prstGeom>
        </p:spPr>
      </p:pic>
    </p:spTree>
    <p:extLst>
      <p:ext uri="{BB962C8B-B14F-4D97-AF65-F5344CB8AC3E}">
        <p14:creationId xmlns:p14="http://schemas.microsoft.com/office/powerpoint/2010/main" val="31992276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solidFill>
                  <a:schemeClr val="bg1">
                    <a:lumMod val="75000"/>
                  </a:schemeClr>
                </a:solidFill>
              </a:rPr>
              <a:t>Data Factory Monitoring</a:t>
            </a:r>
          </a:p>
        </p:txBody>
      </p:sp>
      <p:pic>
        <p:nvPicPr>
          <p:cNvPr id="3" name="Picture 2"/>
          <p:cNvPicPr>
            <a:picLocks noChangeAspect="1"/>
          </p:cNvPicPr>
          <p:nvPr/>
        </p:nvPicPr>
        <p:blipFill>
          <a:blip r:embed="rId2"/>
          <a:stretch>
            <a:fillRect/>
          </a:stretch>
        </p:blipFill>
        <p:spPr>
          <a:xfrm>
            <a:off x="636845" y="1361566"/>
            <a:ext cx="11288235" cy="5177717"/>
          </a:xfrm>
          <a:prstGeom prst="rect">
            <a:avLst/>
          </a:prstGeom>
        </p:spPr>
      </p:pic>
    </p:spTree>
    <p:extLst>
      <p:ext uri="{BB962C8B-B14F-4D97-AF65-F5344CB8AC3E}">
        <p14:creationId xmlns:p14="http://schemas.microsoft.com/office/powerpoint/2010/main" val="1219428597"/>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432751" y="1714744"/>
            <a:ext cx="11326499" cy="3809459"/>
            <a:chOff x="579474" y="3009900"/>
            <a:chExt cx="13593727" cy="4572000"/>
          </a:xfrm>
        </p:grpSpPr>
        <p:sp>
          <p:nvSpPr>
            <p:cNvPr id="4" name="Title 1"/>
            <p:cNvSpPr txBox="1">
              <a:spLocks/>
            </p:cNvSpPr>
            <p:nvPr/>
          </p:nvSpPr>
          <p:spPr>
            <a:xfrm>
              <a:off x="632638" y="3286126"/>
              <a:ext cx="13540563" cy="1781176"/>
            </a:xfrm>
            <a:prstGeom prst="rect">
              <a:avLst/>
            </a:prstGeom>
            <a:noFill/>
          </p:spPr>
          <p:txBody>
            <a:bodyPr vert="horz" lIns="76189" tIns="38094" rIns="76189" bIns="38094" rtlCol="0" anchor="ctr">
              <a:normAutofit/>
            </a:bodyPr>
            <a:lstStyle>
              <a:lvl1pPr algn="l" defTabSz="1097280" rtl="0" eaLnBrk="1" latinLnBrk="0" hangingPunct="1">
                <a:lnSpc>
                  <a:spcPct val="90000"/>
                </a:lnSpc>
                <a:spcBef>
                  <a:spcPct val="0"/>
                </a:spcBef>
                <a:buNone/>
                <a:defRPr sz="5280" kern="1200">
                  <a:solidFill>
                    <a:schemeClr val="tx1"/>
                  </a:solidFill>
                  <a:latin typeface="+mj-lt"/>
                  <a:ea typeface="+mj-ea"/>
                  <a:cs typeface="+mj-cs"/>
                </a:defRPr>
              </a:lvl1pPr>
            </a:lstStyle>
            <a:p>
              <a:pPr>
                <a:defRPr/>
              </a:pPr>
              <a:r>
                <a:rPr lang="en-US" sz="2666" dirty="0">
                  <a:solidFill>
                    <a:schemeClr val="bg1">
                      <a:lumMod val="75000"/>
                    </a:schemeClr>
                  </a:solidFill>
                </a:rPr>
                <a:t>Analytics</a:t>
              </a:r>
            </a:p>
          </p:txBody>
        </p:sp>
        <p:sp>
          <p:nvSpPr>
            <p:cNvPr id="5" name="Title 1"/>
            <p:cNvSpPr txBox="1">
              <a:spLocks/>
            </p:cNvSpPr>
            <p:nvPr/>
          </p:nvSpPr>
          <p:spPr>
            <a:xfrm>
              <a:off x="579474" y="5524500"/>
              <a:ext cx="13540563" cy="1781175"/>
            </a:xfrm>
            <a:prstGeom prst="rect">
              <a:avLst/>
            </a:prstGeom>
            <a:noFill/>
          </p:spPr>
          <p:txBody>
            <a:bodyPr vert="horz" lIns="76189" tIns="38094" rIns="76189" bIns="38094" rtlCol="0" anchor="ctr">
              <a:normAutofit/>
            </a:bodyPr>
            <a:lstStyle>
              <a:defPPr>
                <a:defRPr lang="en-US"/>
              </a:defPPr>
              <a:lvl1pPr marR="0" lvl="0" indent="0" fontAlgn="auto">
                <a:lnSpc>
                  <a:spcPct val="90000"/>
                </a:lnSpc>
                <a:spcBef>
                  <a:spcPct val="0"/>
                </a:spcBef>
                <a:spcAft>
                  <a:spcPts val="0"/>
                </a:spcAft>
                <a:buClrTx/>
                <a:buSzTx/>
                <a:buFontTx/>
                <a:buNone/>
                <a:tabLst/>
                <a:defRPr kumimoji="0" sz="3200" b="0" i="0" u="none" strike="noStrike" cap="none" spc="0" normalizeH="0" baseline="0">
                  <a:ln>
                    <a:noFill/>
                  </a:ln>
                  <a:solidFill>
                    <a:prstClr val="white"/>
                  </a:solidFill>
                  <a:effectLst/>
                  <a:uLnTx/>
                  <a:uFillTx/>
                  <a:latin typeface="Segoe UI Light"/>
                  <a:ea typeface="+mj-ea"/>
                  <a:cs typeface="+mj-cs"/>
                </a:defRPr>
              </a:lvl1pPr>
            </a:lstStyle>
            <a:p>
              <a:r>
                <a:rPr lang="en-US" sz="2666" dirty="0">
                  <a:solidFill>
                    <a:schemeClr val="bg1">
                      <a:lumMod val="75000"/>
                    </a:schemeClr>
                  </a:solidFill>
                </a:rPr>
                <a:t>Storage</a:t>
              </a:r>
            </a:p>
          </p:txBody>
        </p:sp>
        <p:sp>
          <p:nvSpPr>
            <p:cNvPr id="6" name="Title 1"/>
            <p:cNvSpPr txBox="1">
              <a:spLocks/>
            </p:cNvSpPr>
            <p:nvPr/>
          </p:nvSpPr>
          <p:spPr>
            <a:xfrm>
              <a:off x="3685422" y="3286126"/>
              <a:ext cx="4417120" cy="1781176"/>
            </a:xfrm>
            <a:prstGeom prst="rect">
              <a:avLst/>
            </a:prstGeom>
            <a:solidFill>
              <a:schemeClr val="bg1">
                <a:lumMod val="75000"/>
              </a:schemeClr>
            </a:solidFill>
            <a:effectLst/>
          </p:spPr>
          <p:txBody>
            <a:bodyPr vert="horz" lIns="76189" tIns="38094" rIns="76189" bIns="38094" rtlCol="0" anchor="ctr">
              <a:normAutofit/>
            </a:bodyPr>
            <a:lstStyle>
              <a:lvl1pPr algn="l" defTabSz="1097280" rtl="0" eaLnBrk="1" latinLnBrk="0" hangingPunct="1">
                <a:lnSpc>
                  <a:spcPct val="90000"/>
                </a:lnSpc>
                <a:spcBef>
                  <a:spcPct val="0"/>
                </a:spcBef>
                <a:buNone/>
                <a:defRPr sz="5280" kern="1200">
                  <a:solidFill>
                    <a:schemeClr val="tx1"/>
                  </a:solidFill>
                  <a:latin typeface="+mj-lt"/>
                  <a:ea typeface="+mj-ea"/>
                  <a:cs typeface="+mj-cs"/>
                </a:defRPr>
              </a:lvl1pPr>
            </a:lstStyle>
            <a:p>
              <a:pPr algn="ctr">
                <a:defRPr/>
              </a:pPr>
              <a:r>
                <a:rPr lang="en-US" sz="2332" dirty="0">
                  <a:solidFill>
                    <a:prstClr val="white"/>
                  </a:solidFill>
                </a:rPr>
                <a:t>HDInsight</a:t>
              </a:r>
            </a:p>
            <a:p>
              <a:pPr algn="ctr">
                <a:defRPr/>
              </a:pPr>
              <a:r>
                <a:rPr lang="en-US" sz="1500" dirty="0">
                  <a:solidFill>
                    <a:prstClr val="white"/>
                  </a:solidFill>
                </a:rPr>
                <a:t>(“managed clusters”)</a:t>
              </a:r>
            </a:p>
            <a:p>
              <a:pPr algn="ctr">
                <a:defRPr/>
              </a:pPr>
              <a:endParaRPr lang="en-US" sz="1500" dirty="0">
                <a:solidFill>
                  <a:prstClr val="white"/>
                </a:solidFill>
              </a:endParaRPr>
            </a:p>
            <a:p>
              <a:pPr algn="ctr">
                <a:defRPr/>
              </a:pPr>
              <a:endParaRPr lang="en-US" sz="1500" dirty="0">
                <a:solidFill>
                  <a:prstClr val="white"/>
                </a:solidFill>
              </a:endParaRPr>
            </a:p>
          </p:txBody>
        </p:sp>
        <p:sp>
          <p:nvSpPr>
            <p:cNvPr id="7" name="Title 1"/>
            <p:cNvSpPr txBox="1">
              <a:spLocks/>
            </p:cNvSpPr>
            <p:nvPr/>
          </p:nvSpPr>
          <p:spPr>
            <a:xfrm>
              <a:off x="8486022" y="3286126"/>
              <a:ext cx="4417120" cy="1781176"/>
            </a:xfrm>
            <a:prstGeom prst="rect">
              <a:avLst/>
            </a:prstGeom>
            <a:solidFill>
              <a:schemeClr val="bg1">
                <a:lumMod val="75000"/>
              </a:schemeClr>
            </a:solidFill>
            <a:effectLst/>
          </p:spPr>
          <p:txBody>
            <a:bodyPr vert="horz" lIns="76189" tIns="38094" rIns="76189" bIns="38094" rtlCol="0" anchor="ctr">
              <a:normAutofit/>
            </a:bodyPr>
            <a:lstStyle>
              <a:lvl1pPr algn="l" defTabSz="1097280" rtl="0" eaLnBrk="1" latinLnBrk="0" hangingPunct="1">
                <a:lnSpc>
                  <a:spcPct val="90000"/>
                </a:lnSpc>
                <a:spcBef>
                  <a:spcPct val="0"/>
                </a:spcBef>
                <a:buNone/>
                <a:defRPr sz="5280" kern="1200">
                  <a:solidFill>
                    <a:schemeClr val="tx1"/>
                  </a:solidFill>
                  <a:latin typeface="+mj-lt"/>
                  <a:ea typeface="+mj-ea"/>
                  <a:cs typeface="+mj-cs"/>
                </a:defRPr>
              </a:lvl1pPr>
            </a:lstStyle>
            <a:p>
              <a:pPr algn="ctr">
                <a:defRPr/>
              </a:pPr>
              <a:r>
                <a:rPr lang="en-US" sz="2332" dirty="0">
                  <a:solidFill>
                    <a:prstClr val="white"/>
                  </a:solidFill>
                </a:rPr>
                <a:t>Azure Data Lake </a:t>
              </a:r>
              <a:r>
                <a:rPr lang="en-US" sz="2332" dirty="0">
                  <a:solidFill>
                    <a:prstClr val="white"/>
                  </a:solidFill>
                  <a:latin typeface="Segoe UI Semibold" panose="020B0702040204020203" pitchFamily="34" charset="0"/>
                  <a:cs typeface="Segoe UI Semibold" panose="020B0702040204020203" pitchFamily="34" charset="0"/>
                </a:rPr>
                <a:t>Analytics</a:t>
              </a:r>
            </a:p>
            <a:p>
              <a:pPr algn="ctr">
                <a:defRPr/>
              </a:pPr>
              <a:endParaRPr lang="en-US" sz="2332" dirty="0">
                <a:solidFill>
                  <a:prstClr val="white"/>
                </a:solidFill>
                <a:latin typeface="Segoe UI Semibold" panose="020B0702040204020203" pitchFamily="34" charset="0"/>
                <a:cs typeface="Segoe UI Semibold" panose="020B0702040204020203" pitchFamily="34" charset="0"/>
              </a:endParaRPr>
            </a:p>
            <a:p>
              <a:pPr algn="ctr">
                <a:defRPr/>
              </a:pPr>
              <a:endParaRPr lang="en-US" sz="2332" dirty="0">
                <a:solidFill>
                  <a:prstClr val="white"/>
                </a:solidFill>
                <a:latin typeface="Segoe UI Semibold" panose="020B0702040204020203" pitchFamily="34" charset="0"/>
                <a:cs typeface="Segoe UI Semibold" panose="020B0702040204020203" pitchFamily="34" charset="0"/>
              </a:endParaRPr>
            </a:p>
          </p:txBody>
        </p:sp>
        <p:sp>
          <p:nvSpPr>
            <p:cNvPr id="9" name="Title 1"/>
            <p:cNvSpPr txBox="1">
              <a:spLocks/>
            </p:cNvSpPr>
            <p:nvPr/>
          </p:nvSpPr>
          <p:spPr>
            <a:xfrm>
              <a:off x="6400800" y="5524499"/>
              <a:ext cx="4417120" cy="1781176"/>
            </a:xfrm>
            <a:prstGeom prst="rect">
              <a:avLst/>
            </a:prstGeom>
            <a:solidFill>
              <a:schemeClr val="bg1">
                <a:lumMod val="75000"/>
              </a:schemeClr>
            </a:solidFill>
            <a:effectLst/>
          </p:spPr>
          <p:txBody>
            <a:bodyPr vert="horz" lIns="76189" tIns="38094" rIns="76189" bIns="38094" rtlCol="0" anchor="ctr">
              <a:normAutofit/>
            </a:bodyPr>
            <a:lstStyle>
              <a:lvl1pPr algn="l" defTabSz="1097280" rtl="0" eaLnBrk="1" latinLnBrk="0" hangingPunct="1">
                <a:lnSpc>
                  <a:spcPct val="90000"/>
                </a:lnSpc>
                <a:spcBef>
                  <a:spcPct val="0"/>
                </a:spcBef>
                <a:buNone/>
                <a:defRPr sz="5280" kern="1200">
                  <a:solidFill>
                    <a:schemeClr val="tx1"/>
                  </a:solidFill>
                  <a:latin typeface="+mj-lt"/>
                  <a:ea typeface="+mj-ea"/>
                  <a:cs typeface="+mj-cs"/>
                </a:defRPr>
              </a:lvl1pPr>
            </a:lstStyle>
            <a:p>
              <a:pPr algn="ctr">
                <a:defRPr/>
              </a:pPr>
              <a:r>
                <a:rPr lang="en-US" sz="2332" dirty="0">
                  <a:solidFill>
                    <a:prstClr val="white"/>
                  </a:solidFill>
                </a:rPr>
                <a:t>Azure Data Lake </a:t>
              </a:r>
              <a:r>
                <a:rPr lang="en-US" sz="2332" dirty="0">
                  <a:solidFill>
                    <a:prstClr val="white"/>
                  </a:solidFill>
                  <a:latin typeface="Segoe UI Semibold" panose="020B0702040204020203" pitchFamily="34" charset="0"/>
                  <a:cs typeface="Segoe UI Semibold" panose="020B0702040204020203" pitchFamily="34" charset="0"/>
                </a:rPr>
                <a:t>Storage</a:t>
              </a:r>
            </a:p>
            <a:p>
              <a:pPr algn="ctr">
                <a:defRPr/>
              </a:pPr>
              <a:endParaRPr lang="en-US" sz="2332" dirty="0">
                <a:solidFill>
                  <a:prstClr val="white"/>
                </a:solidFill>
                <a:latin typeface="Segoe UI Semibold" panose="020B0702040204020203" pitchFamily="34" charset="0"/>
                <a:cs typeface="Segoe UI Semibold" panose="020B0702040204020203" pitchFamily="34" charset="0"/>
              </a:endParaRPr>
            </a:p>
            <a:p>
              <a:pPr algn="ctr">
                <a:defRPr/>
              </a:pPr>
              <a:endParaRPr lang="en-US" sz="2332" dirty="0">
                <a:solidFill>
                  <a:prstClr val="white"/>
                </a:solidFill>
                <a:latin typeface="Segoe UI Semibold" panose="020B0702040204020203" pitchFamily="34" charset="0"/>
                <a:cs typeface="Segoe UI Semibold" panose="020B0702040204020203" pitchFamily="34" charset="0"/>
              </a:endParaRPr>
            </a:p>
          </p:txBody>
        </p:sp>
        <p:sp>
          <p:nvSpPr>
            <p:cNvPr id="10" name="Rectangle 9"/>
            <p:cNvSpPr/>
            <p:nvPr/>
          </p:nvSpPr>
          <p:spPr>
            <a:xfrm>
              <a:off x="3430552" y="3009900"/>
              <a:ext cx="10056848" cy="4572000"/>
            </a:xfrm>
            <a:prstGeom prst="rect">
              <a:avLst/>
            </a:prstGeom>
            <a:noFill/>
            <a:ln w="762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endParaRPr>
            </a:p>
          </p:txBody>
        </p:sp>
        <p:sp>
          <p:nvSpPr>
            <p:cNvPr id="11" name="Left Brace 10"/>
            <p:cNvSpPr/>
            <p:nvPr/>
          </p:nvSpPr>
          <p:spPr>
            <a:xfrm>
              <a:off x="2514600" y="3286125"/>
              <a:ext cx="685800" cy="1781175"/>
            </a:xfrm>
            <a:prstGeom prst="leftBrace">
              <a:avLst>
                <a:gd name="adj1" fmla="val 53049"/>
                <a:gd name="adj2" fmla="val 50000"/>
              </a:avLst>
            </a:prstGeom>
            <a:ln w="28575">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500">
                <a:solidFill>
                  <a:schemeClr val="tx2"/>
                </a:solidFill>
              </a:endParaRPr>
            </a:p>
          </p:txBody>
        </p:sp>
        <p:sp>
          <p:nvSpPr>
            <p:cNvPr id="13" name="Left Brace 12"/>
            <p:cNvSpPr/>
            <p:nvPr/>
          </p:nvSpPr>
          <p:spPr>
            <a:xfrm>
              <a:off x="2514600" y="5524499"/>
              <a:ext cx="685800" cy="1781175"/>
            </a:xfrm>
            <a:prstGeom prst="leftBrace">
              <a:avLst>
                <a:gd name="adj1" fmla="val 53049"/>
                <a:gd name="adj2" fmla="val 50000"/>
              </a:avLst>
            </a:prstGeom>
            <a:ln w="28575">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500">
                <a:solidFill>
                  <a:schemeClr val="tx2"/>
                </a:solidFill>
              </a:endParaRPr>
            </a:p>
          </p:txBody>
        </p:sp>
      </p:grpSp>
      <p:sp>
        <p:nvSpPr>
          <p:cNvPr id="15" name="Title 1"/>
          <p:cNvSpPr>
            <a:spLocks noGrp="1"/>
          </p:cNvSpPr>
          <p:nvPr>
            <p:ph type="title"/>
          </p:nvPr>
        </p:nvSpPr>
        <p:spPr>
          <a:xfrm>
            <a:off x="269754" y="286827"/>
            <a:ext cx="11651870" cy="927809"/>
          </a:xfrm>
        </p:spPr>
        <p:txBody>
          <a:bodyPr/>
          <a:lstStyle/>
          <a:p>
            <a:r>
              <a:rPr lang="en-US" dirty="0">
                <a:solidFill>
                  <a:schemeClr val="bg1">
                    <a:lumMod val="75000"/>
                  </a:schemeClr>
                </a:solidFill>
              </a:rPr>
              <a:t>Azure Data Lake</a:t>
            </a:r>
          </a:p>
        </p:txBody>
      </p:sp>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52473" y="2560698"/>
            <a:ext cx="822212" cy="822212"/>
          </a:xfrm>
          <a:prstGeom prst="rect">
            <a:avLst/>
          </a:prstGeom>
        </p:spPr>
      </p:pic>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70236" y="2738383"/>
            <a:ext cx="755148" cy="546831"/>
          </a:xfrm>
          <a:prstGeom prst="rect">
            <a:avLst/>
          </a:prstGeom>
        </p:spPr>
      </p:pic>
      <p:grpSp>
        <p:nvGrpSpPr>
          <p:cNvPr id="12" name="Group 11"/>
          <p:cNvGrpSpPr/>
          <p:nvPr/>
        </p:nvGrpSpPr>
        <p:grpSpPr>
          <a:xfrm>
            <a:off x="6628098" y="4395907"/>
            <a:ext cx="990549" cy="752198"/>
            <a:chOff x="6628173" y="4396043"/>
            <a:chExt cx="990690" cy="752305"/>
          </a:xfrm>
        </p:grpSpPr>
        <p:sp>
          <p:nvSpPr>
            <p:cNvPr id="18" name="Freeform 17"/>
            <p:cNvSpPr/>
            <p:nvPr/>
          </p:nvSpPr>
          <p:spPr bwMode="auto">
            <a:xfrm>
              <a:off x="6628173" y="4396043"/>
              <a:ext cx="990690" cy="752305"/>
            </a:xfrm>
            <a:custGeom>
              <a:avLst/>
              <a:gdLst>
                <a:gd name="connsiteX0" fmla="*/ 6673 w 990690"/>
                <a:gd name="connsiteY0" fmla="*/ 147731 h 752305"/>
                <a:gd name="connsiteX1" fmla="*/ 984017 w 990690"/>
                <a:gd name="connsiteY1" fmla="*/ 147731 h 752305"/>
                <a:gd name="connsiteX2" fmla="*/ 990312 w 990690"/>
                <a:gd name="connsiteY2" fmla="*/ 153489 h 752305"/>
                <a:gd name="connsiteX3" fmla="*/ 990357 w 990690"/>
                <a:gd name="connsiteY3" fmla="*/ 153489 h 752305"/>
                <a:gd name="connsiteX4" fmla="*/ 990400 w 990690"/>
                <a:gd name="connsiteY4" fmla="*/ 153702 h 752305"/>
                <a:gd name="connsiteX5" fmla="*/ 990690 w 990690"/>
                <a:gd name="connsiteY5" fmla="*/ 154404 h 752305"/>
                <a:gd name="connsiteX6" fmla="*/ 990690 w 990690"/>
                <a:gd name="connsiteY6" fmla="*/ 155142 h 752305"/>
                <a:gd name="connsiteX7" fmla="*/ 990690 w 990690"/>
                <a:gd name="connsiteY7" fmla="*/ 167750 h 752305"/>
                <a:gd name="connsiteX8" fmla="*/ 990690 w 990690"/>
                <a:gd name="connsiteY8" fmla="*/ 730287 h 752305"/>
                <a:gd name="connsiteX9" fmla="*/ 968672 w 990690"/>
                <a:gd name="connsiteY9" fmla="*/ 752305 h 752305"/>
                <a:gd name="connsiteX10" fmla="*/ 22018 w 990690"/>
                <a:gd name="connsiteY10" fmla="*/ 752305 h 752305"/>
                <a:gd name="connsiteX11" fmla="*/ 0 w 990690"/>
                <a:gd name="connsiteY11" fmla="*/ 730287 h 752305"/>
                <a:gd name="connsiteX12" fmla="*/ 0 w 990690"/>
                <a:gd name="connsiteY12" fmla="*/ 167750 h 752305"/>
                <a:gd name="connsiteX13" fmla="*/ 0 w 990690"/>
                <a:gd name="connsiteY13" fmla="*/ 155142 h 752305"/>
                <a:gd name="connsiteX14" fmla="*/ 0 w 990690"/>
                <a:gd name="connsiteY14" fmla="*/ 154404 h 752305"/>
                <a:gd name="connsiteX15" fmla="*/ 291 w 990690"/>
                <a:gd name="connsiteY15" fmla="*/ 153701 h 752305"/>
                <a:gd name="connsiteX16" fmla="*/ 334 w 990690"/>
                <a:gd name="connsiteY16" fmla="*/ 153489 h 752305"/>
                <a:gd name="connsiteX17" fmla="*/ 379 w 990690"/>
                <a:gd name="connsiteY17" fmla="*/ 153489 h 752305"/>
                <a:gd name="connsiteX18" fmla="*/ 6673 w 990690"/>
                <a:gd name="connsiteY18" fmla="*/ 147731 h 752305"/>
                <a:gd name="connsiteX19" fmla="*/ 109998 w 990690"/>
                <a:gd name="connsiteY19" fmla="*/ 0 h 752305"/>
                <a:gd name="connsiteX20" fmla="*/ 413872 w 990690"/>
                <a:gd name="connsiteY20" fmla="*/ 0 h 752305"/>
                <a:gd name="connsiteX21" fmla="*/ 445368 w 990690"/>
                <a:gd name="connsiteY21" fmla="*/ 31495 h 752305"/>
                <a:gd name="connsiteX22" fmla="*/ 445368 w 990690"/>
                <a:gd name="connsiteY22" fmla="*/ 90138 h 752305"/>
                <a:gd name="connsiteX23" fmla="*/ 937888 w 990690"/>
                <a:gd name="connsiteY23" fmla="*/ 90138 h 752305"/>
                <a:gd name="connsiteX24" fmla="*/ 946904 w 990690"/>
                <a:gd name="connsiteY24" fmla="*/ 99155 h 752305"/>
                <a:gd name="connsiteX25" fmla="*/ 946904 w 990690"/>
                <a:gd name="connsiteY25" fmla="*/ 132850 h 752305"/>
                <a:gd name="connsiteX26" fmla="*/ 44447 w 990690"/>
                <a:gd name="connsiteY26" fmla="*/ 132850 h 752305"/>
                <a:gd name="connsiteX27" fmla="*/ 44447 w 990690"/>
                <a:gd name="connsiteY27" fmla="*/ 99155 h 752305"/>
                <a:gd name="connsiteX28" fmla="*/ 53463 w 990690"/>
                <a:gd name="connsiteY28" fmla="*/ 90138 h 752305"/>
                <a:gd name="connsiteX29" fmla="*/ 78502 w 990690"/>
                <a:gd name="connsiteY29" fmla="*/ 90138 h 752305"/>
                <a:gd name="connsiteX30" fmla="*/ 78502 w 990690"/>
                <a:gd name="connsiteY30" fmla="*/ 31495 h 752305"/>
                <a:gd name="connsiteX31" fmla="*/ 109998 w 990690"/>
                <a:gd name="connsiteY31" fmla="*/ 0 h 752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90690" h="752305">
                  <a:moveTo>
                    <a:pt x="6673" y="147731"/>
                  </a:moveTo>
                  <a:lnTo>
                    <a:pt x="984017" y="147731"/>
                  </a:lnTo>
                  <a:cubicBezTo>
                    <a:pt x="987377" y="147731"/>
                    <a:pt x="990157" y="150214"/>
                    <a:pt x="990312" y="153489"/>
                  </a:cubicBezTo>
                  <a:lnTo>
                    <a:pt x="990357" y="153489"/>
                  </a:lnTo>
                  <a:lnTo>
                    <a:pt x="990400" y="153702"/>
                  </a:lnTo>
                  <a:cubicBezTo>
                    <a:pt x="990677" y="153914"/>
                    <a:pt x="990690" y="154158"/>
                    <a:pt x="990690" y="154404"/>
                  </a:cubicBezTo>
                  <a:lnTo>
                    <a:pt x="990690" y="155142"/>
                  </a:lnTo>
                  <a:lnTo>
                    <a:pt x="990690" y="167750"/>
                  </a:lnTo>
                  <a:lnTo>
                    <a:pt x="990690" y="730287"/>
                  </a:lnTo>
                  <a:cubicBezTo>
                    <a:pt x="990690" y="742447"/>
                    <a:pt x="980832" y="752305"/>
                    <a:pt x="968672" y="752305"/>
                  </a:cubicBezTo>
                  <a:lnTo>
                    <a:pt x="22018" y="752305"/>
                  </a:lnTo>
                  <a:cubicBezTo>
                    <a:pt x="9858" y="752305"/>
                    <a:pt x="0" y="742447"/>
                    <a:pt x="0" y="730287"/>
                  </a:cubicBezTo>
                  <a:lnTo>
                    <a:pt x="0" y="167750"/>
                  </a:lnTo>
                  <a:lnTo>
                    <a:pt x="0" y="155142"/>
                  </a:lnTo>
                  <a:lnTo>
                    <a:pt x="0" y="154404"/>
                  </a:lnTo>
                  <a:lnTo>
                    <a:pt x="291" y="153701"/>
                  </a:lnTo>
                  <a:lnTo>
                    <a:pt x="334" y="153489"/>
                  </a:lnTo>
                  <a:lnTo>
                    <a:pt x="379" y="153489"/>
                  </a:lnTo>
                  <a:cubicBezTo>
                    <a:pt x="533" y="150214"/>
                    <a:pt x="3313" y="147731"/>
                    <a:pt x="6673" y="147731"/>
                  </a:cubicBezTo>
                  <a:close/>
                  <a:moveTo>
                    <a:pt x="109998" y="0"/>
                  </a:moveTo>
                  <a:lnTo>
                    <a:pt x="413872" y="0"/>
                  </a:lnTo>
                  <a:cubicBezTo>
                    <a:pt x="431267" y="0"/>
                    <a:pt x="445368" y="14101"/>
                    <a:pt x="445368" y="31495"/>
                  </a:cubicBezTo>
                  <a:lnTo>
                    <a:pt x="445368" y="90138"/>
                  </a:lnTo>
                  <a:lnTo>
                    <a:pt x="937888" y="90138"/>
                  </a:lnTo>
                  <a:cubicBezTo>
                    <a:pt x="942868" y="90138"/>
                    <a:pt x="946904" y="94175"/>
                    <a:pt x="946904" y="99155"/>
                  </a:cubicBezTo>
                  <a:lnTo>
                    <a:pt x="946904" y="132850"/>
                  </a:lnTo>
                  <a:lnTo>
                    <a:pt x="44447" y="132850"/>
                  </a:lnTo>
                  <a:lnTo>
                    <a:pt x="44447" y="99155"/>
                  </a:lnTo>
                  <a:cubicBezTo>
                    <a:pt x="44447" y="94175"/>
                    <a:pt x="48484" y="90138"/>
                    <a:pt x="53463" y="90138"/>
                  </a:cubicBezTo>
                  <a:lnTo>
                    <a:pt x="78502" y="90138"/>
                  </a:lnTo>
                  <a:lnTo>
                    <a:pt x="78502" y="31495"/>
                  </a:lnTo>
                  <a:cubicBezTo>
                    <a:pt x="78502" y="14101"/>
                    <a:pt x="92603" y="0"/>
                    <a:pt x="109998"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GB" sz="2000" b="1" dirty="0">
                <a:solidFill>
                  <a:srgbClr val="FFFFFF"/>
                </a:solidFill>
                <a:latin typeface="Segoe UI Light"/>
                <a:ea typeface="Segoe UI" pitchFamily="34" charset="0"/>
                <a:cs typeface="Segoe UI" pitchFamily="34" charset="0"/>
              </a:endParaRPr>
            </a:p>
          </p:txBody>
        </p:sp>
        <p:sp>
          <p:nvSpPr>
            <p:cNvPr id="19" name="Freeform 18"/>
            <p:cNvSpPr/>
            <p:nvPr/>
          </p:nvSpPr>
          <p:spPr bwMode="auto">
            <a:xfrm rot="12373696">
              <a:off x="7033511" y="4584358"/>
              <a:ext cx="180012" cy="552664"/>
            </a:xfrm>
            <a:custGeom>
              <a:avLst/>
              <a:gdLst>
                <a:gd name="connsiteX0" fmla="*/ 200290 w 285509"/>
                <a:gd name="connsiteY0" fmla="*/ 552664 h 552664"/>
                <a:gd name="connsiteX1" fmla="*/ 118129 w 285509"/>
                <a:gd name="connsiteY1" fmla="*/ 360121 h 552664"/>
                <a:gd name="connsiteX2" fmla="*/ 0 w 285509"/>
                <a:gd name="connsiteY2" fmla="*/ 360121 h 552664"/>
                <a:gd name="connsiteX3" fmla="*/ 109094 w 285509"/>
                <a:gd name="connsiteY3" fmla="*/ 0 h 552664"/>
                <a:gd name="connsiteX4" fmla="*/ 167865 w 285509"/>
                <a:gd name="connsiteY4" fmla="*/ 194005 h 552664"/>
                <a:gd name="connsiteX5" fmla="*/ 285509 w 285509"/>
                <a:gd name="connsiteY5" fmla="*/ 183602 h 552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5509" h="552664">
                  <a:moveTo>
                    <a:pt x="200290" y="552664"/>
                  </a:moveTo>
                  <a:lnTo>
                    <a:pt x="118129" y="360121"/>
                  </a:lnTo>
                  <a:lnTo>
                    <a:pt x="0" y="360121"/>
                  </a:lnTo>
                  <a:lnTo>
                    <a:pt x="109094" y="0"/>
                  </a:lnTo>
                  <a:lnTo>
                    <a:pt x="167865" y="194005"/>
                  </a:lnTo>
                  <a:lnTo>
                    <a:pt x="285509" y="183602"/>
                  </a:lnTo>
                  <a:close/>
                </a:path>
              </a:pathLst>
            </a:custGeom>
            <a:solidFill>
              <a:schemeClr val="bg2">
                <a:lumMod val="25000"/>
                <a:lumOff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GB" sz="2000" b="1" dirty="0">
                <a:solidFill>
                  <a:srgbClr val="FFFFFF"/>
                </a:solidFill>
                <a:latin typeface="Segoe UI Light"/>
                <a:ea typeface="Segoe UI" pitchFamily="34" charset="0"/>
                <a:cs typeface="Segoe UI" pitchFamily="34" charset="0"/>
              </a:endParaRPr>
            </a:p>
          </p:txBody>
        </p:sp>
      </p:grpSp>
    </p:spTree>
    <p:extLst>
      <p:ext uri="{BB962C8B-B14F-4D97-AF65-F5344CB8AC3E}">
        <p14:creationId xmlns:p14="http://schemas.microsoft.com/office/powerpoint/2010/main" val="3684454787"/>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0421" y="1214635"/>
            <a:ext cx="11305801" cy="738559"/>
          </a:xfrm>
        </p:spPr>
        <p:txBody>
          <a:bodyPr vert="horz" wrap="square" lIns="0" tIns="0" rIns="0" bIns="0" rtlCol="0" anchor="t">
            <a:noAutofit/>
          </a:bodyPr>
          <a:lstStyle/>
          <a:p>
            <a:pPr>
              <a:lnSpc>
                <a:spcPct val="100000"/>
              </a:lnSpc>
            </a:pPr>
            <a:r>
              <a:rPr lang="en-US" sz="2400" spc="0" dirty="0">
                <a:solidFill>
                  <a:schemeClr val="bg1">
                    <a:lumMod val="75000"/>
                  </a:schemeClr>
                </a:solidFill>
              </a:rPr>
              <a:t>A highly scalable, distributed, parallel file system in the cloud</a:t>
            </a:r>
            <a:br>
              <a:rPr lang="en-US" sz="2400" spc="0" dirty="0">
                <a:solidFill>
                  <a:schemeClr val="bg1">
                    <a:lumMod val="75000"/>
                  </a:schemeClr>
                </a:solidFill>
              </a:rPr>
            </a:br>
            <a:r>
              <a:rPr lang="en-US" sz="2400" spc="0" dirty="0">
                <a:solidFill>
                  <a:schemeClr val="bg1">
                    <a:lumMod val="75000"/>
                  </a:schemeClr>
                </a:solidFill>
              </a:rPr>
              <a:t>Designed to work with multiple analytic frameworks</a:t>
            </a:r>
          </a:p>
        </p:txBody>
      </p:sp>
      <p:sp>
        <p:nvSpPr>
          <p:cNvPr id="21" name="Title 1"/>
          <p:cNvSpPr txBox="1">
            <a:spLocks/>
          </p:cNvSpPr>
          <p:nvPr/>
        </p:nvSpPr>
        <p:spPr>
          <a:xfrm>
            <a:off x="269754" y="286827"/>
            <a:ext cx="11651870" cy="927809"/>
          </a:xfrm>
          <a:prstGeom prst="rect">
            <a:avLst/>
          </a:prstGeom>
        </p:spPr>
        <p:txBody>
          <a:bodyPr vert="horz" wrap="square" lIns="146284" tIns="91427" rIns="146284" bIns="91427" rtlCol="0" anchor="t">
            <a:noAutofit/>
          </a:bodyPr>
          <a:lstStyle>
            <a:lvl1pPr algn="l" defTabSz="913505" rtl="0" eaLnBrk="1" fontAlgn="base" hangingPunct="1">
              <a:lnSpc>
                <a:spcPct val="90000"/>
              </a:lnSpc>
              <a:spcBef>
                <a:spcPct val="0"/>
              </a:spcBef>
              <a:spcAft>
                <a:spcPct val="0"/>
              </a:spcAft>
              <a:defRPr lang="en-US" sz="5098" kern="1200" spc="-100">
                <a:ln w="3175">
                  <a:noFill/>
                </a:ln>
                <a:solidFill>
                  <a:schemeClr val="tx2"/>
                </a:solidFill>
                <a:latin typeface="+mj-lt"/>
                <a:ea typeface="ＭＳ Ｐゴシック" charset="0"/>
                <a:cs typeface="Segoe UI" pitchFamily="34" charset="0"/>
              </a:defRPr>
            </a:lvl1pPr>
            <a:lvl2pPr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2pPr>
            <a:lvl3pPr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3pPr>
            <a:lvl4pPr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4pPr>
            <a:lvl5pPr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5pPr>
            <a:lvl6pPr marL="448193"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6pPr>
            <a:lvl7pPr marL="896386"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7pPr>
            <a:lvl8pPr marL="1344579"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8pPr>
            <a:lvl9pPr marL="1792773"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9pPr>
          </a:lstStyle>
          <a:p>
            <a:r>
              <a:rPr lang="en-US" sz="4800" dirty="0">
                <a:solidFill>
                  <a:schemeClr val="bg1">
                    <a:lumMod val="75000"/>
                  </a:schemeClr>
                </a:solidFill>
              </a:rPr>
              <a:t>Azure Data Lake Store</a:t>
            </a:r>
          </a:p>
        </p:txBody>
      </p:sp>
      <p:grpSp>
        <p:nvGrpSpPr>
          <p:cNvPr id="76" name="Group 75"/>
          <p:cNvGrpSpPr/>
          <p:nvPr/>
        </p:nvGrpSpPr>
        <p:grpSpPr>
          <a:xfrm>
            <a:off x="450419" y="2553748"/>
            <a:ext cx="2329954" cy="3043495"/>
            <a:chOff x="787287" y="2926584"/>
            <a:chExt cx="2204296" cy="2879354"/>
          </a:xfrm>
          <a:solidFill>
            <a:schemeClr val="bg1">
              <a:lumMod val="60000"/>
              <a:lumOff val="40000"/>
            </a:schemeClr>
          </a:solidFill>
        </p:grpSpPr>
        <p:grpSp>
          <p:nvGrpSpPr>
            <p:cNvPr id="75" name="Group 74"/>
            <p:cNvGrpSpPr/>
            <p:nvPr/>
          </p:nvGrpSpPr>
          <p:grpSpPr>
            <a:xfrm>
              <a:off x="787288" y="3657769"/>
              <a:ext cx="1070933" cy="685800"/>
              <a:chOff x="787288" y="2926584"/>
              <a:chExt cx="1070933" cy="685800"/>
            </a:xfrm>
            <a:grpFill/>
          </p:grpSpPr>
          <p:sp>
            <p:nvSpPr>
              <p:cNvPr id="128" name="Rectangle 127"/>
              <p:cNvSpPr/>
              <p:nvPr>
                <p:custDataLst>
                  <p:tags r:id="rId8"/>
                </p:custDataLst>
              </p:nvPr>
            </p:nvSpPr>
            <p:spPr bwMode="auto">
              <a:xfrm>
                <a:off x="787288" y="2926584"/>
                <a:ext cx="1070933" cy="685800"/>
              </a:xfrm>
              <a:prstGeom prst="rect">
                <a:avLst/>
              </a:prstGeom>
              <a:grpFill/>
              <a:ln w="3175">
                <a:solidFill>
                  <a:schemeClr val="bg2">
                    <a:lumMod val="75000"/>
                    <a:lumOff val="2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70" tIns="45713" rIns="68570" bIns="45713" numCol="1" spcCol="0" rtlCol="0" fromWordArt="0" anchor="b" anchorCtr="0" forceAA="0" compatLnSpc="1">
                <a:prstTxWarp prst="textNoShape">
                  <a:avLst/>
                </a:prstTxWarp>
                <a:noAutofit/>
              </a:bodyPr>
              <a:lstStyle/>
              <a:p>
                <a:pPr algn="ctr" defTabSz="932293"/>
                <a:r>
                  <a:rPr lang="en-US" sz="1000" dirty="0">
                    <a:solidFill>
                      <a:schemeClr val="tx1"/>
                    </a:solidFill>
                  </a:rPr>
                  <a:t>LOB Applications</a:t>
                </a:r>
              </a:p>
            </p:txBody>
          </p:sp>
          <p:sp>
            <p:nvSpPr>
              <p:cNvPr id="133" name="Round Diagonal Corner Rectangle 53"/>
              <p:cNvSpPr/>
              <p:nvPr/>
            </p:nvSpPr>
            <p:spPr bwMode="auto">
              <a:xfrm>
                <a:off x="1240335" y="3063819"/>
                <a:ext cx="239150" cy="272214"/>
              </a:xfrm>
              <a:custGeom>
                <a:avLst/>
                <a:gdLst/>
                <a:ahLst/>
                <a:cxnLst/>
                <a:rect l="l" t="t" r="r" b="b"/>
                <a:pathLst>
                  <a:path w="3235820" h="3683194">
                    <a:moveTo>
                      <a:pt x="595560" y="650095"/>
                    </a:moveTo>
                    <a:lnTo>
                      <a:pt x="1886300" y="650095"/>
                    </a:lnTo>
                    <a:lnTo>
                      <a:pt x="1886300" y="1018395"/>
                    </a:lnTo>
                    <a:lnTo>
                      <a:pt x="595560" y="1018395"/>
                    </a:lnTo>
                    <a:close/>
                    <a:moveTo>
                      <a:pt x="2054321" y="226077"/>
                    </a:moveTo>
                    <a:lnTo>
                      <a:pt x="520579" y="233218"/>
                    </a:lnTo>
                    <a:cubicBezTo>
                      <a:pt x="362905" y="233218"/>
                      <a:pt x="242283" y="270202"/>
                      <a:pt x="235081" y="524949"/>
                    </a:cubicBezTo>
                    <a:lnTo>
                      <a:pt x="235081" y="3449976"/>
                    </a:lnTo>
                    <a:lnTo>
                      <a:pt x="2715242" y="3449976"/>
                    </a:lnTo>
                    <a:cubicBezTo>
                      <a:pt x="2937738" y="3478785"/>
                      <a:pt x="3000739" y="3319364"/>
                      <a:pt x="3000739" y="3158245"/>
                    </a:cubicBezTo>
                    <a:lnTo>
                      <a:pt x="3000739" y="1068756"/>
                    </a:lnTo>
                    <a:lnTo>
                      <a:pt x="2242421" y="1068756"/>
                    </a:lnTo>
                    <a:cubicBezTo>
                      <a:pt x="2138537" y="1068756"/>
                      <a:pt x="2054321" y="984540"/>
                      <a:pt x="2054321" y="880655"/>
                    </a:cubicBezTo>
                    <a:close/>
                    <a:moveTo>
                      <a:pt x="334033" y="0"/>
                    </a:moveTo>
                    <a:lnTo>
                      <a:pt x="2218267" y="0"/>
                    </a:lnTo>
                    <a:lnTo>
                      <a:pt x="3235820" y="939280"/>
                    </a:lnTo>
                    <a:lnTo>
                      <a:pt x="3235820" y="3349162"/>
                    </a:lnTo>
                    <a:cubicBezTo>
                      <a:pt x="3235820" y="3533642"/>
                      <a:pt x="3086268" y="3683194"/>
                      <a:pt x="2901788" y="3683194"/>
                    </a:cubicBezTo>
                    <a:lnTo>
                      <a:pt x="0" y="3683194"/>
                    </a:lnTo>
                    <a:lnTo>
                      <a:pt x="0" y="334033"/>
                    </a:lnTo>
                    <a:cubicBezTo>
                      <a:pt x="0" y="149553"/>
                      <a:pt x="149553" y="0"/>
                      <a:pt x="334033" y="0"/>
                    </a:cubicBezTo>
                    <a:close/>
                  </a:path>
                </a:pathLst>
              </a:custGeom>
              <a:grpFill/>
              <a:ln>
                <a:solidFill>
                  <a:schemeClr val="bg2">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3924" fontAlgn="base">
                  <a:spcBef>
                    <a:spcPct val="0"/>
                  </a:spcBef>
                  <a:spcAft>
                    <a:spcPct val="0"/>
                  </a:spcAft>
                </a:pPr>
                <a:endParaRPr lang="en-US" spc="-50"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29" name="Group 28"/>
            <p:cNvGrpSpPr/>
            <p:nvPr/>
          </p:nvGrpSpPr>
          <p:grpSpPr>
            <a:xfrm>
              <a:off x="1920650" y="2926584"/>
              <a:ext cx="1070933" cy="685800"/>
              <a:chOff x="1589220" y="3614946"/>
              <a:chExt cx="1070933" cy="685800"/>
            </a:xfrm>
            <a:grpFill/>
          </p:grpSpPr>
          <p:sp>
            <p:nvSpPr>
              <p:cNvPr id="119" name="Rectangle 118"/>
              <p:cNvSpPr/>
              <p:nvPr>
                <p:custDataLst>
                  <p:tags r:id="rId7"/>
                </p:custDataLst>
              </p:nvPr>
            </p:nvSpPr>
            <p:spPr bwMode="auto">
              <a:xfrm>
                <a:off x="1589220" y="3614946"/>
                <a:ext cx="1070933" cy="685800"/>
              </a:xfrm>
              <a:prstGeom prst="rect">
                <a:avLst/>
              </a:prstGeom>
              <a:grpFill/>
              <a:ln w="3175">
                <a:solidFill>
                  <a:schemeClr val="bg2">
                    <a:lumMod val="75000"/>
                    <a:lumOff val="2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70" tIns="45713" rIns="68570" bIns="45713" numCol="1" spcCol="0" rtlCol="0" fromWordArt="0" anchor="b" anchorCtr="0" forceAA="0" compatLnSpc="1">
                <a:prstTxWarp prst="textNoShape">
                  <a:avLst/>
                </a:prstTxWarp>
                <a:noAutofit/>
              </a:bodyPr>
              <a:lstStyle/>
              <a:p>
                <a:pPr algn="ctr" defTabSz="932293"/>
                <a:r>
                  <a:rPr lang="en-US" sz="1000" dirty="0">
                    <a:solidFill>
                      <a:schemeClr val="tx1"/>
                    </a:solidFill>
                  </a:rPr>
                  <a:t>Social</a:t>
                </a:r>
              </a:p>
            </p:txBody>
          </p:sp>
          <p:sp>
            <p:nvSpPr>
              <p:cNvPr id="123" name="Freeform 13"/>
              <p:cNvSpPr>
                <a:spLocks noChangeAspect="1" noEditPoints="1"/>
              </p:cNvSpPr>
              <p:nvPr/>
            </p:nvSpPr>
            <p:spPr bwMode="black">
              <a:xfrm>
                <a:off x="1907537" y="3733853"/>
                <a:ext cx="434298" cy="401077"/>
              </a:xfrm>
              <a:custGeom>
                <a:avLst/>
                <a:gdLst>
                  <a:gd name="T0" fmla="*/ 344 w 414"/>
                  <a:gd name="T1" fmla="*/ 55 h 353"/>
                  <a:gd name="T2" fmla="*/ 296 w 414"/>
                  <a:gd name="T3" fmla="*/ 9 h 353"/>
                  <a:gd name="T4" fmla="*/ 206 w 414"/>
                  <a:gd name="T5" fmla="*/ 45 h 353"/>
                  <a:gd name="T6" fmla="*/ 0 w 414"/>
                  <a:gd name="T7" fmla="*/ 174 h 353"/>
                  <a:gd name="T8" fmla="*/ 158 w 414"/>
                  <a:gd name="T9" fmla="*/ 278 h 353"/>
                  <a:gd name="T10" fmla="*/ 160 w 414"/>
                  <a:gd name="T11" fmla="*/ 278 h 353"/>
                  <a:gd name="T12" fmla="*/ 160 w 414"/>
                  <a:gd name="T13" fmla="*/ 332 h 353"/>
                  <a:gd name="T14" fmla="*/ 133 w 414"/>
                  <a:gd name="T15" fmla="*/ 337 h 353"/>
                  <a:gd name="T16" fmla="*/ 128 w 414"/>
                  <a:gd name="T17" fmla="*/ 347 h 353"/>
                  <a:gd name="T18" fmla="*/ 137 w 414"/>
                  <a:gd name="T19" fmla="*/ 352 h 353"/>
                  <a:gd name="T20" fmla="*/ 137 w 414"/>
                  <a:gd name="T21" fmla="*/ 352 h 353"/>
                  <a:gd name="T22" fmla="*/ 176 w 414"/>
                  <a:gd name="T23" fmla="*/ 346 h 353"/>
                  <a:gd name="T24" fmla="*/ 215 w 414"/>
                  <a:gd name="T25" fmla="*/ 352 h 353"/>
                  <a:gd name="T26" fmla="*/ 218 w 414"/>
                  <a:gd name="T27" fmla="*/ 352 h 353"/>
                  <a:gd name="T28" fmla="*/ 224 w 414"/>
                  <a:gd name="T29" fmla="*/ 347 h 353"/>
                  <a:gd name="T30" fmla="*/ 245 w 414"/>
                  <a:gd name="T31" fmla="*/ 352 h 353"/>
                  <a:gd name="T32" fmla="*/ 248 w 414"/>
                  <a:gd name="T33" fmla="*/ 352 h 353"/>
                  <a:gd name="T34" fmla="*/ 255 w 414"/>
                  <a:gd name="T35" fmla="*/ 347 h 353"/>
                  <a:gd name="T36" fmla="*/ 250 w 414"/>
                  <a:gd name="T37" fmla="*/ 337 h 353"/>
                  <a:gd name="T38" fmla="*/ 207 w 414"/>
                  <a:gd name="T39" fmla="*/ 331 h 353"/>
                  <a:gd name="T40" fmla="*/ 207 w 414"/>
                  <a:gd name="T41" fmla="*/ 271 h 353"/>
                  <a:gd name="T42" fmla="*/ 343 w 414"/>
                  <a:gd name="T43" fmla="*/ 112 h 353"/>
                  <a:gd name="T44" fmla="*/ 414 w 414"/>
                  <a:gd name="T45" fmla="*/ 83 h 353"/>
                  <a:gd name="T46" fmla="*/ 344 w 414"/>
                  <a:gd name="T47" fmla="*/ 55 h 353"/>
                  <a:gd name="T48" fmla="*/ 192 w 414"/>
                  <a:gd name="T49" fmla="*/ 332 h 353"/>
                  <a:gd name="T50" fmla="*/ 192 w 414"/>
                  <a:gd name="T51" fmla="*/ 332 h 353"/>
                  <a:gd name="T52" fmla="*/ 191 w 414"/>
                  <a:gd name="T53" fmla="*/ 332 h 353"/>
                  <a:gd name="T54" fmla="*/ 176 w 414"/>
                  <a:gd name="T55" fmla="*/ 331 h 353"/>
                  <a:gd name="T56" fmla="*/ 175 w 414"/>
                  <a:gd name="T57" fmla="*/ 331 h 353"/>
                  <a:gd name="T58" fmla="*/ 175 w 414"/>
                  <a:gd name="T59" fmla="*/ 277 h 353"/>
                  <a:gd name="T60" fmla="*/ 192 w 414"/>
                  <a:gd name="T61" fmla="*/ 275 h 353"/>
                  <a:gd name="T62" fmla="*/ 192 w 414"/>
                  <a:gd name="T63" fmla="*/ 332 h 353"/>
                  <a:gd name="T64" fmla="*/ 286 w 414"/>
                  <a:gd name="T65" fmla="*/ 82 h 353"/>
                  <a:gd name="T66" fmla="*/ 271 w 414"/>
                  <a:gd name="T67" fmla="*/ 67 h 353"/>
                  <a:gd name="T68" fmla="*/ 286 w 414"/>
                  <a:gd name="T69" fmla="*/ 52 h 353"/>
                  <a:gd name="T70" fmla="*/ 301 w 414"/>
                  <a:gd name="T71" fmla="*/ 67 h 353"/>
                  <a:gd name="T72" fmla="*/ 286 w 414"/>
                  <a:gd name="T73" fmla="*/ 82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14" h="353">
                    <a:moveTo>
                      <a:pt x="344" y="55"/>
                    </a:moveTo>
                    <a:cubicBezTo>
                      <a:pt x="336" y="33"/>
                      <a:pt x="319" y="16"/>
                      <a:pt x="296" y="9"/>
                    </a:cubicBezTo>
                    <a:cubicBezTo>
                      <a:pt x="263" y="0"/>
                      <a:pt x="228" y="11"/>
                      <a:pt x="206" y="45"/>
                    </a:cubicBezTo>
                    <a:cubicBezTo>
                      <a:pt x="145" y="140"/>
                      <a:pt x="71" y="200"/>
                      <a:pt x="0" y="174"/>
                    </a:cubicBezTo>
                    <a:cubicBezTo>
                      <a:pt x="0" y="174"/>
                      <a:pt x="50" y="278"/>
                      <a:pt x="158" y="278"/>
                    </a:cubicBezTo>
                    <a:cubicBezTo>
                      <a:pt x="159" y="278"/>
                      <a:pt x="160" y="278"/>
                      <a:pt x="160" y="278"/>
                    </a:cubicBezTo>
                    <a:cubicBezTo>
                      <a:pt x="160" y="332"/>
                      <a:pt x="160" y="332"/>
                      <a:pt x="160" y="332"/>
                    </a:cubicBezTo>
                    <a:cubicBezTo>
                      <a:pt x="150" y="333"/>
                      <a:pt x="140" y="335"/>
                      <a:pt x="133" y="337"/>
                    </a:cubicBezTo>
                    <a:cubicBezTo>
                      <a:pt x="129" y="339"/>
                      <a:pt x="127" y="343"/>
                      <a:pt x="128" y="347"/>
                    </a:cubicBezTo>
                    <a:cubicBezTo>
                      <a:pt x="129" y="351"/>
                      <a:pt x="134" y="353"/>
                      <a:pt x="137" y="352"/>
                    </a:cubicBezTo>
                    <a:cubicBezTo>
                      <a:pt x="137" y="352"/>
                      <a:pt x="137" y="352"/>
                      <a:pt x="137" y="352"/>
                    </a:cubicBezTo>
                    <a:cubicBezTo>
                      <a:pt x="147" y="348"/>
                      <a:pt x="161" y="346"/>
                      <a:pt x="176" y="346"/>
                    </a:cubicBezTo>
                    <a:cubicBezTo>
                      <a:pt x="192" y="346"/>
                      <a:pt x="206" y="348"/>
                      <a:pt x="215" y="352"/>
                    </a:cubicBezTo>
                    <a:cubicBezTo>
                      <a:pt x="216" y="352"/>
                      <a:pt x="217" y="352"/>
                      <a:pt x="218" y="352"/>
                    </a:cubicBezTo>
                    <a:cubicBezTo>
                      <a:pt x="221" y="352"/>
                      <a:pt x="223" y="350"/>
                      <a:pt x="224" y="347"/>
                    </a:cubicBezTo>
                    <a:cubicBezTo>
                      <a:pt x="232" y="348"/>
                      <a:pt x="240" y="350"/>
                      <a:pt x="245" y="352"/>
                    </a:cubicBezTo>
                    <a:cubicBezTo>
                      <a:pt x="246" y="352"/>
                      <a:pt x="247" y="352"/>
                      <a:pt x="248" y="352"/>
                    </a:cubicBezTo>
                    <a:cubicBezTo>
                      <a:pt x="251" y="352"/>
                      <a:pt x="254" y="350"/>
                      <a:pt x="255" y="347"/>
                    </a:cubicBezTo>
                    <a:cubicBezTo>
                      <a:pt x="256" y="343"/>
                      <a:pt x="254" y="339"/>
                      <a:pt x="250" y="337"/>
                    </a:cubicBezTo>
                    <a:cubicBezTo>
                      <a:pt x="239" y="334"/>
                      <a:pt x="224" y="331"/>
                      <a:pt x="207" y="331"/>
                    </a:cubicBezTo>
                    <a:cubicBezTo>
                      <a:pt x="207" y="271"/>
                      <a:pt x="207" y="271"/>
                      <a:pt x="207" y="271"/>
                    </a:cubicBezTo>
                    <a:cubicBezTo>
                      <a:pt x="283" y="251"/>
                      <a:pt x="323" y="185"/>
                      <a:pt x="343" y="112"/>
                    </a:cubicBezTo>
                    <a:cubicBezTo>
                      <a:pt x="414" y="83"/>
                      <a:pt x="414" y="83"/>
                      <a:pt x="414" y="83"/>
                    </a:cubicBezTo>
                    <a:lnTo>
                      <a:pt x="344" y="55"/>
                    </a:lnTo>
                    <a:close/>
                    <a:moveTo>
                      <a:pt x="192" y="332"/>
                    </a:moveTo>
                    <a:cubicBezTo>
                      <a:pt x="192" y="332"/>
                      <a:pt x="192" y="332"/>
                      <a:pt x="192" y="332"/>
                    </a:cubicBezTo>
                    <a:cubicBezTo>
                      <a:pt x="192" y="332"/>
                      <a:pt x="192" y="332"/>
                      <a:pt x="191" y="332"/>
                    </a:cubicBezTo>
                    <a:cubicBezTo>
                      <a:pt x="187" y="331"/>
                      <a:pt x="181" y="331"/>
                      <a:pt x="176" y="331"/>
                    </a:cubicBezTo>
                    <a:cubicBezTo>
                      <a:pt x="176" y="331"/>
                      <a:pt x="176" y="331"/>
                      <a:pt x="175" y="331"/>
                    </a:cubicBezTo>
                    <a:cubicBezTo>
                      <a:pt x="175" y="277"/>
                      <a:pt x="175" y="277"/>
                      <a:pt x="175" y="277"/>
                    </a:cubicBezTo>
                    <a:cubicBezTo>
                      <a:pt x="181" y="276"/>
                      <a:pt x="187" y="276"/>
                      <a:pt x="192" y="275"/>
                    </a:cubicBezTo>
                    <a:lnTo>
                      <a:pt x="192" y="332"/>
                    </a:lnTo>
                    <a:close/>
                    <a:moveTo>
                      <a:pt x="286" y="82"/>
                    </a:moveTo>
                    <a:cubicBezTo>
                      <a:pt x="278" y="82"/>
                      <a:pt x="271" y="75"/>
                      <a:pt x="271" y="67"/>
                    </a:cubicBezTo>
                    <a:cubicBezTo>
                      <a:pt x="271" y="59"/>
                      <a:pt x="278" y="52"/>
                      <a:pt x="286" y="52"/>
                    </a:cubicBezTo>
                    <a:cubicBezTo>
                      <a:pt x="294" y="52"/>
                      <a:pt x="301" y="59"/>
                      <a:pt x="301" y="67"/>
                    </a:cubicBezTo>
                    <a:cubicBezTo>
                      <a:pt x="301" y="75"/>
                      <a:pt x="294" y="82"/>
                      <a:pt x="286" y="82"/>
                    </a:cubicBezTo>
                    <a:close/>
                  </a:path>
                </a:pathLst>
              </a:custGeom>
              <a:grpFill/>
              <a:ln>
                <a:solidFill>
                  <a:schemeClr val="bg2">
                    <a:lumMod val="75000"/>
                    <a:lumOff val="25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9630" tIns="89630" rIns="89630" bIns="89630" numCol="1" rtlCol="0" anchor="ctr" anchorCtr="0" compatLnSpc="1">
                <a:prstTxWarp prst="textNoShape">
                  <a:avLst/>
                </a:prstTxWarp>
              </a:bodyPr>
              <a:lstStyle/>
              <a:p>
                <a:pPr defTabSz="711568"/>
                <a:endParaRPr lang="en-US" sz="900" spc="-118" dirty="0">
                  <a:solidFill>
                    <a:schemeClr val="bg1"/>
                  </a:solidFill>
                </a:endParaRPr>
              </a:p>
            </p:txBody>
          </p:sp>
        </p:grpSp>
        <p:grpSp>
          <p:nvGrpSpPr>
            <p:cNvPr id="31" name="Group 30"/>
            <p:cNvGrpSpPr/>
            <p:nvPr/>
          </p:nvGrpSpPr>
          <p:grpSpPr>
            <a:xfrm>
              <a:off x="787287" y="2926584"/>
              <a:ext cx="1070933" cy="685800"/>
              <a:chOff x="1608381" y="2152576"/>
              <a:chExt cx="1070933" cy="685800"/>
            </a:xfrm>
            <a:grpFill/>
          </p:grpSpPr>
          <p:sp>
            <p:nvSpPr>
              <p:cNvPr id="126" name="Rectangle 125"/>
              <p:cNvSpPr/>
              <p:nvPr>
                <p:custDataLst>
                  <p:tags r:id="rId6"/>
                </p:custDataLst>
              </p:nvPr>
            </p:nvSpPr>
            <p:spPr bwMode="auto">
              <a:xfrm>
                <a:off x="1608381" y="2152576"/>
                <a:ext cx="1070933" cy="685800"/>
              </a:xfrm>
              <a:prstGeom prst="rect">
                <a:avLst/>
              </a:prstGeom>
              <a:grpFill/>
              <a:ln w="3175">
                <a:solidFill>
                  <a:schemeClr val="bg2">
                    <a:lumMod val="75000"/>
                    <a:lumOff val="2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70" tIns="45713" rIns="68570" bIns="45713" numCol="1" spcCol="0" rtlCol="0" fromWordArt="0" anchor="b" anchorCtr="0" forceAA="0" compatLnSpc="1">
                <a:prstTxWarp prst="textNoShape">
                  <a:avLst/>
                </a:prstTxWarp>
                <a:noAutofit/>
              </a:bodyPr>
              <a:lstStyle/>
              <a:p>
                <a:pPr algn="ctr" defTabSz="932293"/>
                <a:r>
                  <a:rPr lang="en-US" sz="1000" dirty="0">
                    <a:solidFill>
                      <a:schemeClr val="tx1"/>
                    </a:solidFill>
                  </a:rPr>
                  <a:t>Devices</a:t>
                </a:r>
              </a:p>
            </p:txBody>
          </p:sp>
          <p:grpSp>
            <p:nvGrpSpPr>
              <p:cNvPr id="130" name="Group 129"/>
              <p:cNvGrpSpPr/>
              <p:nvPr/>
            </p:nvGrpSpPr>
            <p:grpSpPr>
              <a:xfrm>
                <a:off x="1819008" y="2250037"/>
                <a:ext cx="649679" cy="404414"/>
                <a:chOff x="2769908" y="1409697"/>
                <a:chExt cx="1965320" cy="1055586"/>
              </a:xfrm>
              <a:grpFill/>
            </p:grpSpPr>
            <p:sp>
              <p:nvSpPr>
                <p:cNvPr id="139" name="Round Same Side Corner Rectangle 11"/>
                <p:cNvSpPr/>
                <p:nvPr/>
              </p:nvSpPr>
              <p:spPr>
                <a:xfrm>
                  <a:off x="3138523" y="1744049"/>
                  <a:ext cx="998085" cy="721234"/>
                </a:xfrm>
                <a:custGeom>
                  <a:avLst/>
                  <a:gdLst/>
                  <a:ahLst/>
                  <a:cxnLst/>
                  <a:rect l="l" t="t" r="r" b="b"/>
                  <a:pathLst>
                    <a:path w="997825" h="721233">
                      <a:moveTo>
                        <a:pt x="386303" y="632863"/>
                      </a:moveTo>
                      <a:lnTo>
                        <a:pt x="361994" y="673949"/>
                      </a:lnTo>
                      <a:lnTo>
                        <a:pt x="635830" y="673949"/>
                      </a:lnTo>
                      <a:lnTo>
                        <a:pt x="611521" y="632863"/>
                      </a:lnTo>
                      <a:close/>
                      <a:moveTo>
                        <a:pt x="74549" y="554146"/>
                      </a:moveTo>
                      <a:lnTo>
                        <a:pt x="923276" y="554146"/>
                      </a:lnTo>
                      <a:lnTo>
                        <a:pt x="997825" y="680147"/>
                      </a:lnTo>
                      <a:lnTo>
                        <a:pt x="997380" y="680147"/>
                      </a:lnTo>
                      <a:lnTo>
                        <a:pt x="997380" y="721233"/>
                      </a:lnTo>
                      <a:lnTo>
                        <a:pt x="443" y="721233"/>
                      </a:lnTo>
                      <a:lnTo>
                        <a:pt x="443" y="680147"/>
                      </a:lnTo>
                      <a:lnTo>
                        <a:pt x="0" y="680147"/>
                      </a:lnTo>
                      <a:close/>
                      <a:moveTo>
                        <a:pt x="107888" y="28997"/>
                      </a:moveTo>
                      <a:lnTo>
                        <a:pt x="107888" y="517611"/>
                      </a:lnTo>
                      <a:lnTo>
                        <a:pt x="889938" y="517611"/>
                      </a:lnTo>
                      <a:lnTo>
                        <a:pt x="889938" y="28997"/>
                      </a:lnTo>
                      <a:close/>
                      <a:moveTo>
                        <a:pt x="102530" y="0"/>
                      </a:moveTo>
                      <a:lnTo>
                        <a:pt x="895294" y="0"/>
                      </a:lnTo>
                      <a:cubicBezTo>
                        <a:pt x="909799" y="0"/>
                        <a:pt x="921556" y="11760"/>
                        <a:pt x="921556" y="26269"/>
                      </a:cubicBezTo>
                      <a:lnTo>
                        <a:pt x="921556" y="541850"/>
                      </a:lnTo>
                      <a:lnTo>
                        <a:pt x="76268" y="541850"/>
                      </a:lnTo>
                      <a:lnTo>
                        <a:pt x="76268" y="26269"/>
                      </a:lnTo>
                      <a:cubicBezTo>
                        <a:pt x="76268" y="11760"/>
                        <a:pt x="88025" y="0"/>
                        <a:pt x="102530" y="0"/>
                      </a:cubicBezTo>
                      <a:close/>
                    </a:path>
                  </a:pathLst>
                </a:custGeom>
                <a:grpFill/>
                <a:ln w="25400" cap="flat" cmpd="sng" algn="ctr">
                  <a:solidFill>
                    <a:schemeClr val="bg2">
                      <a:lumMod val="75000"/>
                      <a:lumOff val="25000"/>
                    </a:schemeClr>
                  </a:solidFill>
                  <a:prstDash val="solid"/>
                </a:ln>
                <a:effectLst/>
              </p:spPr>
              <p:txBody>
                <a:bodyPr lIns="43934" rIns="0" rtlCol="0" anchor="ctr"/>
                <a:lstStyle>
                  <a:defPPr>
                    <a:defRPr lang="en-US"/>
                  </a:defPPr>
                  <a:lvl1pPr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1pPr>
                  <a:lvl2pPr marL="465138" indent="-7938"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2pPr>
                  <a:lvl3pPr marL="931863" indent="-17463"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3pPr>
                  <a:lvl4pPr marL="1398588" indent="-26988"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4pPr>
                  <a:lvl5pPr marL="1865313" indent="-36513"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9pPr>
                </a:lstStyle>
                <a:p>
                  <a:pPr defTabSz="878559">
                    <a:defRPr/>
                  </a:pPr>
                  <a:endParaRPr lang="en-US" sz="480" kern="0" dirty="0">
                    <a:solidFill>
                      <a:schemeClr val="accent3"/>
                    </a:solidFill>
                    <a:latin typeface="Segoe"/>
                  </a:endParaRPr>
                </a:p>
              </p:txBody>
            </p:sp>
            <p:sp>
              <p:nvSpPr>
                <p:cNvPr id="140" name="Rounded Rectangle 223"/>
                <p:cNvSpPr/>
                <p:nvPr/>
              </p:nvSpPr>
              <p:spPr bwMode="auto">
                <a:xfrm>
                  <a:off x="2769908" y="1409697"/>
                  <a:ext cx="368615" cy="648352"/>
                </a:xfrm>
                <a:custGeom>
                  <a:avLst/>
                  <a:gdLst/>
                  <a:ahLst/>
                  <a:cxnLst/>
                  <a:rect l="l" t="t" r="r" b="b"/>
                  <a:pathLst>
                    <a:path w="3657600" h="6434945">
                      <a:moveTo>
                        <a:pt x="1828801" y="5761924"/>
                      </a:moveTo>
                      <a:cubicBezTo>
                        <a:pt x="1694209" y="5761924"/>
                        <a:pt x="1585101" y="5871032"/>
                        <a:pt x="1585101" y="6005624"/>
                      </a:cubicBezTo>
                      <a:cubicBezTo>
                        <a:pt x="1585101" y="6140216"/>
                        <a:pt x="1694209" y="6249324"/>
                        <a:pt x="1828801" y="6249324"/>
                      </a:cubicBezTo>
                      <a:cubicBezTo>
                        <a:pt x="1963393" y="6249324"/>
                        <a:pt x="2072501" y="6140216"/>
                        <a:pt x="2072501" y="6005624"/>
                      </a:cubicBezTo>
                      <a:cubicBezTo>
                        <a:pt x="2072501" y="5871032"/>
                        <a:pt x="1963393" y="5761924"/>
                        <a:pt x="1828801" y="5761924"/>
                      </a:cubicBezTo>
                      <a:close/>
                      <a:moveTo>
                        <a:pt x="367260" y="607233"/>
                      </a:moveTo>
                      <a:lnTo>
                        <a:pt x="367260" y="5543030"/>
                      </a:lnTo>
                      <a:lnTo>
                        <a:pt x="3290341" y="5543030"/>
                      </a:lnTo>
                      <a:lnTo>
                        <a:pt x="3290341" y="607233"/>
                      </a:lnTo>
                      <a:close/>
                      <a:moveTo>
                        <a:pt x="1097280" y="257182"/>
                      </a:moveTo>
                      <a:cubicBezTo>
                        <a:pt x="1072030" y="257182"/>
                        <a:pt x="1051560" y="277652"/>
                        <a:pt x="1051560" y="302902"/>
                      </a:cubicBezTo>
                      <a:cubicBezTo>
                        <a:pt x="1051560" y="328152"/>
                        <a:pt x="1072030" y="348622"/>
                        <a:pt x="1097280" y="348622"/>
                      </a:cubicBezTo>
                      <a:lnTo>
                        <a:pt x="2560320" y="348622"/>
                      </a:lnTo>
                      <a:cubicBezTo>
                        <a:pt x="2585570" y="348622"/>
                        <a:pt x="2606040" y="328152"/>
                        <a:pt x="2606040" y="302902"/>
                      </a:cubicBezTo>
                      <a:cubicBezTo>
                        <a:pt x="2606040" y="277652"/>
                        <a:pt x="2585570" y="257182"/>
                        <a:pt x="2560320" y="257182"/>
                      </a:cubicBezTo>
                      <a:close/>
                      <a:moveTo>
                        <a:pt x="609612" y="0"/>
                      </a:moveTo>
                      <a:lnTo>
                        <a:pt x="3047988" y="0"/>
                      </a:lnTo>
                      <a:cubicBezTo>
                        <a:pt x="3384667" y="0"/>
                        <a:pt x="3657600" y="272933"/>
                        <a:pt x="3657600" y="609612"/>
                      </a:cubicBezTo>
                      <a:lnTo>
                        <a:pt x="3657600" y="5825333"/>
                      </a:lnTo>
                      <a:cubicBezTo>
                        <a:pt x="3657600" y="6162012"/>
                        <a:pt x="3384667" y="6434945"/>
                        <a:pt x="3047988" y="6434945"/>
                      </a:cubicBezTo>
                      <a:lnTo>
                        <a:pt x="609612" y="6434945"/>
                      </a:lnTo>
                      <a:cubicBezTo>
                        <a:pt x="272933" y="6434945"/>
                        <a:pt x="0" y="6162012"/>
                        <a:pt x="0" y="5825333"/>
                      </a:cubicBezTo>
                      <a:lnTo>
                        <a:pt x="0" y="609612"/>
                      </a:lnTo>
                      <a:cubicBezTo>
                        <a:pt x="0" y="272933"/>
                        <a:pt x="272933" y="0"/>
                        <a:pt x="609612" y="0"/>
                      </a:cubicBezTo>
                      <a:close/>
                    </a:path>
                  </a:pathLst>
                </a:custGeom>
                <a:grpFill/>
                <a:ln>
                  <a:solidFill>
                    <a:schemeClr val="bg2">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43934" tIns="43934" rIns="0" bIns="87867" numCol="1" spcCol="0" rtlCol="0" fromWordArt="0" anchor="b" anchorCtr="0" forceAA="0" compatLnSpc="1">
                  <a:prstTxWarp prst="textNoShape">
                    <a:avLst/>
                  </a:prstTxWarp>
                  <a:noAutofit/>
                </a:bodyPr>
                <a:lstStyle>
                  <a:defPPr>
                    <a:defRPr lang="en-US"/>
                  </a:defPPr>
                  <a:lvl1pPr algn="l" defTabSz="931863" rtl="0" eaLnBrk="0" fontAlgn="base" hangingPunct="0">
                    <a:spcBef>
                      <a:spcPct val="0"/>
                    </a:spcBef>
                    <a:spcAft>
                      <a:spcPct val="0"/>
                    </a:spcAft>
                    <a:defRPr kern="1200">
                      <a:solidFill>
                        <a:schemeClr val="lt1"/>
                      </a:solidFill>
                      <a:latin typeface="+mn-lt"/>
                      <a:ea typeface="+mn-ea"/>
                      <a:cs typeface="+mn-cs"/>
                    </a:defRPr>
                  </a:lvl1pPr>
                  <a:lvl2pPr marL="465138" indent="-7938" algn="l" defTabSz="931863" rtl="0" eaLnBrk="0" fontAlgn="base" hangingPunct="0">
                    <a:spcBef>
                      <a:spcPct val="0"/>
                    </a:spcBef>
                    <a:spcAft>
                      <a:spcPct val="0"/>
                    </a:spcAft>
                    <a:defRPr kern="1200">
                      <a:solidFill>
                        <a:schemeClr val="lt1"/>
                      </a:solidFill>
                      <a:latin typeface="+mn-lt"/>
                      <a:ea typeface="+mn-ea"/>
                      <a:cs typeface="+mn-cs"/>
                    </a:defRPr>
                  </a:lvl2pPr>
                  <a:lvl3pPr marL="931863" indent="-17463" algn="l" defTabSz="931863" rtl="0" eaLnBrk="0" fontAlgn="base" hangingPunct="0">
                    <a:spcBef>
                      <a:spcPct val="0"/>
                    </a:spcBef>
                    <a:spcAft>
                      <a:spcPct val="0"/>
                    </a:spcAft>
                    <a:defRPr kern="1200">
                      <a:solidFill>
                        <a:schemeClr val="lt1"/>
                      </a:solidFill>
                      <a:latin typeface="+mn-lt"/>
                      <a:ea typeface="+mn-ea"/>
                      <a:cs typeface="+mn-cs"/>
                    </a:defRPr>
                  </a:lvl3pPr>
                  <a:lvl4pPr marL="1398588" indent="-26988" algn="l" defTabSz="931863" rtl="0" eaLnBrk="0" fontAlgn="base" hangingPunct="0">
                    <a:spcBef>
                      <a:spcPct val="0"/>
                    </a:spcBef>
                    <a:spcAft>
                      <a:spcPct val="0"/>
                    </a:spcAft>
                    <a:defRPr kern="1200">
                      <a:solidFill>
                        <a:schemeClr val="lt1"/>
                      </a:solidFill>
                      <a:latin typeface="+mn-lt"/>
                      <a:ea typeface="+mn-ea"/>
                      <a:cs typeface="+mn-cs"/>
                    </a:defRPr>
                  </a:lvl4pPr>
                  <a:lvl5pPr marL="1865313" indent="-36513" algn="l" defTabSz="931863"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defTabSz="878269"/>
                  <a:endParaRPr lang="en-US" sz="480" spc="-48"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141" name="Rounded Rectangle 6"/>
                <p:cNvSpPr/>
                <p:nvPr/>
              </p:nvSpPr>
              <p:spPr bwMode="auto">
                <a:xfrm rot="16200000">
                  <a:off x="4229657" y="1440678"/>
                  <a:ext cx="404402" cy="606741"/>
                </a:xfrm>
                <a:custGeom>
                  <a:avLst/>
                  <a:gdLst/>
                  <a:ahLst/>
                  <a:cxnLst/>
                  <a:rect l="l" t="t" r="r" b="b"/>
                  <a:pathLst>
                    <a:path w="3286897" h="4658497">
                      <a:moveTo>
                        <a:pt x="1600200" y="4382531"/>
                      </a:moveTo>
                      <a:cubicBezTo>
                        <a:pt x="1600200" y="4367744"/>
                        <a:pt x="1588213" y="4355757"/>
                        <a:pt x="1573426" y="4355757"/>
                      </a:cubicBezTo>
                      <a:lnTo>
                        <a:pt x="811428" y="4355757"/>
                      </a:lnTo>
                      <a:cubicBezTo>
                        <a:pt x="796641" y="4355757"/>
                        <a:pt x="784654" y="4367744"/>
                        <a:pt x="784654" y="4382531"/>
                      </a:cubicBezTo>
                      <a:lnTo>
                        <a:pt x="784654" y="4489621"/>
                      </a:lnTo>
                      <a:cubicBezTo>
                        <a:pt x="784654" y="4504408"/>
                        <a:pt x="796641" y="4516395"/>
                        <a:pt x="811428" y="4516395"/>
                      </a:cubicBezTo>
                      <a:lnTo>
                        <a:pt x="1573426" y="4516395"/>
                      </a:lnTo>
                      <a:cubicBezTo>
                        <a:pt x="1588213" y="4516395"/>
                        <a:pt x="1600200" y="4504408"/>
                        <a:pt x="1600200" y="4489621"/>
                      </a:cubicBezTo>
                      <a:close/>
                      <a:moveTo>
                        <a:pt x="2502243" y="4382531"/>
                      </a:moveTo>
                      <a:cubicBezTo>
                        <a:pt x="2502243" y="4367744"/>
                        <a:pt x="2490256" y="4355757"/>
                        <a:pt x="2475469" y="4355757"/>
                      </a:cubicBezTo>
                      <a:lnTo>
                        <a:pt x="1713471" y="4355757"/>
                      </a:lnTo>
                      <a:cubicBezTo>
                        <a:pt x="1698684" y="4355757"/>
                        <a:pt x="1686697" y="4367744"/>
                        <a:pt x="1686697" y="4382531"/>
                      </a:cubicBezTo>
                      <a:lnTo>
                        <a:pt x="1686697" y="4489621"/>
                      </a:lnTo>
                      <a:cubicBezTo>
                        <a:pt x="1686697" y="4504408"/>
                        <a:pt x="1698684" y="4516395"/>
                        <a:pt x="1713471" y="4516395"/>
                      </a:cubicBezTo>
                      <a:lnTo>
                        <a:pt x="2475469" y="4516395"/>
                      </a:lnTo>
                      <a:cubicBezTo>
                        <a:pt x="2490256" y="4516395"/>
                        <a:pt x="2502243" y="4504408"/>
                        <a:pt x="2502243" y="4489621"/>
                      </a:cubicBezTo>
                      <a:close/>
                      <a:moveTo>
                        <a:pt x="3021231" y="480896"/>
                      </a:moveTo>
                      <a:cubicBezTo>
                        <a:pt x="3021231" y="375524"/>
                        <a:pt x="2935811" y="290104"/>
                        <a:pt x="2830439" y="290104"/>
                      </a:cubicBezTo>
                      <a:lnTo>
                        <a:pt x="444108" y="290104"/>
                      </a:lnTo>
                      <a:cubicBezTo>
                        <a:pt x="338736" y="290104"/>
                        <a:pt x="253316" y="375524"/>
                        <a:pt x="253316" y="480896"/>
                      </a:cubicBezTo>
                      <a:lnTo>
                        <a:pt x="253316" y="4029043"/>
                      </a:lnTo>
                      <a:cubicBezTo>
                        <a:pt x="253316" y="4134415"/>
                        <a:pt x="338736" y="4219835"/>
                        <a:pt x="444108" y="4219835"/>
                      </a:cubicBezTo>
                      <a:lnTo>
                        <a:pt x="2830439" y="4219835"/>
                      </a:lnTo>
                      <a:cubicBezTo>
                        <a:pt x="2935811" y="4219835"/>
                        <a:pt x="3021231" y="4134415"/>
                        <a:pt x="3021231" y="4029043"/>
                      </a:cubicBezTo>
                      <a:close/>
                      <a:moveTo>
                        <a:pt x="3286897" y="226566"/>
                      </a:moveTo>
                      <a:lnTo>
                        <a:pt x="3286897" y="4431931"/>
                      </a:lnTo>
                      <a:cubicBezTo>
                        <a:pt x="3286897" y="4557060"/>
                        <a:pt x="3185460" y="4658497"/>
                        <a:pt x="3060331" y="4658497"/>
                      </a:cubicBezTo>
                      <a:lnTo>
                        <a:pt x="226566" y="4658497"/>
                      </a:lnTo>
                      <a:cubicBezTo>
                        <a:pt x="101437" y="4658497"/>
                        <a:pt x="0" y="4557060"/>
                        <a:pt x="0" y="4431931"/>
                      </a:cubicBezTo>
                      <a:lnTo>
                        <a:pt x="0" y="226566"/>
                      </a:lnTo>
                      <a:cubicBezTo>
                        <a:pt x="0" y="101437"/>
                        <a:pt x="101437" y="0"/>
                        <a:pt x="226566" y="0"/>
                      </a:cubicBezTo>
                      <a:lnTo>
                        <a:pt x="3060331" y="0"/>
                      </a:lnTo>
                      <a:cubicBezTo>
                        <a:pt x="3185460" y="0"/>
                        <a:pt x="3286897" y="101437"/>
                        <a:pt x="3286897" y="226566"/>
                      </a:cubicBezTo>
                      <a:close/>
                    </a:path>
                  </a:pathLst>
                </a:custGeom>
                <a:grpFill/>
                <a:ln>
                  <a:solidFill>
                    <a:schemeClr val="bg2">
                      <a:lumMod val="75000"/>
                      <a:lumOff val="25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43934" tIns="43932" rIns="0" bIns="43932" numCol="1" rtlCol="0" anchor="ctr" anchorCtr="0" compatLnSpc="1">
                  <a:prstTxWarp prst="textNoShape">
                    <a:avLst/>
                  </a:prstTxWarp>
                </a:bodyPr>
                <a:lstStyle>
                  <a:defPPr>
                    <a:defRPr lang="en-US"/>
                  </a:defPPr>
                  <a:lvl1pPr algn="l" defTabSz="931863" rtl="0" eaLnBrk="0" fontAlgn="base" hangingPunct="0">
                    <a:spcBef>
                      <a:spcPct val="0"/>
                    </a:spcBef>
                    <a:spcAft>
                      <a:spcPct val="0"/>
                    </a:spcAft>
                    <a:defRPr kern="1200">
                      <a:solidFill>
                        <a:schemeClr val="lt1"/>
                      </a:solidFill>
                      <a:latin typeface="+mn-lt"/>
                      <a:ea typeface="+mn-ea"/>
                      <a:cs typeface="+mn-cs"/>
                    </a:defRPr>
                  </a:lvl1pPr>
                  <a:lvl2pPr marL="465138" indent="-7938" algn="l" defTabSz="931863" rtl="0" eaLnBrk="0" fontAlgn="base" hangingPunct="0">
                    <a:spcBef>
                      <a:spcPct val="0"/>
                    </a:spcBef>
                    <a:spcAft>
                      <a:spcPct val="0"/>
                    </a:spcAft>
                    <a:defRPr kern="1200">
                      <a:solidFill>
                        <a:schemeClr val="lt1"/>
                      </a:solidFill>
                      <a:latin typeface="+mn-lt"/>
                      <a:ea typeface="+mn-ea"/>
                      <a:cs typeface="+mn-cs"/>
                    </a:defRPr>
                  </a:lvl2pPr>
                  <a:lvl3pPr marL="931863" indent="-17463" algn="l" defTabSz="931863" rtl="0" eaLnBrk="0" fontAlgn="base" hangingPunct="0">
                    <a:spcBef>
                      <a:spcPct val="0"/>
                    </a:spcBef>
                    <a:spcAft>
                      <a:spcPct val="0"/>
                    </a:spcAft>
                    <a:defRPr kern="1200">
                      <a:solidFill>
                        <a:schemeClr val="lt1"/>
                      </a:solidFill>
                      <a:latin typeface="+mn-lt"/>
                      <a:ea typeface="+mn-ea"/>
                      <a:cs typeface="+mn-cs"/>
                    </a:defRPr>
                  </a:lvl3pPr>
                  <a:lvl4pPr marL="1398588" indent="-26988" algn="l" defTabSz="931863" rtl="0" eaLnBrk="0" fontAlgn="base" hangingPunct="0">
                    <a:spcBef>
                      <a:spcPct val="0"/>
                    </a:spcBef>
                    <a:spcAft>
                      <a:spcPct val="0"/>
                    </a:spcAft>
                    <a:defRPr kern="1200">
                      <a:solidFill>
                        <a:schemeClr val="lt1"/>
                      </a:solidFill>
                      <a:latin typeface="+mn-lt"/>
                      <a:ea typeface="+mn-ea"/>
                      <a:cs typeface="+mn-cs"/>
                    </a:defRPr>
                  </a:lvl4pPr>
                  <a:lvl5pPr marL="1865313" indent="-36513" algn="l" defTabSz="931863"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defTabSz="790696"/>
                  <a:endParaRPr lang="en-US" sz="480" spc="-129" dirty="0">
                    <a:gradFill>
                      <a:gsLst>
                        <a:gs pos="0">
                          <a:srgbClr val="FFFFFF"/>
                        </a:gs>
                        <a:gs pos="100000">
                          <a:srgbClr val="FFFFFF"/>
                        </a:gs>
                      </a:gsLst>
                      <a:lin ang="5400000" scaled="0"/>
                    </a:gradFill>
                    <a:latin typeface="Segoe Light" pitchFamily="34" charset="0"/>
                  </a:endParaRPr>
                </a:p>
              </p:txBody>
            </p:sp>
          </p:grpSp>
        </p:grpSp>
        <p:grpSp>
          <p:nvGrpSpPr>
            <p:cNvPr id="70" name="Group 69"/>
            <p:cNvGrpSpPr/>
            <p:nvPr/>
          </p:nvGrpSpPr>
          <p:grpSpPr>
            <a:xfrm>
              <a:off x="1920650" y="5120138"/>
              <a:ext cx="1070933" cy="685800"/>
              <a:chOff x="787287" y="5120138"/>
              <a:chExt cx="1070933" cy="685800"/>
            </a:xfrm>
            <a:grpFill/>
          </p:grpSpPr>
          <p:sp>
            <p:nvSpPr>
              <p:cNvPr id="116" name="Rectangle 115"/>
              <p:cNvSpPr/>
              <p:nvPr>
                <p:custDataLst>
                  <p:tags r:id="rId5"/>
                </p:custDataLst>
              </p:nvPr>
            </p:nvSpPr>
            <p:spPr bwMode="auto">
              <a:xfrm>
                <a:off x="787287" y="5120138"/>
                <a:ext cx="1070933" cy="685800"/>
              </a:xfrm>
              <a:prstGeom prst="rect">
                <a:avLst/>
              </a:prstGeom>
              <a:grpFill/>
              <a:ln w="3175">
                <a:solidFill>
                  <a:schemeClr val="bg2">
                    <a:lumMod val="75000"/>
                    <a:lumOff val="2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70" tIns="45713" rIns="68570" bIns="45713" numCol="1" spcCol="0" rtlCol="0" fromWordArt="0" anchor="b" anchorCtr="0" forceAA="0" compatLnSpc="1">
                <a:prstTxWarp prst="textNoShape">
                  <a:avLst/>
                </a:prstTxWarp>
                <a:noAutofit/>
              </a:bodyPr>
              <a:lstStyle/>
              <a:p>
                <a:pPr algn="ctr" defTabSz="932293"/>
                <a:r>
                  <a:rPr lang="en-US" sz="1000" dirty="0">
                    <a:solidFill>
                      <a:schemeClr val="tx1"/>
                    </a:solidFill>
                  </a:rPr>
                  <a:t>Clickstream</a:t>
                </a:r>
              </a:p>
            </p:txBody>
          </p:sp>
          <p:sp>
            <p:nvSpPr>
              <p:cNvPr id="120" name="Freeform 119"/>
              <p:cNvSpPr/>
              <p:nvPr/>
            </p:nvSpPr>
            <p:spPr bwMode="auto">
              <a:xfrm>
                <a:off x="1150008" y="5241702"/>
                <a:ext cx="345491" cy="345489"/>
              </a:xfrm>
              <a:custGeom>
                <a:avLst/>
                <a:gdLst/>
                <a:ahLst/>
                <a:cxnLst/>
                <a:rect l="l" t="t" r="r" b="b"/>
                <a:pathLst>
                  <a:path w="3771688" h="3771678">
                    <a:moveTo>
                      <a:pt x="1170813" y="2357992"/>
                    </a:moveTo>
                    <a:cubicBezTo>
                      <a:pt x="1111992" y="2382777"/>
                      <a:pt x="1047346" y="2396330"/>
                      <a:pt x="979535" y="2396330"/>
                    </a:cubicBezTo>
                    <a:lnTo>
                      <a:pt x="966453" y="2395012"/>
                    </a:lnTo>
                    <a:cubicBezTo>
                      <a:pt x="883319" y="2612303"/>
                      <a:pt x="833420" y="2858368"/>
                      <a:pt x="826353" y="3135160"/>
                    </a:cubicBezTo>
                    <a:cubicBezTo>
                      <a:pt x="1111538" y="3378474"/>
                      <a:pt x="1481600" y="3524821"/>
                      <a:pt x="1885843" y="3524821"/>
                    </a:cubicBezTo>
                    <a:cubicBezTo>
                      <a:pt x="2339009" y="3524821"/>
                      <a:pt x="2749219" y="3340908"/>
                      <a:pt x="3045852" y="3043597"/>
                    </a:cubicBezTo>
                    <a:cubicBezTo>
                      <a:pt x="2805887" y="3038579"/>
                      <a:pt x="2587112" y="3013186"/>
                      <a:pt x="2388278" y="2969814"/>
                    </a:cubicBezTo>
                    <a:cubicBezTo>
                      <a:pt x="2331347" y="3055619"/>
                      <a:pt x="2233838" y="3112082"/>
                      <a:pt x="2123141" y="3112082"/>
                    </a:cubicBezTo>
                    <a:cubicBezTo>
                      <a:pt x="1947210" y="3112082"/>
                      <a:pt x="1804590" y="2969463"/>
                      <a:pt x="1804590" y="2793533"/>
                    </a:cubicBezTo>
                    <a:lnTo>
                      <a:pt x="1805949" y="2780055"/>
                    </a:lnTo>
                    <a:cubicBezTo>
                      <a:pt x="1549285" y="2666155"/>
                      <a:pt x="1340216" y="2518864"/>
                      <a:pt x="1170813" y="2357992"/>
                    </a:cubicBezTo>
                    <a:close/>
                    <a:moveTo>
                      <a:pt x="1917963" y="1269900"/>
                    </a:moveTo>
                    <a:cubicBezTo>
                      <a:pt x="1742858" y="1377541"/>
                      <a:pt x="1571623" y="1510227"/>
                      <a:pt x="1421807" y="1673923"/>
                    </a:cubicBezTo>
                    <a:cubicBezTo>
                      <a:pt x="1458137" y="1740622"/>
                      <a:pt x="1477533" y="1817212"/>
                      <a:pt x="1477533" y="1898333"/>
                    </a:cubicBezTo>
                    <a:cubicBezTo>
                      <a:pt x="1477533" y="1995213"/>
                      <a:pt x="1449869" y="2085631"/>
                      <a:pt x="1400834" y="2161383"/>
                    </a:cubicBezTo>
                    <a:cubicBezTo>
                      <a:pt x="1556230" y="2298906"/>
                      <a:pt x="1738753" y="2424541"/>
                      <a:pt x="1949562" y="2526931"/>
                    </a:cubicBezTo>
                    <a:cubicBezTo>
                      <a:pt x="1999298" y="2493937"/>
                      <a:pt x="2059006" y="2474984"/>
                      <a:pt x="2123141" y="2474984"/>
                    </a:cubicBezTo>
                    <a:cubicBezTo>
                      <a:pt x="2266947" y="2474984"/>
                      <a:pt x="2388496" y="2570273"/>
                      <a:pt x="2426612" y="2701602"/>
                    </a:cubicBezTo>
                    <a:cubicBezTo>
                      <a:pt x="2672548" y="2766286"/>
                      <a:pt x="2946719" y="2800378"/>
                      <a:pt x="3250025" y="2793803"/>
                    </a:cubicBezTo>
                    <a:cubicBezTo>
                      <a:pt x="3324551" y="2682855"/>
                      <a:pt x="3385478" y="2562082"/>
                      <a:pt x="3429138" y="2433348"/>
                    </a:cubicBezTo>
                    <a:cubicBezTo>
                      <a:pt x="3338857" y="2361270"/>
                      <a:pt x="3226294" y="2282273"/>
                      <a:pt x="3097462" y="2192900"/>
                    </a:cubicBezTo>
                    <a:cubicBezTo>
                      <a:pt x="3035056" y="2253619"/>
                      <a:pt x="2949762" y="2290655"/>
                      <a:pt x="2855817" y="2290655"/>
                    </a:cubicBezTo>
                    <a:cubicBezTo>
                      <a:pt x="2662639" y="2290655"/>
                      <a:pt x="2506038" y="2134055"/>
                      <a:pt x="2506038" y="1940878"/>
                    </a:cubicBezTo>
                    <a:cubicBezTo>
                      <a:pt x="2506038" y="1888016"/>
                      <a:pt x="2517765" y="1837892"/>
                      <a:pt x="2539677" y="1793396"/>
                    </a:cubicBezTo>
                    <a:cubicBezTo>
                      <a:pt x="2341462" y="1643986"/>
                      <a:pt x="2130574" y="1471504"/>
                      <a:pt x="1917963" y="1269900"/>
                    </a:cubicBezTo>
                    <a:close/>
                    <a:moveTo>
                      <a:pt x="513102" y="991965"/>
                    </a:moveTo>
                    <a:cubicBezTo>
                      <a:pt x="344394" y="1248586"/>
                      <a:pt x="246856" y="1555822"/>
                      <a:pt x="246856" y="1885839"/>
                    </a:cubicBezTo>
                    <a:cubicBezTo>
                      <a:pt x="246856" y="2228384"/>
                      <a:pt x="351940" y="2546384"/>
                      <a:pt x="531953" y="2809142"/>
                    </a:cubicBezTo>
                    <a:cubicBezTo>
                      <a:pt x="549141" y="2611547"/>
                      <a:pt x="584950" y="2428200"/>
                      <a:pt x="638399" y="2259547"/>
                    </a:cubicBezTo>
                    <a:cubicBezTo>
                      <a:pt x="541504" y="2169601"/>
                      <a:pt x="481537" y="2040970"/>
                      <a:pt x="481537" y="1898333"/>
                    </a:cubicBezTo>
                    <a:cubicBezTo>
                      <a:pt x="481537" y="1763870"/>
                      <a:pt x="534828" y="1641853"/>
                      <a:pt x="621976" y="1552767"/>
                    </a:cubicBezTo>
                    <a:cubicBezTo>
                      <a:pt x="525006" y="1308454"/>
                      <a:pt x="497710" y="1099531"/>
                      <a:pt x="513102" y="991965"/>
                    </a:cubicBezTo>
                    <a:close/>
                    <a:moveTo>
                      <a:pt x="3156081" y="850671"/>
                    </a:moveTo>
                    <a:cubicBezTo>
                      <a:pt x="2974938" y="846231"/>
                      <a:pt x="2570313" y="925816"/>
                      <a:pt x="2149056" y="1140246"/>
                    </a:cubicBezTo>
                    <a:cubicBezTo>
                      <a:pt x="2305862" y="1298314"/>
                      <a:pt x="2480556" y="1465085"/>
                      <a:pt x="2679283" y="1640508"/>
                    </a:cubicBezTo>
                    <a:cubicBezTo>
                      <a:pt x="2730538" y="1608663"/>
                      <a:pt x="2791127" y="1591101"/>
                      <a:pt x="2855817" y="1591101"/>
                    </a:cubicBezTo>
                    <a:cubicBezTo>
                      <a:pt x="3048995" y="1591101"/>
                      <a:pt x="3205596" y="1747701"/>
                      <a:pt x="3205596" y="1940878"/>
                    </a:cubicBezTo>
                    <a:cubicBezTo>
                      <a:pt x="3205596" y="1983725"/>
                      <a:pt x="3197892" y="2024773"/>
                      <a:pt x="3182681" y="2062298"/>
                    </a:cubicBezTo>
                    <a:cubicBezTo>
                      <a:pt x="3274893" y="2136338"/>
                      <a:pt x="3371714" y="2211317"/>
                      <a:pt x="3473137" y="2287690"/>
                    </a:cubicBezTo>
                    <a:cubicBezTo>
                      <a:pt x="3507571" y="2159450"/>
                      <a:pt x="3524830" y="2024660"/>
                      <a:pt x="3524830" y="1885839"/>
                    </a:cubicBezTo>
                    <a:cubicBezTo>
                      <a:pt x="3524830" y="1493128"/>
                      <a:pt x="3386712" y="1132675"/>
                      <a:pt x="3156081" y="850671"/>
                    </a:cubicBezTo>
                    <a:close/>
                    <a:moveTo>
                      <a:pt x="1167372" y="414437"/>
                    </a:moveTo>
                    <a:cubicBezTo>
                      <a:pt x="994754" y="496757"/>
                      <a:pt x="839843" y="609954"/>
                      <a:pt x="709006" y="746596"/>
                    </a:cubicBezTo>
                    <a:cubicBezTo>
                      <a:pt x="656695" y="881549"/>
                      <a:pt x="694723" y="1138245"/>
                      <a:pt x="834094" y="1424446"/>
                    </a:cubicBezTo>
                    <a:cubicBezTo>
                      <a:pt x="879599" y="1407960"/>
                      <a:pt x="928677" y="1400336"/>
                      <a:pt x="979535" y="1400336"/>
                    </a:cubicBezTo>
                    <a:cubicBezTo>
                      <a:pt x="1017560" y="1400336"/>
                      <a:pt x="1054590" y="1404598"/>
                      <a:pt x="1089967" y="1413579"/>
                    </a:cubicBezTo>
                    <a:cubicBezTo>
                      <a:pt x="1244168" y="1226717"/>
                      <a:pt x="1421621" y="1074480"/>
                      <a:pt x="1607991" y="955200"/>
                    </a:cubicBezTo>
                    <a:cubicBezTo>
                      <a:pt x="1457566" y="792176"/>
                      <a:pt x="1309542" y="612523"/>
                      <a:pt x="1167372" y="414437"/>
                    </a:cubicBezTo>
                    <a:close/>
                    <a:moveTo>
                      <a:pt x="1885843" y="246857"/>
                    </a:moveTo>
                    <a:cubicBezTo>
                      <a:pt x="1714273" y="246857"/>
                      <a:pt x="1548861" y="273219"/>
                      <a:pt x="1393510" y="322354"/>
                    </a:cubicBezTo>
                    <a:cubicBezTo>
                      <a:pt x="1529569" y="475615"/>
                      <a:pt x="1675197" y="641640"/>
                      <a:pt x="1842024" y="820292"/>
                    </a:cubicBezTo>
                    <a:cubicBezTo>
                      <a:pt x="2228189" y="624889"/>
                      <a:pt x="2625611" y="560552"/>
                      <a:pt x="2918518" y="613738"/>
                    </a:cubicBezTo>
                    <a:cubicBezTo>
                      <a:pt x="2636954" y="384188"/>
                      <a:pt x="2277437" y="246857"/>
                      <a:pt x="1885843" y="246857"/>
                    </a:cubicBezTo>
                    <a:close/>
                    <a:moveTo>
                      <a:pt x="1885844" y="0"/>
                    </a:moveTo>
                    <a:cubicBezTo>
                      <a:pt x="2927367" y="0"/>
                      <a:pt x="3771688" y="844319"/>
                      <a:pt x="3771688" y="1885839"/>
                    </a:cubicBezTo>
                    <a:cubicBezTo>
                      <a:pt x="3771688" y="2927359"/>
                      <a:pt x="2927367" y="3771678"/>
                      <a:pt x="1885844" y="3771678"/>
                    </a:cubicBezTo>
                    <a:cubicBezTo>
                      <a:pt x="844321" y="3771678"/>
                      <a:pt x="0" y="2927359"/>
                      <a:pt x="0" y="1885839"/>
                    </a:cubicBezTo>
                    <a:cubicBezTo>
                      <a:pt x="0" y="844319"/>
                      <a:pt x="844321" y="0"/>
                      <a:pt x="1885844" y="0"/>
                    </a:cubicBezTo>
                    <a:close/>
                  </a:path>
                </a:pathLst>
              </a:custGeom>
              <a:grpFill/>
              <a:ln>
                <a:solidFill>
                  <a:schemeClr val="bg2">
                    <a:lumMod val="75000"/>
                    <a:lumOff val="2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0">
                        <a:srgbClr val="FFFFFF"/>
                      </a:gs>
                      <a:gs pos="100000">
                        <a:srgbClr val="FFFFFF"/>
                      </a:gs>
                    </a:gsLst>
                    <a:lin ang="5400000" scaled="0"/>
                  </a:gradFill>
                </a:endParaRPr>
              </a:p>
            </p:txBody>
          </p:sp>
        </p:grpSp>
        <p:grpSp>
          <p:nvGrpSpPr>
            <p:cNvPr id="71" name="Group 70"/>
            <p:cNvGrpSpPr/>
            <p:nvPr/>
          </p:nvGrpSpPr>
          <p:grpSpPr>
            <a:xfrm>
              <a:off x="1920650" y="4388954"/>
              <a:ext cx="1070933" cy="685800"/>
              <a:chOff x="787287" y="4388954"/>
              <a:chExt cx="1070933" cy="685800"/>
            </a:xfrm>
            <a:grpFill/>
          </p:grpSpPr>
          <p:sp>
            <p:nvSpPr>
              <p:cNvPr id="117" name="Rectangle 116"/>
              <p:cNvSpPr/>
              <p:nvPr>
                <p:custDataLst>
                  <p:tags r:id="rId4"/>
                </p:custDataLst>
              </p:nvPr>
            </p:nvSpPr>
            <p:spPr bwMode="auto">
              <a:xfrm>
                <a:off x="787287" y="4388954"/>
                <a:ext cx="1070933" cy="685800"/>
              </a:xfrm>
              <a:prstGeom prst="rect">
                <a:avLst/>
              </a:prstGeom>
              <a:grpFill/>
              <a:ln w="3175">
                <a:solidFill>
                  <a:schemeClr val="bg2">
                    <a:lumMod val="75000"/>
                    <a:lumOff val="2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70" tIns="45713" rIns="68570" bIns="45713" numCol="1" spcCol="0" rtlCol="0" fromWordArt="0" anchor="b" anchorCtr="0" forceAA="0" compatLnSpc="1">
                <a:prstTxWarp prst="textNoShape">
                  <a:avLst/>
                </a:prstTxWarp>
                <a:noAutofit/>
              </a:bodyPr>
              <a:lstStyle/>
              <a:p>
                <a:pPr algn="ctr" defTabSz="932293"/>
                <a:r>
                  <a:rPr lang="en-US" sz="1000" dirty="0">
                    <a:solidFill>
                      <a:schemeClr val="tx1"/>
                    </a:solidFill>
                  </a:rPr>
                  <a:t>Sensors</a:t>
                </a:r>
              </a:p>
            </p:txBody>
          </p:sp>
          <p:sp>
            <p:nvSpPr>
              <p:cNvPr id="121" name="Frame 5"/>
              <p:cNvSpPr>
                <a:spLocks noChangeAspect="1"/>
              </p:cNvSpPr>
              <p:nvPr/>
            </p:nvSpPr>
            <p:spPr bwMode="auto">
              <a:xfrm>
                <a:off x="1152892" y="4477904"/>
                <a:ext cx="339723" cy="378672"/>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grpFill/>
              <a:ln w="9525" cap="flat" cmpd="sng" algn="ctr">
                <a:solidFill>
                  <a:schemeClr val="bg2">
                    <a:lumMod val="75000"/>
                    <a:lumOff val="25000"/>
                  </a:schemeClr>
                </a:solidFill>
                <a:prstDash val="solid"/>
                <a:headEnd type="none" w="med" len="med"/>
                <a:tailEnd type="none" w="med" len="med"/>
              </a:ln>
              <a:effectLst/>
            </p:spPr>
            <p:txBody>
              <a:bodyPr rot="0" spcFirstLastPara="0" vert="horz" wrap="square" lIns="43934" tIns="51678" rIns="0" bIns="103354" numCol="1" spcCol="0" rtlCol="0" fromWordArt="0" anchor="b" anchorCtr="0" forceAA="0" compatLnSpc="1">
                <a:prstTxWarp prst="textNoShape">
                  <a:avLst/>
                </a:prstTxWarp>
                <a:noAutofit/>
              </a:bodyPr>
              <a:lstStyle>
                <a:defPPr>
                  <a:defRPr lang="en-US"/>
                </a:defPPr>
                <a:lvl1pPr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1pPr>
                <a:lvl2pPr marL="465138" indent="-7938"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2pPr>
                <a:lvl3pPr marL="931863" indent="-17463"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3pPr>
                <a:lvl4pPr marL="1398588" indent="-26988"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4pPr>
                <a:lvl5pPr marL="1865313" indent="-36513"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9pPr>
              </a:lstStyle>
              <a:p>
                <a:pPr defTabSz="1032963">
                  <a:defRPr/>
                </a:pPr>
                <a:endParaRPr lang="en-US" sz="480" kern="0" spc="-57"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64" name="Group 63"/>
            <p:cNvGrpSpPr/>
            <p:nvPr/>
          </p:nvGrpSpPr>
          <p:grpSpPr>
            <a:xfrm>
              <a:off x="1920650" y="3657769"/>
              <a:ext cx="1070933" cy="685800"/>
              <a:chOff x="1589220" y="4346130"/>
              <a:chExt cx="1070933" cy="685800"/>
            </a:xfrm>
            <a:grpFill/>
          </p:grpSpPr>
          <p:sp>
            <p:nvSpPr>
              <p:cNvPr id="118" name="Rectangle 117"/>
              <p:cNvSpPr/>
              <p:nvPr>
                <p:custDataLst>
                  <p:tags r:id="rId3"/>
                </p:custDataLst>
              </p:nvPr>
            </p:nvSpPr>
            <p:spPr bwMode="auto">
              <a:xfrm>
                <a:off x="1589220" y="4346130"/>
                <a:ext cx="1070933" cy="685800"/>
              </a:xfrm>
              <a:prstGeom prst="rect">
                <a:avLst/>
              </a:prstGeom>
              <a:grpFill/>
              <a:ln w="3175">
                <a:solidFill>
                  <a:schemeClr val="bg2">
                    <a:lumMod val="75000"/>
                    <a:lumOff val="2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70" tIns="45713" rIns="68570" bIns="45713" numCol="1" spcCol="0" rtlCol="0" fromWordArt="0" anchor="b" anchorCtr="0" forceAA="0" compatLnSpc="1">
                <a:prstTxWarp prst="textNoShape">
                  <a:avLst/>
                </a:prstTxWarp>
                <a:noAutofit/>
              </a:bodyPr>
              <a:lstStyle/>
              <a:p>
                <a:pPr algn="ctr" defTabSz="932293"/>
                <a:r>
                  <a:rPr lang="en-US" sz="1000" dirty="0">
                    <a:solidFill>
                      <a:schemeClr val="tx1"/>
                    </a:solidFill>
                  </a:rPr>
                  <a:t>Video</a:t>
                </a:r>
              </a:p>
            </p:txBody>
          </p:sp>
          <p:sp>
            <p:nvSpPr>
              <p:cNvPr id="122" name="Freeform 121"/>
              <p:cNvSpPr>
                <a:spLocks noEditPoints="1"/>
              </p:cNvSpPr>
              <p:nvPr/>
            </p:nvSpPr>
            <p:spPr bwMode="auto">
              <a:xfrm>
                <a:off x="1981136" y="4447511"/>
                <a:ext cx="287101" cy="343924"/>
              </a:xfrm>
              <a:custGeom>
                <a:avLst/>
                <a:gdLst>
                  <a:gd name="T0" fmla="*/ 278 w 306"/>
                  <a:gd name="T1" fmla="*/ 15 h 329"/>
                  <a:gd name="T2" fmla="*/ 256 w 306"/>
                  <a:gd name="T3" fmla="*/ 22 h 329"/>
                  <a:gd name="T4" fmla="*/ 248 w 306"/>
                  <a:gd name="T5" fmla="*/ 0 h 329"/>
                  <a:gd name="T6" fmla="*/ 56 w 306"/>
                  <a:gd name="T7" fmla="*/ 15 h 329"/>
                  <a:gd name="T8" fmla="*/ 34 w 306"/>
                  <a:gd name="T9" fmla="*/ 22 h 329"/>
                  <a:gd name="T10" fmla="*/ 26 w 306"/>
                  <a:gd name="T11" fmla="*/ 0 h 329"/>
                  <a:gd name="T12" fmla="*/ 0 w 306"/>
                  <a:gd name="T13" fmla="*/ 329 h 329"/>
                  <a:gd name="T14" fmla="*/ 25 w 306"/>
                  <a:gd name="T15" fmla="*/ 314 h 329"/>
                  <a:gd name="T16" fmla="*/ 48 w 306"/>
                  <a:gd name="T17" fmla="*/ 306 h 329"/>
                  <a:gd name="T18" fmla="*/ 55 w 306"/>
                  <a:gd name="T19" fmla="*/ 329 h 329"/>
                  <a:gd name="T20" fmla="*/ 249 w 306"/>
                  <a:gd name="T21" fmla="*/ 314 h 329"/>
                  <a:gd name="T22" fmla="*/ 271 w 306"/>
                  <a:gd name="T23" fmla="*/ 306 h 329"/>
                  <a:gd name="T24" fmla="*/ 279 w 306"/>
                  <a:gd name="T25" fmla="*/ 329 h 329"/>
                  <a:gd name="T26" fmla="*/ 306 w 306"/>
                  <a:gd name="T27" fmla="*/ 0 h 329"/>
                  <a:gd name="T28" fmla="*/ 56 w 306"/>
                  <a:gd name="T29" fmla="*/ 250 h 329"/>
                  <a:gd name="T30" fmla="*/ 34 w 306"/>
                  <a:gd name="T31" fmla="*/ 258 h 329"/>
                  <a:gd name="T32" fmla="*/ 26 w 306"/>
                  <a:gd name="T33" fmla="*/ 236 h 329"/>
                  <a:gd name="T34" fmla="*/ 49 w 306"/>
                  <a:gd name="T35" fmla="*/ 228 h 329"/>
                  <a:gd name="T36" fmla="*/ 56 w 306"/>
                  <a:gd name="T37" fmla="*/ 250 h 329"/>
                  <a:gd name="T38" fmla="*/ 49 w 306"/>
                  <a:gd name="T39" fmla="*/ 179 h 329"/>
                  <a:gd name="T40" fmla="*/ 26 w 306"/>
                  <a:gd name="T41" fmla="*/ 172 h 329"/>
                  <a:gd name="T42" fmla="*/ 34 w 306"/>
                  <a:gd name="T43" fmla="*/ 150 h 329"/>
                  <a:gd name="T44" fmla="*/ 56 w 306"/>
                  <a:gd name="T45" fmla="*/ 157 h 329"/>
                  <a:gd name="T46" fmla="*/ 56 w 306"/>
                  <a:gd name="T47" fmla="*/ 93 h 329"/>
                  <a:gd name="T48" fmla="*/ 34 w 306"/>
                  <a:gd name="T49" fmla="*/ 101 h 329"/>
                  <a:gd name="T50" fmla="*/ 26 w 306"/>
                  <a:gd name="T51" fmla="*/ 79 h 329"/>
                  <a:gd name="T52" fmla="*/ 49 w 306"/>
                  <a:gd name="T53" fmla="*/ 71 h 329"/>
                  <a:gd name="T54" fmla="*/ 56 w 306"/>
                  <a:gd name="T55" fmla="*/ 93 h 329"/>
                  <a:gd name="T56" fmla="*/ 83 w 306"/>
                  <a:gd name="T57" fmla="*/ 295 h 329"/>
                  <a:gd name="T58" fmla="*/ 222 w 306"/>
                  <a:gd name="T59" fmla="*/ 183 h 329"/>
                  <a:gd name="T60" fmla="*/ 222 w 306"/>
                  <a:gd name="T61" fmla="*/ 146 h 329"/>
                  <a:gd name="T62" fmla="*/ 83 w 306"/>
                  <a:gd name="T63" fmla="*/ 34 h 329"/>
                  <a:gd name="T64" fmla="*/ 222 w 306"/>
                  <a:gd name="T65" fmla="*/ 146 h 329"/>
                  <a:gd name="T66" fmla="*/ 270 w 306"/>
                  <a:gd name="T67" fmla="*/ 258 h 329"/>
                  <a:gd name="T68" fmla="*/ 248 w 306"/>
                  <a:gd name="T69" fmla="*/ 250 h 329"/>
                  <a:gd name="T70" fmla="*/ 256 w 306"/>
                  <a:gd name="T71" fmla="*/ 228 h 329"/>
                  <a:gd name="T72" fmla="*/ 278 w 306"/>
                  <a:gd name="T73" fmla="*/ 236 h 329"/>
                  <a:gd name="T74" fmla="*/ 278 w 306"/>
                  <a:gd name="T75" fmla="*/ 172 h 329"/>
                  <a:gd name="T76" fmla="*/ 256 w 306"/>
                  <a:gd name="T77" fmla="*/ 179 h 329"/>
                  <a:gd name="T78" fmla="*/ 248 w 306"/>
                  <a:gd name="T79" fmla="*/ 157 h 329"/>
                  <a:gd name="T80" fmla="*/ 270 w 306"/>
                  <a:gd name="T81" fmla="*/ 150 h 329"/>
                  <a:gd name="T82" fmla="*/ 278 w 306"/>
                  <a:gd name="T83" fmla="*/ 172 h 329"/>
                  <a:gd name="T84" fmla="*/ 270 w 306"/>
                  <a:gd name="T85" fmla="*/ 101 h 329"/>
                  <a:gd name="T86" fmla="*/ 248 w 306"/>
                  <a:gd name="T87" fmla="*/ 93 h 329"/>
                  <a:gd name="T88" fmla="*/ 256 w 306"/>
                  <a:gd name="T89" fmla="*/ 71 h 329"/>
                  <a:gd name="T90" fmla="*/ 278 w 306"/>
                  <a:gd name="T91" fmla="*/ 7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6" h="329">
                    <a:moveTo>
                      <a:pt x="278" y="0"/>
                    </a:moveTo>
                    <a:cubicBezTo>
                      <a:pt x="278" y="15"/>
                      <a:pt x="278" y="15"/>
                      <a:pt x="278" y="15"/>
                    </a:cubicBezTo>
                    <a:cubicBezTo>
                      <a:pt x="278" y="19"/>
                      <a:pt x="275" y="22"/>
                      <a:pt x="270" y="22"/>
                    </a:cubicBezTo>
                    <a:cubicBezTo>
                      <a:pt x="256" y="22"/>
                      <a:pt x="256" y="22"/>
                      <a:pt x="256" y="22"/>
                    </a:cubicBezTo>
                    <a:cubicBezTo>
                      <a:pt x="252" y="22"/>
                      <a:pt x="248" y="19"/>
                      <a:pt x="248" y="15"/>
                    </a:cubicBezTo>
                    <a:cubicBezTo>
                      <a:pt x="248" y="0"/>
                      <a:pt x="248" y="0"/>
                      <a:pt x="248" y="0"/>
                    </a:cubicBezTo>
                    <a:cubicBezTo>
                      <a:pt x="56" y="0"/>
                      <a:pt x="56" y="0"/>
                      <a:pt x="56" y="0"/>
                    </a:cubicBezTo>
                    <a:cubicBezTo>
                      <a:pt x="56" y="15"/>
                      <a:pt x="56" y="15"/>
                      <a:pt x="56" y="15"/>
                    </a:cubicBezTo>
                    <a:cubicBezTo>
                      <a:pt x="56" y="19"/>
                      <a:pt x="53" y="22"/>
                      <a:pt x="49" y="22"/>
                    </a:cubicBezTo>
                    <a:cubicBezTo>
                      <a:pt x="34" y="22"/>
                      <a:pt x="34" y="22"/>
                      <a:pt x="34" y="22"/>
                    </a:cubicBezTo>
                    <a:cubicBezTo>
                      <a:pt x="30" y="22"/>
                      <a:pt x="26" y="19"/>
                      <a:pt x="26" y="15"/>
                    </a:cubicBezTo>
                    <a:cubicBezTo>
                      <a:pt x="26" y="0"/>
                      <a:pt x="26" y="0"/>
                      <a:pt x="26" y="0"/>
                    </a:cubicBezTo>
                    <a:cubicBezTo>
                      <a:pt x="0" y="0"/>
                      <a:pt x="0" y="0"/>
                      <a:pt x="0" y="0"/>
                    </a:cubicBezTo>
                    <a:cubicBezTo>
                      <a:pt x="0" y="329"/>
                      <a:pt x="0" y="329"/>
                      <a:pt x="0" y="329"/>
                    </a:cubicBezTo>
                    <a:cubicBezTo>
                      <a:pt x="25" y="329"/>
                      <a:pt x="25" y="329"/>
                      <a:pt x="25" y="329"/>
                    </a:cubicBezTo>
                    <a:cubicBezTo>
                      <a:pt x="25" y="314"/>
                      <a:pt x="25" y="314"/>
                      <a:pt x="25" y="314"/>
                    </a:cubicBezTo>
                    <a:cubicBezTo>
                      <a:pt x="25" y="310"/>
                      <a:pt x="29" y="306"/>
                      <a:pt x="33" y="306"/>
                    </a:cubicBezTo>
                    <a:cubicBezTo>
                      <a:pt x="48" y="306"/>
                      <a:pt x="48" y="306"/>
                      <a:pt x="48" y="306"/>
                    </a:cubicBezTo>
                    <a:cubicBezTo>
                      <a:pt x="52" y="306"/>
                      <a:pt x="55" y="310"/>
                      <a:pt x="55" y="314"/>
                    </a:cubicBezTo>
                    <a:cubicBezTo>
                      <a:pt x="55" y="329"/>
                      <a:pt x="55" y="329"/>
                      <a:pt x="55" y="329"/>
                    </a:cubicBezTo>
                    <a:cubicBezTo>
                      <a:pt x="249" y="329"/>
                      <a:pt x="249" y="329"/>
                      <a:pt x="249" y="329"/>
                    </a:cubicBezTo>
                    <a:cubicBezTo>
                      <a:pt x="249" y="314"/>
                      <a:pt x="249" y="314"/>
                      <a:pt x="249" y="314"/>
                    </a:cubicBezTo>
                    <a:cubicBezTo>
                      <a:pt x="249" y="310"/>
                      <a:pt x="253" y="306"/>
                      <a:pt x="257" y="306"/>
                    </a:cubicBezTo>
                    <a:cubicBezTo>
                      <a:pt x="271" y="306"/>
                      <a:pt x="271" y="306"/>
                      <a:pt x="271" y="306"/>
                    </a:cubicBezTo>
                    <a:cubicBezTo>
                      <a:pt x="276" y="306"/>
                      <a:pt x="279" y="310"/>
                      <a:pt x="279" y="314"/>
                    </a:cubicBezTo>
                    <a:cubicBezTo>
                      <a:pt x="279" y="329"/>
                      <a:pt x="279" y="329"/>
                      <a:pt x="279" y="329"/>
                    </a:cubicBezTo>
                    <a:cubicBezTo>
                      <a:pt x="306" y="329"/>
                      <a:pt x="306" y="329"/>
                      <a:pt x="306" y="329"/>
                    </a:cubicBezTo>
                    <a:cubicBezTo>
                      <a:pt x="306" y="0"/>
                      <a:pt x="306" y="0"/>
                      <a:pt x="306" y="0"/>
                    </a:cubicBezTo>
                    <a:lnTo>
                      <a:pt x="278" y="0"/>
                    </a:lnTo>
                    <a:close/>
                    <a:moveTo>
                      <a:pt x="56" y="250"/>
                    </a:moveTo>
                    <a:cubicBezTo>
                      <a:pt x="56" y="254"/>
                      <a:pt x="53" y="258"/>
                      <a:pt x="49" y="258"/>
                    </a:cubicBezTo>
                    <a:cubicBezTo>
                      <a:pt x="34" y="258"/>
                      <a:pt x="34" y="258"/>
                      <a:pt x="34" y="258"/>
                    </a:cubicBezTo>
                    <a:cubicBezTo>
                      <a:pt x="30" y="258"/>
                      <a:pt x="26" y="254"/>
                      <a:pt x="26" y="250"/>
                    </a:cubicBezTo>
                    <a:cubicBezTo>
                      <a:pt x="26" y="236"/>
                      <a:pt x="26" y="236"/>
                      <a:pt x="26" y="236"/>
                    </a:cubicBezTo>
                    <a:cubicBezTo>
                      <a:pt x="26" y="231"/>
                      <a:pt x="30" y="228"/>
                      <a:pt x="34" y="228"/>
                    </a:cubicBezTo>
                    <a:cubicBezTo>
                      <a:pt x="49" y="228"/>
                      <a:pt x="49" y="228"/>
                      <a:pt x="49" y="228"/>
                    </a:cubicBezTo>
                    <a:cubicBezTo>
                      <a:pt x="53" y="228"/>
                      <a:pt x="56" y="231"/>
                      <a:pt x="56" y="236"/>
                    </a:cubicBezTo>
                    <a:lnTo>
                      <a:pt x="56" y="250"/>
                    </a:lnTo>
                    <a:close/>
                    <a:moveTo>
                      <a:pt x="56" y="172"/>
                    </a:moveTo>
                    <a:cubicBezTo>
                      <a:pt x="56" y="176"/>
                      <a:pt x="53" y="179"/>
                      <a:pt x="49" y="179"/>
                    </a:cubicBezTo>
                    <a:cubicBezTo>
                      <a:pt x="34" y="179"/>
                      <a:pt x="34" y="179"/>
                      <a:pt x="34" y="179"/>
                    </a:cubicBezTo>
                    <a:cubicBezTo>
                      <a:pt x="30" y="179"/>
                      <a:pt x="26" y="176"/>
                      <a:pt x="26" y="172"/>
                    </a:cubicBezTo>
                    <a:cubicBezTo>
                      <a:pt x="26" y="157"/>
                      <a:pt x="26" y="157"/>
                      <a:pt x="26" y="157"/>
                    </a:cubicBezTo>
                    <a:cubicBezTo>
                      <a:pt x="26" y="153"/>
                      <a:pt x="30" y="150"/>
                      <a:pt x="34" y="150"/>
                    </a:cubicBezTo>
                    <a:cubicBezTo>
                      <a:pt x="49" y="150"/>
                      <a:pt x="49" y="150"/>
                      <a:pt x="49" y="150"/>
                    </a:cubicBezTo>
                    <a:cubicBezTo>
                      <a:pt x="53" y="150"/>
                      <a:pt x="56" y="153"/>
                      <a:pt x="56" y="157"/>
                    </a:cubicBezTo>
                    <a:lnTo>
                      <a:pt x="56" y="172"/>
                    </a:lnTo>
                    <a:close/>
                    <a:moveTo>
                      <a:pt x="56" y="93"/>
                    </a:moveTo>
                    <a:cubicBezTo>
                      <a:pt x="56" y="97"/>
                      <a:pt x="53" y="101"/>
                      <a:pt x="49" y="101"/>
                    </a:cubicBezTo>
                    <a:cubicBezTo>
                      <a:pt x="34" y="101"/>
                      <a:pt x="34" y="101"/>
                      <a:pt x="34" y="101"/>
                    </a:cubicBezTo>
                    <a:cubicBezTo>
                      <a:pt x="30" y="101"/>
                      <a:pt x="26" y="97"/>
                      <a:pt x="26" y="93"/>
                    </a:cubicBezTo>
                    <a:cubicBezTo>
                      <a:pt x="26" y="79"/>
                      <a:pt x="26" y="79"/>
                      <a:pt x="26" y="79"/>
                    </a:cubicBezTo>
                    <a:cubicBezTo>
                      <a:pt x="26" y="74"/>
                      <a:pt x="30" y="71"/>
                      <a:pt x="34" y="71"/>
                    </a:cubicBezTo>
                    <a:cubicBezTo>
                      <a:pt x="49" y="71"/>
                      <a:pt x="49" y="71"/>
                      <a:pt x="49" y="71"/>
                    </a:cubicBezTo>
                    <a:cubicBezTo>
                      <a:pt x="53" y="71"/>
                      <a:pt x="56" y="74"/>
                      <a:pt x="56" y="79"/>
                    </a:cubicBezTo>
                    <a:lnTo>
                      <a:pt x="56" y="93"/>
                    </a:lnTo>
                    <a:close/>
                    <a:moveTo>
                      <a:pt x="222" y="295"/>
                    </a:moveTo>
                    <a:cubicBezTo>
                      <a:pt x="83" y="295"/>
                      <a:pt x="83" y="295"/>
                      <a:pt x="83" y="295"/>
                    </a:cubicBezTo>
                    <a:cubicBezTo>
                      <a:pt x="83" y="183"/>
                      <a:pt x="83" y="183"/>
                      <a:pt x="83" y="183"/>
                    </a:cubicBezTo>
                    <a:cubicBezTo>
                      <a:pt x="222" y="183"/>
                      <a:pt x="222" y="183"/>
                      <a:pt x="222" y="183"/>
                    </a:cubicBezTo>
                    <a:lnTo>
                      <a:pt x="222" y="295"/>
                    </a:lnTo>
                    <a:close/>
                    <a:moveTo>
                      <a:pt x="222" y="146"/>
                    </a:moveTo>
                    <a:cubicBezTo>
                      <a:pt x="83" y="146"/>
                      <a:pt x="83" y="146"/>
                      <a:pt x="83" y="146"/>
                    </a:cubicBezTo>
                    <a:cubicBezTo>
                      <a:pt x="83" y="34"/>
                      <a:pt x="83" y="34"/>
                      <a:pt x="83" y="34"/>
                    </a:cubicBezTo>
                    <a:cubicBezTo>
                      <a:pt x="222" y="34"/>
                      <a:pt x="222" y="34"/>
                      <a:pt x="222" y="34"/>
                    </a:cubicBezTo>
                    <a:lnTo>
                      <a:pt x="222" y="146"/>
                    </a:lnTo>
                    <a:close/>
                    <a:moveTo>
                      <a:pt x="278" y="250"/>
                    </a:moveTo>
                    <a:cubicBezTo>
                      <a:pt x="278" y="254"/>
                      <a:pt x="275" y="258"/>
                      <a:pt x="270" y="258"/>
                    </a:cubicBezTo>
                    <a:cubicBezTo>
                      <a:pt x="256" y="258"/>
                      <a:pt x="256" y="258"/>
                      <a:pt x="256" y="258"/>
                    </a:cubicBezTo>
                    <a:cubicBezTo>
                      <a:pt x="252" y="258"/>
                      <a:pt x="248" y="254"/>
                      <a:pt x="248" y="250"/>
                    </a:cubicBezTo>
                    <a:cubicBezTo>
                      <a:pt x="248" y="236"/>
                      <a:pt x="248" y="236"/>
                      <a:pt x="248" y="236"/>
                    </a:cubicBezTo>
                    <a:cubicBezTo>
                      <a:pt x="248" y="231"/>
                      <a:pt x="252" y="228"/>
                      <a:pt x="256" y="228"/>
                    </a:cubicBezTo>
                    <a:cubicBezTo>
                      <a:pt x="270" y="228"/>
                      <a:pt x="270" y="228"/>
                      <a:pt x="270" y="228"/>
                    </a:cubicBezTo>
                    <a:cubicBezTo>
                      <a:pt x="275" y="228"/>
                      <a:pt x="278" y="231"/>
                      <a:pt x="278" y="236"/>
                    </a:cubicBezTo>
                    <a:lnTo>
                      <a:pt x="278" y="250"/>
                    </a:lnTo>
                    <a:close/>
                    <a:moveTo>
                      <a:pt x="278" y="172"/>
                    </a:moveTo>
                    <a:cubicBezTo>
                      <a:pt x="278" y="176"/>
                      <a:pt x="275" y="179"/>
                      <a:pt x="270" y="179"/>
                    </a:cubicBezTo>
                    <a:cubicBezTo>
                      <a:pt x="256" y="179"/>
                      <a:pt x="256" y="179"/>
                      <a:pt x="256" y="179"/>
                    </a:cubicBezTo>
                    <a:cubicBezTo>
                      <a:pt x="252" y="179"/>
                      <a:pt x="248" y="176"/>
                      <a:pt x="248" y="172"/>
                    </a:cubicBezTo>
                    <a:cubicBezTo>
                      <a:pt x="248" y="157"/>
                      <a:pt x="248" y="157"/>
                      <a:pt x="248" y="157"/>
                    </a:cubicBezTo>
                    <a:cubicBezTo>
                      <a:pt x="248" y="153"/>
                      <a:pt x="252" y="150"/>
                      <a:pt x="256" y="150"/>
                    </a:cubicBezTo>
                    <a:cubicBezTo>
                      <a:pt x="270" y="150"/>
                      <a:pt x="270" y="150"/>
                      <a:pt x="270" y="150"/>
                    </a:cubicBezTo>
                    <a:cubicBezTo>
                      <a:pt x="275" y="150"/>
                      <a:pt x="278" y="153"/>
                      <a:pt x="278" y="157"/>
                    </a:cubicBezTo>
                    <a:lnTo>
                      <a:pt x="278" y="172"/>
                    </a:lnTo>
                    <a:close/>
                    <a:moveTo>
                      <a:pt x="278" y="93"/>
                    </a:moveTo>
                    <a:cubicBezTo>
                      <a:pt x="278" y="97"/>
                      <a:pt x="275" y="101"/>
                      <a:pt x="270" y="101"/>
                    </a:cubicBezTo>
                    <a:cubicBezTo>
                      <a:pt x="256" y="101"/>
                      <a:pt x="256" y="101"/>
                      <a:pt x="256" y="101"/>
                    </a:cubicBezTo>
                    <a:cubicBezTo>
                      <a:pt x="252" y="101"/>
                      <a:pt x="248" y="97"/>
                      <a:pt x="248" y="93"/>
                    </a:cubicBezTo>
                    <a:cubicBezTo>
                      <a:pt x="248" y="79"/>
                      <a:pt x="248" y="79"/>
                      <a:pt x="248" y="79"/>
                    </a:cubicBezTo>
                    <a:cubicBezTo>
                      <a:pt x="248" y="74"/>
                      <a:pt x="252" y="71"/>
                      <a:pt x="256" y="71"/>
                    </a:cubicBezTo>
                    <a:cubicBezTo>
                      <a:pt x="270" y="71"/>
                      <a:pt x="270" y="71"/>
                      <a:pt x="270" y="71"/>
                    </a:cubicBezTo>
                    <a:cubicBezTo>
                      <a:pt x="275" y="71"/>
                      <a:pt x="278" y="74"/>
                      <a:pt x="278" y="79"/>
                    </a:cubicBezTo>
                    <a:lnTo>
                      <a:pt x="278" y="93"/>
                    </a:lnTo>
                    <a:close/>
                  </a:path>
                </a:pathLst>
              </a:custGeom>
              <a:grpFill/>
              <a:ln>
                <a:solidFill>
                  <a:schemeClr val="bg2">
                    <a:lumMod val="75000"/>
                    <a:lumOff val="25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43934" tIns="43932" rIns="0" bIns="43932" numCol="1" rtlCol="0" anchor="ctr" anchorCtr="0" compatLnSpc="1">
                <a:prstTxWarp prst="textNoShape">
                  <a:avLst/>
                </a:prstTxWarp>
              </a:bodyPr>
              <a:lstStyle>
                <a:defPPr>
                  <a:defRPr lang="en-US"/>
                </a:defPPr>
                <a:lvl1pPr algn="l" defTabSz="931863" rtl="0" eaLnBrk="0" fontAlgn="base" hangingPunct="0">
                  <a:spcBef>
                    <a:spcPct val="0"/>
                  </a:spcBef>
                  <a:spcAft>
                    <a:spcPct val="0"/>
                  </a:spcAft>
                  <a:defRPr kern="1200">
                    <a:solidFill>
                      <a:schemeClr val="lt1"/>
                    </a:solidFill>
                    <a:latin typeface="+mn-lt"/>
                    <a:ea typeface="+mn-ea"/>
                    <a:cs typeface="+mn-cs"/>
                  </a:defRPr>
                </a:lvl1pPr>
                <a:lvl2pPr marL="465138" indent="-7938" algn="l" defTabSz="931863" rtl="0" eaLnBrk="0" fontAlgn="base" hangingPunct="0">
                  <a:spcBef>
                    <a:spcPct val="0"/>
                  </a:spcBef>
                  <a:spcAft>
                    <a:spcPct val="0"/>
                  </a:spcAft>
                  <a:defRPr kern="1200">
                    <a:solidFill>
                      <a:schemeClr val="lt1"/>
                    </a:solidFill>
                    <a:latin typeface="+mn-lt"/>
                    <a:ea typeface="+mn-ea"/>
                    <a:cs typeface="+mn-cs"/>
                  </a:defRPr>
                </a:lvl2pPr>
                <a:lvl3pPr marL="931863" indent="-17463" algn="l" defTabSz="931863" rtl="0" eaLnBrk="0" fontAlgn="base" hangingPunct="0">
                  <a:spcBef>
                    <a:spcPct val="0"/>
                  </a:spcBef>
                  <a:spcAft>
                    <a:spcPct val="0"/>
                  </a:spcAft>
                  <a:defRPr kern="1200">
                    <a:solidFill>
                      <a:schemeClr val="lt1"/>
                    </a:solidFill>
                    <a:latin typeface="+mn-lt"/>
                    <a:ea typeface="+mn-ea"/>
                    <a:cs typeface="+mn-cs"/>
                  </a:defRPr>
                </a:lvl3pPr>
                <a:lvl4pPr marL="1398588" indent="-26988" algn="l" defTabSz="931863" rtl="0" eaLnBrk="0" fontAlgn="base" hangingPunct="0">
                  <a:spcBef>
                    <a:spcPct val="0"/>
                  </a:spcBef>
                  <a:spcAft>
                    <a:spcPct val="0"/>
                  </a:spcAft>
                  <a:defRPr kern="1200">
                    <a:solidFill>
                      <a:schemeClr val="lt1"/>
                    </a:solidFill>
                    <a:latin typeface="+mn-lt"/>
                    <a:ea typeface="+mn-ea"/>
                    <a:cs typeface="+mn-cs"/>
                  </a:defRPr>
                </a:lvl4pPr>
                <a:lvl5pPr marL="1865313" indent="-36513" algn="l" defTabSz="931863"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defTabSz="790696"/>
                <a:endParaRPr lang="en-US" sz="480" spc="-129" dirty="0">
                  <a:solidFill>
                    <a:schemeClr val="accent3"/>
                  </a:solidFill>
                  <a:latin typeface="Segoe Light" pitchFamily="34" charset="0"/>
                </a:endParaRPr>
              </a:p>
            </p:txBody>
          </p:sp>
        </p:grpSp>
        <p:grpSp>
          <p:nvGrpSpPr>
            <p:cNvPr id="30" name="Group 29"/>
            <p:cNvGrpSpPr/>
            <p:nvPr/>
          </p:nvGrpSpPr>
          <p:grpSpPr>
            <a:xfrm>
              <a:off x="787287" y="4388954"/>
              <a:ext cx="1070933" cy="685800"/>
              <a:chOff x="1608381" y="2883761"/>
              <a:chExt cx="1070933" cy="685800"/>
            </a:xfrm>
            <a:grpFill/>
          </p:grpSpPr>
          <p:sp>
            <p:nvSpPr>
              <p:cNvPr id="125" name="Rectangle 124"/>
              <p:cNvSpPr/>
              <p:nvPr>
                <p:custDataLst>
                  <p:tags r:id="rId2"/>
                </p:custDataLst>
              </p:nvPr>
            </p:nvSpPr>
            <p:spPr bwMode="auto">
              <a:xfrm>
                <a:off x="1608381" y="2883761"/>
                <a:ext cx="1070933" cy="685800"/>
              </a:xfrm>
              <a:prstGeom prst="rect">
                <a:avLst/>
              </a:prstGeom>
              <a:grpFill/>
              <a:ln w="3175">
                <a:solidFill>
                  <a:schemeClr val="bg2">
                    <a:lumMod val="75000"/>
                    <a:lumOff val="2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70" tIns="45713" rIns="68570" bIns="45713" numCol="1" spcCol="0" rtlCol="0" fromWordArt="0" anchor="b" anchorCtr="0" forceAA="0" compatLnSpc="1">
                <a:prstTxWarp prst="textNoShape">
                  <a:avLst/>
                </a:prstTxWarp>
                <a:noAutofit/>
              </a:bodyPr>
              <a:lstStyle/>
              <a:p>
                <a:pPr algn="ctr" defTabSz="932293"/>
                <a:r>
                  <a:rPr lang="en-US" sz="1000" dirty="0">
                    <a:solidFill>
                      <a:schemeClr val="tx1"/>
                    </a:solidFill>
                  </a:rPr>
                  <a:t>Web</a:t>
                </a:r>
              </a:p>
            </p:txBody>
          </p:sp>
          <p:grpSp>
            <p:nvGrpSpPr>
              <p:cNvPr id="129" name="Group 128"/>
              <p:cNvGrpSpPr/>
              <p:nvPr/>
            </p:nvGrpSpPr>
            <p:grpSpPr>
              <a:xfrm>
                <a:off x="1940805" y="2964946"/>
                <a:ext cx="406084" cy="397883"/>
                <a:chOff x="4030436" y="1511171"/>
                <a:chExt cx="4398164" cy="4309344"/>
              </a:xfrm>
              <a:grpFill/>
            </p:grpSpPr>
            <p:sp>
              <p:nvSpPr>
                <p:cNvPr id="142" name="Oval 35"/>
                <p:cNvSpPr/>
                <p:nvPr/>
              </p:nvSpPr>
              <p:spPr>
                <a:xfrm>
                  <a:off x="4411046" y="1909551"/>
                  <a:ext cx="3592283" cy="3588786"/>
                </a:xfrm>
                <a:custGeom>
                  <a:avLst/>
                  <a:gdLst/>
                  <a:ahLst/>
                  <a:cxnLst/>
                  <a:rect l="l" t="t" r="r" b="b"/>
                  <a:pathLst>
                    <a:path w="3592286" h="3588790">
                      <a:moveTo>
                        <a:pt x="856899" y="2807618"/>
                      </a:moveTo>
                      <a:cubicBezTo>
                        <a:pt x="1050936" y="3101840"/>
                        <a:pt x="1319084" y="3340075"/>
                        <a:pt x="1626253" y="3475527"/>
                      </a:cubicBezTo>
                      <a:cubicBezTo>
                        <a:pt x="1631223" y="3476765"/>
                        <a:pt x="1636270" y="3477223"/>
                        <a:pt x="1641325" y="3477658"/>
                      </a:cubicBezTo>
                      <a:cubicBezTo>
                        <a:pt x="1516509" y="3295597"/>
                        <a:pt x="1404916" y="3065936"/>
                        <a:pt x="1318985" y="2807618"/>
                      </a:cubicBezTo>
                      <a:close/>
                      <a:moveTo>
                        <a:pt x="442231" y="2807618"/>
                      </a:moveTo>
                      <a:cubicBezTo>
                        <a:pt x="659711" y="3099896"/>
                        <a:pt x="969924" y="3318794"/>
                        <a:pt x="1329899" y="3418883"/>
                      </a:cubicBezTo>
                      <a:cubicBezTo>
                        <a:pt x="1089904" y="3278379"/>
                        <a:pt x="880477" y="3064398"/>
                        <a:pt x="724038" y="2807618"/>
                      </a:cubicBezTo>
                      <a:close/>
                      <a:moveTo>
                        <a:pt x="2450248" y="1844143"/>
                      </a:moveTo>
                      <a:cubicBezTo>
                        <a:pt x="2439084" y="2145593"/>
                        <a:pt x="2386150" y="2439238"/>
                        <a:pt x="2304248" y="2705865"/>
                      </a:cubicBezTo>
                      <a:lnTo>
                        <a:pt x="2801418" y="2705865"/>
                      </a:lnTo>
                      <a:cubicBezTo>
                        <a:pt x="2959192" y="2445207"/>
                        <a:pt x="3059303" y="2147324"/>
                        <a:pt x="3081979" y="1844143"/>
                      </a:cubicBezTo>
                      <a:close/>
                      <a:moveTo>
                        <a:pt x="1254663" y="1844143"/>
                      </a:moveTo>
                      <a:cubicBezTo>
                        <a:pt x="1268316" y="2144192"/>
                        <a:pt x="1322349" y="2438934"/>
                        <a:pt x="1406891" y="2705865"/>
                      </a:cubicBezTo>
                      <a:lnTo>
                        <a:pt x="2185396" y="2705865"/>
                      </a:lnTo>
                      <a:cubicBezTo>
                        <a:pt x="2269937" y="2438934"/>
                        <a:pt x="2323970" y="2144192"/>
                        <a:pt x="2337624" y="1844143"/>
                      </a:cubicBezTo>
                      <a:close/>
                      <a:moveTo>
                        <a:pt x="510307" y="1844143"/>
                      </a:moveTo>
                      <a:cubicBezTo>
                        <a:pt x="532984" y="2147324"/>
                        <a:pt x="633095" y="2445207"/>
                        <a:pt x="790868" y="2705865"/>
                      </a:cubicBezTo>
                      <a:lnTo>
                        <a:pt x="1288039" y="2705865"/>
                      </a:lnTo>
                      <a:cubicBezTo>
                        <a:pt x="1206136" y="2439238"/>
                        <a:pt x="1153202" y="2145593"/>
                        <a:pt x="1142039" y="1844143"/>
                      </a:cubicBezTo>
                      <a:close/>
                      <a:moveTo>
                        <a:pt x="105056" y="1844143"/>
                      </a:moveTo>
                      <a:cubicBezTo>
                        <a:pt x="113791" y="2161330"/>
                        <a:pt x="209946" y="2456621"/>
                        <a:pt x="371868" y="2705865"/>
                      </a:cubicBezTo>
                      <a:lnTo>
                        <a:pt x="662862" y="2705865"/>
                      </a:lnTo>
                      <a:cubicBezTo>
                        <a:pt x="516487" y="2445076"/>
                        <a:pt x="423528" y="2147271"/>
                        <a:pt x="402177" y="1844143"/>
                      </a:cubicBezTo>
                      <a:close/>
                      <a:moveTo>
                        <a:pt x="2991928" y="880669"/>
                      </a:moveTo>
                      <a:cubicBezTo>
                        <a:pt x="3140148" y="1150938"/>
                        <a:pt x="3202326" y="1447530"/>
                        <a:pt x="3195093" y="1742390"/>
                      </a:cubicBezTo>
                      <a:lnTo>
                        <a:pt x="3487230" y="1742390"/>
                      </a:lnTo>
                      <a:cubicBezTo>
                        <a:pt x="3478495" y="1425203"/>
                        <a:pt x="3382340" y="1129913"/>
                        <a:pt x="3220418" y="880669"/>
                      </a:cubicBezTo>
                      <a:close/>
                      <a:moveTo>
                        <a:pt x="2335746" y="880669"/>
                      </a:moveTo>
                      <a:cubicBezTo>
                        <a:pt x="2421574" y="1162075"/>
                        <a:pt x="2456761" y="1454793"/>
                        <a:pt x="2451714" y="1742390"/>
                      </a:cubicBezTo>
                      <a:lnTo>
                        <a:pt x="3087241" y="1742390"/>
                      </a:lnTo>
                      <a:cubicBezTo>
                        <a:pt x="3094660" y="1447457"/>
                        <a:pt x="3027007" y="1150835"/>
                        <a:pt x="2866350" y="880669"/>
                      </a:cubicBezTo>
                      <a:close/>
                      <a:moveTo>
                        <a:pt x="1367135" y="880669"/>
                      </a:moveTo>
                      <a:cubicBezTo>
                        <a:pt x="1282114" y="1157161"/>
                        <a:pt x="1247328" y="1451118"/>
                        <a:pt x="1253877" y="1742390"/>
                      </a:cubicBezTo>
                      <a:lnTo>
                        <a:pt x="2338410" y="1742390"/>
                      </a:lnTo>
                      <a:cubicBezTo>
                        <a:pt x="2344959" y="1451118"/>
                        <a:pt x="2310172" y="1157161"/>
                        <a:pt x="2225152" y="880669"/>
                      </a:cubicBezTo>
                      <a:close/>
                      <a:moveTo>
                        <a:pt x="725937" y="880669"/>
                      </a:moveTo>
                      <a:cubicBezTo>
                        <a:pt x="565279" y="1150835"/>
                        <a:pt x="497627" y="1447457"/>
                        <a:pt x="505046" y="1742390"/>
                      </a:cubicBezTo>
                      <a:lnTo>
                        <a:pt x="1140573" y="1742390"/>
                      </a:lnTo>
                      <a:cubicBezTo>
                        <a:pt x="1135526" y="1454793"/>
                        <a:pt x="1170712" y="1162075"/>
                        <a:pt x="1256541" y="880669"/>
                      </a:cubicBezTo>
                      <a:close/>
                      <a:moveTo>
                        <a:pt x="2248579" y="164328"/>
                      </a:moveTo>
                      <a:cubicBezTo>
                        <a:pt x="2555388" y="331327"/>
                        <a:pt x="2778580" y="542975"/>
                        <a:pt x="2930516" y="778916"/>
                      </a:cubicBezTo>
                      <a:lnTo>
                        <a:pt x="3150056" y="778916"/>
                      </a:lnTo>
                      <a:cubicBezTo>
                        <a:pt x="2929802" y="482911"/>
                        <a:pt x="2614435" y="262169"/>
                        <a:pt x="2248579" y="164328"/>
                      </a:cubicBezTo>
                      <a:close/>
                      <a:moveTo>
                        <a:pt x="1937815" y="108552"/>
                      </a:moveTo>
                      <a:cubicBezTo>
                        <a:pt x="2102992" y="314323"/>
                        <a:pt x="2221669" y="541474"/>
                        <a:pt x="2300881" y="778916"/>
                      </a:cubicBezTo>
                      <a:lnTo>
                        <a:pt x="2799582" y="778916"/>
                      </a:lnTo>
                      <a:cubicBezTo>
                        <a:pt x="2615287" y="515202"/>
                        <a:pt x="2334724" y="282038"/>
                        <a:pt x="1938828" y="108687"/>
                      </a:cubicBezTo>
                      <a:cubicBezTo>
                        <a:pt x="1938493" y="108605"/>
                        <a:pt x="1938154" y="108578"/>
                        <a:pt x="1937815" y="108552"/>
                      </a:cubicBezTo>
                      <a:close/>
                      <a:moveTo>
                        <a:pt x="1853094" y="0"/>
                      </a:moveTo>
                      <a:cubicBezTo>
                        <a:pt x="2818755" y="28121"/>
                        <a:pt x="3592286" y="820360"/>
                        <a:pt x="3592286" y="1793267"/>
                      </a:cubicBezTo>
                      <a:cubicBezTo>
                        <a:pt x="3592286" y="2081519"/>
                        <a:pt x="3524385" y="2353911"/>
                        <a:pt x="3401976" y="2594458"/>
                      </a:cubicBezTo>
                      <a:lnTo>
                        <a:pt x="3325255" y="2517737"/>
                      </a:lnTo>
                      <a:cubicBezTo>
                        <a:pt x="3423612" y="2313010"/>
                        <a:pt x="3480601" y="2084883"/>
                        <a:pt x="3487230" y="1844143"/>
                      </a:cubicBezTo>
                      <a:lnTo>
                        <a:pt x="3190110" y="1844143"/>
                      </a:lnTo>
                      <a:cubicBezTo>
                        <a:pt x="3168759" y="2147271"/>
                        <a:pt x="3075799" y="2445076"/>
                        <a:pt x="2929425" y="2705865"/>
                      </a:cubicBezTo>
                      <a:lnTo>
                        <a:pt x="3220418" y="2705865"/>
                      </a:lnTo>
                      <a:lnTo>
                        <a:pt x="3303597" y="2556602"/>
                      </a:lnTo>
                      <a:lnTo>
                        <a:pt x="3303597" y="2767773"/>
                      </a:lnTo>
                      <a:cubicBezTo>
                        <a:pt x="3280445" y="2805980"/>
                        <a:pt x="3254809" y="2842496"/>
                        <a:pt x="3226272" y="2876756"/>
                      </a:cubicBezTo>
                      <a:lnTo>
                        <a:pt x="3094122" y="2876756"/>
                      </a:lnTo>
                      <a:cubicBezTo>
                        <a:pt x="3114010" y="2854748"/>
                        <a:pt x="3132341" y="2831426"/>
                        <a:pt x="3150056" y="2807618"/>
                      </a:cubicBezTo>
                      <a:lnTo>
                        <a:pt x="2868249" y="2807618"/>
                      </a:lnTo>
                      <a:lnTo>
                        <a:pt x="2820582" y="2876756"/>
                      </a:lnTo>
                      <a:lnTo>
                        <a:pt x="2682941" y="2876756"/>
                      </a:lnTo>
                      <a:cubicBezTo>
                        <a:pt x="2702988" y="2855609"/>
                        <a:pt x="2719438" y="2831803"/>
                        <a:pt x="2735387" y="2807618"/>
                      </a:cubicBezTo>
                      <a:lnTo>
                        <a:pt x="2273301" y="2807618"/>
                      </a:lnTo>
                      <a:lnTo>
                        <a:pt x="2247912" y="2876756"/>
                      </a:lnTo>
                      <a:lnTo>
                        <a:pt x="2126765" y="2876756"/>
                      </a:lnTo>
                      <a:cubicBezTo>
                        <a:pt x="2136798" y="2854347"/>
                        <a:pt x="2145074" y="2831106"/>
                        <a:pt x="2153121" y="2807618"/>
                      </a:cubicBezTo>
                      <a:lnTo>
                        <a:pt x="1439165" y="2807618"/>
                      </a:lnTo>
                      <a:cubicBezTo>
                        <a:pt x="1529282" y="3070629"/>
                        <a:pt x="1647990" y="3302680"/>
                        <a:pt x="1783852" y="3480422"/>
                      </a:cubicBezTo>
                      <a:lnTo>
                        <a:pt x="1783852" y="3588790"/>
                      </a:lnTo>
                      <a:cubicBezTo>
                        <a:pt x="797525" y="3582757"/>
                        <a:pt x="0" y="2781148"/>
                        <a:pt x="0" y="1793267"/>
                      </a:cubicBezTo>
                      <a:cubicBezTo>
                        <a:pt x="0" y="1473619"/>
                        <a:pt x="83499" y="1173473"/>
                        <a:pt x="230835" y="913991"/>
                      </a:cubicBezTo>
                      <a:lnTo>
                        <a:pt x="309476" y="992632"/>
                      </a:lnTo>
                      <a:cubicBezTo>
                        <a:pt x="184125" y="1215203"/>
                        <a:pt x="112536" y="1470768"/>
                        <a:pt x="105056" y="1742390"/>
                      </a:cubicBezTo>
                      <a:lnTo>
                        <a:pt x="397194" y="1742390"/>
                      </a:lnTo>
                      <a:cubicBezTo>
                        <a:pt x="389961" y="1447530"/>
                        <a:pt x="452139" y="1150938"/>
                        <a:pt x="600359" y="880669"/>
                      </a:cubicBezTo>
                      <a:lnTo>
                        <a:pt x="371868" y="880669"/>
                      </a:lnTo>
                      <a:lnTo>
                        <a:pt x="333349" y="949791"/>
                      </a:lnTo>
                      <a:lnTo>
                        <a:pt x="333349" y="753460"/>
                      </a:lnTo>
                      <a:cubicBezTo>
                        <a:pt x="360802" y="712185"/>
                        <a:pt x="391169" y="673066"/>
                        <a:pt x="423716" y="635829"/>
                      </a:cubicBezTo>
                      <a:lnTo>
                        <a:pt x="563325" y="635829"/>
                      </a:lnTo>
                      <a:cubicBezTo>
                        <a:pt x="519731" y="680610"/>
                        <a:pt x="479611" y="728679"/>
                        <a:pt x="442230" y="778916"/>
                      </a:cubicBezTo>
                      <a:lnTo>
                        <a:pt x="661771" y="778916"/>
                      </a:lnTo>
                      <a:lnTo>
                        <a:pt x="767803" y="635829"/>
                      </a:lnTo>
                      <a:lnTo>
                        <a:pt x="906577" y="635829"/>
                      </a:lnTo>
                      <a:cubicBezTo>
                        <a:pt x="864624" y="681831"/>
                        <a:pt x="826998" y="729845"/>
                        <a:pt x="792704" y="778916"/>
                      </a:cubicBezTo>
                      <a:lnTo>
                        <a:pt x="1291405" y="778916"/>
                      </a:lnTo>
                      <a:lnTo>
                        <a:pt x="1345823" y="635829"/>
                      </a:lnTo>
                      <a:lnTo>
                        <a:pt x="1459900" y="635829"/>
                      </a:lnTo>
                      <a:cubicBezTo>
                        <a:pt x="1438327" y="682375"/>
                        <a:pt x="1419944" y="730313"/>
                        <a:pt x="1403283" y="778916"/>
                      </a:cubicBezTo>
                      <a:lnTo>
                        <a:pt x="2189004" y="778916"/>
                      </a:lnTo>
                      <a:cubicBezTo>
                        <a:pt x="2114289" y="560837"/>
                        <a:pt x="2004846" y="356159"/>
                        <a:pt x="1853094" y="177972"/>
                      </a:cubicBezTo>
                      <a:close/>
                    </a:path>
                  </a:pathLst>
                </a:custGeom>
                <a:grpFill/>
                <a:ln>
                  <a:solidFill>
                    <a:schemeClr val="bg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a:endParaRPr lang="en-US" dirty="0"/>
                </a:p>
              </p:txBody>
            </p:sp>
            <p:sp>
              <p:nvSpPr>
                <p:cNvPr id="143" name="Left Arrow 142"/>
                <p:cNvSpPr/>
                <p:nvPr/>
              </p:nvSpPr>
              <p:spPr>
                <a:xfrm>
                  <a:off x="4030436" y="1511171"/>
                  <a:ext cx="2157701" cy="1268964"/>
                </a:xfrm>
                <a:prstGeom prst="leftArrow">
                  <a:avLst/>
                </a:prstGeom>
                <a:grpFill/>
                <a:ln>
                  <a:solidFill>
                    <a:schemeClr val="bg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a:endParaRPr lang="en-US" dirty="0"/>
                </a:p>
              </p:txBody>
            </p:sp>
            <p:sp>
              <p:nvSpPr>
                <p:cNvPr id="148" name="Left Arrow 147"/>
                <p:cNvSpPr/>
                <p:nvPr/>
              </p:nvSpPr>
              <p:spPr>
                <a:xfrm flipH="1">
                  <a:off x="6270899" y="4551551"/>
                  <a:ext cx="2157701" cy="1268964"/>
                </a:xfrm>
                <a:prstGeom prst="leftArrow">
                  <a:avLst/>
                </a:prstGeom>
                <a:grpFill/>
                <a:ln>
                  <a:solidFill>
                    <a:schemeClr val="bg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a:endParaRPr lang="en-US" dirty="0"/>
                </a:p>
              </p:txBody>
            </p:sp>
          </p:grpSp>
        </p:grpSp>
        <p:grpSp>
          <p:nvGrpSpPr>
            <p:cNvPr id="72" name="Group 71"/>
            <p:cNvGrpSpPr/>
            <p:nvPr/>
          </p:nvGrpSpPr>
          <p:grpSpPr>
            <a:xfrm>
              <a:off x="787287" y="5120138"/>
              <a:ext cx="1070933" cy="685800"/>
              <a:chOff x="787287" y="3657769"/>
              <a:chExt cx="1070933" cy="685800"/>
            </a:xfrm>
            <a:grpFill/>
          </p:grpSpPr>
          <p:sp>
            <p:nvSpPr>
              <p:cNvPr id="127" name="Rectangle 126"/>
              <p:cNvSpPr/>
              <p:nvPr>
                <p:custDataLst>
                  <p:tags r:id="rId1"/>
                </p:custDataLst>
              </p:nvPr>
            </p:nvSpPr>
            <p:spPr bwMode="auto">
              <a:xfrm>
                <a:off x="787287" y="3657769"/>
                <a:ext cx="1070933" cy="685800"/>
              </a:xfrm>
              <a:prstGeom prst="rect">
                <a:avLst/>
              </a:prstGeom>
              <a:grpFill/>
              <a:ln w="3175">
                <a:solidFill>
                  <a:schemeClr val="bg2">
                    <a:lumMod val="75000"/>
                    <a:lumOff val="2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70" tIns="45713" rIns="68570" bIns="45713" numCol="1" spcCol="0" rtlCol="0" fromWordArt="0" anchor="b" anchorCtr="0" forceAA="0" compatLnSpc="1">
                <a:prstTxWarp prst="textNoShape">
                  <a:avLst/>
                </a:prstTxWarp>
                <a:noAutofit/>
              </a:bodyPr>
              <a:lstStyle/>
              <a:p>
                <a:pPr algn="ctr" defTabSz="932293"/>
                <a:r>
                  <a:rPr lang="en-US" sz="1000" dirty="0">
                    <a:solidFill>
                      <a:schemeClr val="tx1"/>
                    </a:solidFill>
                  </a:rPr>
                  <a:t>Relational</a:t>
                </a:r>
              </a:p>
            </p:txBody>
          </p:sp>
          <p:sp>
            <p:nvSpPr>
              <p:cNvPr id="131" name="Donut 18"/>
              <p:cNvSpPr/>
              <p:nvPr/>
            </p:nvSpPr>
            <p:spPr>
              <a:xfrm rot="20250901">
                <a:off x="1104429" y="3737122"/>
                <a:ext cx="474972" cy="391893"/>
              </a:xfrm>
              <a:custGeom>
                <a:avLst/>
                <a:gdLst/>
                <a:ahLst/>
                <a:cxnLst/>
                <a:rect l="l" t="t" r="r" b="b"/>
                <a:pathLst>
                  <a:path w="1871663" h="1544284">
                    <a:moveTo>
                      <a:pt x="544841" y="1200434"/>
                    </a:moveTo>
                    <a:cubicBezTo>
                      <a:pt x="543042" y="1206654"/>
                      <a:pt x="542601" y="1212993"/>
                      <a:pt x="543107" y="1219347"/>
                    </a:cubicBezTo>
                    <a:close/>
                    <a:moveTo>
                      <a:pt x="275352" y="900100"/>
                    </a:moveTo>
                    <a:lnTo>
                      <a:pt x="261597" y="901547"/>
                    </a:lnTo>
                    <a:cubicBezTo>
                      <a:pt x="266283" y="902015"/>
                      <a:pt x="270885" y="901513"/>
                      <a:pt x="275352" y="900100"/>
                    </a:cubicBezTo>
                    <a:close/>
                    <a:moveTo>
                      <a:pt x="1460612" y="1146325"/>
                    </a:moveTo>
                    <a:cubicBezTo>
                      <a:pt x="1462787" y="1148843"/>
                      <a:pt x="1465229" y="1151093"/>
                      <a:pt x="1468262" y="1152682"/>
                    </a:cubicBezTo>
                    <a:close/>
                    <a:moveTo>
                      <a:pt x="517145" y="294317"/>
                    </a:moveTo>
                    <a:cubicBezTo>
                      <a:pt x="517303" y="296695"/>
                      <a:pt x="518089" y="298856"/>
                      <a:pt x="519165" y="300906"/>
                    </a:cubicBezTo>
                    <a:close/>
                    <a:moveTo>
                      <a:pt x="1670936" y="734747"/>
                    </a:moveTo>
                    <a:cubicBezTo>
                      <a:pt x="1667510" y="733888"/>
                      <a:pt x="1664036" y="733381"/>
                      <a:pt x="1660460" y="733786"/>
                    </a:cubicBezTo>
                    <a:close/>
                    <a:moveTo>
                      <a:pt x="942463" y="179722"/>
                    </a:moveTo>
                    <a:lnTo>
                      <a:pt x="942506" y="180134"/>
                    </a:lnTo>
                    <a:cubicBezTo>
                      <a:pt x="942525" y="179990"/>
                      <a:pt x="942500" y="179855"/>
                      <a:pt x="942463" y="179722"/>
                    </a:cubicBezTo>
                    <a:close/>
                    <a:moveTo>
                      <a:pt x="1564371" y="435391"/>
                    </a:moveTo>
                    <a:cubicBezTo>
                      <a:pt x="1564370" y="435395"/>
                      <a:pt x="1564369" y="435398"/>
                      <a:pt x="1564368" y="435401"/>
                    </a:cubicBezTo>
                    <a:lnTo>
                      <a:pt x="1564365" y="435407"/>
                    </a:lnTo>
                    <a:cubicBezTo>
                      <a:pt x="1564367" y="435405"/>
                      <a:pt x="1564368" y="435403"/>
                      <a:pt x="1564368" y="435401"/>
                    </a:cubicBezTo>
                    <a:close/>
                    <a:moveTo>
                      <a:pt x="1185541" y="268540"/>
                    </a:moveTo>
                    <a:cubicBezTo>
                      <a:pt x="1114425" y="246221"/>
                      <a:pt x="1036961" y="234960"/>
                      <a:pt x="956104" y="234960"/>
                    </a:cubicBezTo>
                    <a:lnTo>
                      <a:pt x="945214" y="235811"/>
                    </a:lnTo>
                    <a:cubicBezTo>
                      <a:pt x="944675" y="259402"/>
                      <a:pt x="939319" y="283081"/>
                      <a:pt x="929802" y="306075"/>
                    </a:cubicBezTo>
                    <a:cubicBezTo>
                      <a:pt x="883047" y="419035"/>
                      <a:pt x="753573" y="472705"/>
                      <a:pt x="640612" y="425950"/>
                    </a:cubicBezTo>
                    <a:cubicBezTo>
                      <a:pt x="600538" y="409363"/>
                      <a:pt x="567925" y="382365"/>
                      <a:pt x="545071" y="349062"/>
                    </a:cubicBezTo>
                    <a:cubicBezTo>
                      <a:pt x="545072" y="349063"/>
                      <a:pt x="545072" y="349064"/>
                      <a:pt x="545072" y="349064"/>
                    </a:cubicBezTo>
                    <a:cubicBezTo>
                      <a:pt x="485701" y="382929"/>
                      <a:pt x="435647" y="426353"/>
                      <a:pt x="397284" y="476398"/>
                    </a:cubicBezTo>
                    <a:cubicBezTo>
                      <a:pt x="476893" y="541622"/>
                      <a:pt x="507560" y="653613"/>
                      <a:pt x="466115" y="753745"/>
                    </a:cubicBezTo>
                    <a:cubicBezTo>
                      <a:pt x="438914" y="819461"/>
                      <a:pt x="386130" y="866839"/>
                      <a:pt x="323795" y="888325"/>
                    </a:cubicBezTo>
                    <a:cubicBezTo>
                      <a:pt x="323803" y="888325"/>
                      <a:pt x="323809" y="888322"/>
                      <a:pt x="323815" y="888320"/>
                    </a:cubicBezTo>
                    <a:cubicBezTo>
                      <a:pt x="360376" y="995422"/>
                      <a:pt x="442737" y="1087363"/>
                      <a:pt x="553687" y="1151157"/>
                    </a:cubicBezTo>
                    <a:cubicBezTo>
                      <a:pt x="555838" y="1137455"/>
                      <a:pt x="560305" y="1124202"/>
                      <a:pt x="565725" y="1111107"/>
                    </a:cubicBezTo>
                    <a:cubicBezTo>
                      <a:pt x="631895" y="951239"/>
                      <a:pt x="815137" y="875282"/>
                      <a:pt x="975006" y="941452"/>
                    </a:cubicBezTo>
                    <a:cubicBezTo>
                      <a:pt x="1095448" y="991304"/>
                      <a:pt x="1168263" y="1107604"/>
                      <a:pt x="1168398" y="1230296"/>
                    </a:cubicBezTo>
                    <a:cubicBezTo>
                      <a:pt x="1267673" y="1206553"/>
                      <a:pt x="1355859" y="1162942"/>
                      <a:pt x="1427062" y="1106198"/>
                    </a:cubicBezTo>
                    <a:cubicBezTo>
                      <a:pt x="1384456" y="1041457"/>
                      <a:pt x="1373677" y="957433"/>
                      <a:pt x="1405552" y="880423"/>
                    </a:cubicBezTo>
                    <a:cubicBezTo>
                      <a:pt x="1442194" y="791895"/>
                      <a:pt x="1525264" y="736646"/>
                      <a:pt x="1614928" y="732108"/>
                    </a:cubicBezTo>
                    <a:cubicBezTo>
                      <a:pt x="1613318" y="644779"/>
                      <a:pt x="1581876" y="562987"/>
                      <a:pt x="1526926" y="493543"/>
                    </a:cubicBezTo>
                    <a:lnTo>
                      <a:pt x="1526931" y="493536"/>
                    </a:lnTo>
                    <a:cubicBezTo>
                      <a:pt x="1470532" y="558140"/>
                      <a:pt x="1377141" y="582359"/>
                      <a:pt x="1293429" y="547710"/>
                    </a:cubicBezTo>
                    <a:cubicBezTo>
                      <a:pt x="1187599" y="503906"/>
                      <a:pt x="1137316" y="382602"/>
                      <a:pt x="1181120" y="276772"/>
                    </a:cubicBezTo>
                    <a:close/>
                    <a:moveTo>
                      <a:pt x="1221415" y="215198"/>
                    </a:moveTo>
                    <a:cubicBezTo>
                      <a:pt x="1220583" y="215820"/>
                      <a:pt x="1219878" y="216565"/>
                      <a:pt x="1219447" y="217566"/>
                    </a:cubicBezTo>
                    <a:close/>
                    <a:moveTo>
                      <a:pt x="1452058" y="164462"/>
                    </a:moveTo>
                    <a:cubicBezTo>
                      <a:pt x="1540327" y="200997"/>
                      <a:pt x="1589954" y="291445"/>
                      <a:pt x="1577690" y="381749"/>
                    </a:cubicBezTo>
                    <a:cubicBezTo>
                      <a:pt x="1577691" y="381748"/>
                      <a:pt x="1577691" y="381747"/>
                      <a:pt x="1577691" y="381746"/>
                    </a:cubicBezTo>
                    <a:cubicBezTo>
                      <a:pt x="1672266" y="483314"/>
                      <a:pt x="1727215" y="610152"/>
                      <a:pt x="1727215" y="747355"/>
                    </a:cubicBezTo>
                    <a:lnTo>
                      <a:pt x="1726932" y="751888"/>
                    </a:lnTo>
                    <a:cubicBezTo>
                      <a:pt x="1847235" y="804348"/>
                      <a:pt x="1903640" y="943811"/>
                      <a:pt x="1853189" y="1065702"/>
                    </a:cubicBezTo>
                    <a:cubicBezTo>
                      <a:pt x="1802026" y="1189313"/>
                      <a:pt x="1660343" y="1248044"/>
                      <a:pt x="1536731" y="1196880"/>
                    </a:cubicBezTo>
                    <a:lnTo>
                      <a:pt x="1507818" y="1181350"/>
                    </a:lnTo>
                    <a:cubicBezTo>
                      <a:pt x="1507818" y="1181350"/>
                      <a:pt x="1507819" y="1181351"/>
                      <a:pt x="1507819" y="1181351"/>
                    </a:cubicBezTo>
                    <a:cubicBezTo>
                      <a:pt x="1410579" y="1262953"/>
                      <a:pt x="1285739" y="1322514"/>
                      <a:pt x="1145194" y="1348960"/>
                    </a:cubicBezTo>
                    <a:lnTo>
                      <a:pt x="1145235" y="1348825"/>
                    </a:lnTo>
                    <a:cubicBezTo>
                      <a:pt x="1145165" y="1349510"/>
                      <a:pt x="1144914" y="1350121"/>
                      <a:pt x="1144661" y="1350732"/>
                    </a:cubicBezTo>
                    <a:cubicBezTo>
                      <a:pt x="1078491" y="1510600"/>
                      <a:pt x="895250" y="1586557"/>
                      <a:pt x="735381" y="1520387"/>
                    </a:cubicBezTo>
                    <a:cubicBezTo>
                      <a:pt x="628649" y="1476210"/>
                      <a:pt x="559318" y="1379852"/>
                      <a:pt x="546018" y="1272927"/>
                    </a:cubicBezTo>
                    <a:cubicBezTo>
                      <a:pt x="546017" y="1272929"/>
                      <a:pt x="546018" y="1272932"/>
                      <a:pt x="546018" y="1272934"/>
                    </a:cubicBezTo>
                    <a:cubicBezTo>
                      <a:pt x="380574" y="1190518"/>
                      <a:pt x="257944" y="1057677"/>
                      <a:pt x="211243" y="900385"/>
                    </a:cubicBezTo>
                    <a:lnTo>
                      <a:pt x="211253" y="900385"/>
                    </a:lnTo>
                    <a:cubicBezTo>
                      <a:pt x="190468" y="898691"/>
                      <a:pt x="169822" y="893269"/>
                      <a:pt x="149657" y="884922"/>
                    </a:cubicBezTo>
                    <a:cubicBezTo>
                      <a:pt x="26045" y="833759"/>
                      <a:pt x="-32686" y="692076"/>
                      <a:pt x="18478" y="568465"/>
                    </a:cubicBezTo>
                    <a:cubicBezTo>
                      <a:pt x="64692" y="456811"/>
                      <a:pt x="184761" y="398093"/>
                      <a:pt x="298454" y="426323"/>
                    </a:cubicBezTo>
                    <a:cubicBezTo>
                      <a:pt x="350193" y="353180"/>
                      <a:pt x="421361" y="291040"/>
                      <a:pt x="506025" y="243624"/>
                    </a:cubicBezTo>
                    <a:lnTo>
                      <a:pt x="506026" y="243626"/>
                    </a:lnTo>
                    <a:cubicBezTo>
                      <a:pt x="501390" y="208461"/>
                      <a:pt x="506228" y="171816"/>
                      <a:pt x="520737" y="136760"/>
                    </a:cubicBezTo>
                    <a:cubicBezTo>
                      <a:pt x="567492" y="23800"/>
                      <a:pt x="696966" y="-29869"/>
                      <a:pt x="809927" y="16885"/>
                    </a:cubicBezTo>
                    <a:cubicBezTo>
                      <a:pt x="862855" y="38793"/>
                      <a:pt x="902766" y="78861"/>
                      <a:pt x="924737" y="127208"/>
                    </a:cubicBezTo>
                    <a:cubicBezTo>
                      <a:pt x="924737" y="127208"/>
                      <a:pt x="924737" y="127208"/>
                      <a:pt x="924737" y="127208"/>
                    </a:cubicBezTo>
                    <a:cubicBezTo>
                      <a:pt x="935097" y="124825"/>
                      <a:pt x="945576" y="124655"/>
                      <a:pt x="956104" y="124655"/>
                    </a:cubicBezTo>
                    <a:cubicBezTo>
                      <a:pt x="1062572" y="124655"/>
                      <a:pt x="1164001" y="142079"/>
                      <a:pt x="1256255" y="173590"/>
                    </a:cubicBezTo>
                    <a:lnTo>
                      <a:pt x="1270314" y="179752"/>
                    </a:lnTo>
                    <a:cubicBezTo>
                      <a:pt x="1322540" y="145450"/>
                      <a:pt x="1389962" y="138760"/>
                      <a:pt x="1452058" y="164462"/>
                    </a:cubicBezTo>
                    <a:close/>
                  </a:path>
                </a:pathLst>
              </a:custGeom>
              <a:grpFill/>
              <a:ln>
                <a:solidFill>
                  <a:schemeClr val="bg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grpSp>
      </p:grpSp>
      <p:grpSp>
        <p:nvGrpSpPr>
          <p:cNvPr id="6" name="Group 5"/>
          <p:cNvGrpSpPr/>
          <p:nvPr/>
        </p:nvGrpSpPr>
        <p:grpSpPr>
          <a:xfrm>
            <a:off x="2789200" y="2947658"/>
            <a:ext cx="1307727" cy="2318599"/>
            <a:chOff x="2769904" y="2916122"/>
            <a:chExt cx="1307913" cy="2318928"/>
          </a:xfrm>
        </p:grpSpPr>
        <p:cxnSp>
          <p:nvCxnSpPr>
            <p:cNvPr id="78" name="Elbow Connector 77"/>
            <p:cNvCxnSpPr>
              <a:stCxn id="119" idx="3"/>
              <a:endCxn id="116" idx="3"/>
            </p:cNvCxnSpPr>
            <p:nvPr/>
          </p:nvCxnSpPr>
          <p:spPr>
            <a:xfrm>
              <a:off x="2779903" y="2916122"/>
              <a:ext cx="13426" cy="2318928"/>
            </a:xfrm>
            <a:prstGeom prst="bentConnector3">
              <a:avLst>
                <a:gd name="adj1" fmla="val 1800000"/>
              </a:avLst>
            </a:prstGeom>
            <a:ln w="25400">
              <a:solidFill>
                <a:schemeClr val="bg2">
                  <a:lumMod val="75000"/>
                  <a:lumOff val="25000"/>
                </a:schemeClr>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82" name="Straight Arrow Connector 81"/>
            <p:cNvCxnSpPr>
              <a:endCxn id="85" idx="2"/>
            </p:cNvCxnSpPr>
            <p:nvPr/>
          </p:nvCxnSpPr>
          <p:spPr>
            <a:xfrm flipV="1">
              <a:off x="2769904" y="4075587"/>
              <a:ext cx="1307913" cy="0"/>
            </a:xfrm>
            <a:prstGeom prst="straightConnector1">
              <a:avLst/>
            </a:prstGeom>
            <a:ln w="25400">
              <a:solidFill>
                <a:schemeClr val="bg2">
                  <a:lumMod val="75000"/>
                  <a:lumOff val="25000"/>
                </a:schemeClr>
              </a:solidFill>
              <a:miter lim="800000"/>
              <a:headEnd type="none"/>
              <a:tailEnd type="triangle" w="lg" len="med"/>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7944208" y="2712668"/>
            <a:ext cx="1127617" cy="2740729"/>
            <a:chOff x="7944469" y="2712566"/>
            <a:chExt cx="1127777" cy="2741117"/>
          </a:xfrm>
        </p:grpSpPr>
        <p:cxnSp>
          <p:nvCxnSpPr>
            <p:cNvPr id="157" name="Straight Arrow Connector 156"/>
            <p:cNvCxnSpPr/>
            <p:nvPr/>
          </p:nvCxnSpPr>
          <p:spPr>
            <a:xfrm>
              <a:off x="8489700" y="2717650"/>
              <a:ext cx="563887" cy="0"/>
            </a:xfrm>
            <a:prstGeom prst="straightConnector1">
              <a:avLst/>
            </a:prstGeom>
            <a:ln w="25400">
              <a:solidFill>
                <a:schemeClr val="bg2">
                  <a:lumMod val="75000"/>
                  <a:lumOff val="25000"/>
                </a:schemeClr>
              </a:solidFill>
              <a:miter lim="800000"/>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158" name="Straight Arrow Connector 157"/>
            <p:cNvCxnSpPr/>
            <p:nvPr/>
          </p:nvCxnSpPr>
          <p:spPr>
            <a:xfrm>
              <a:off x="8489700" y="3444093"/>
              <a:ext cx="563887" cy="0"/>
            </a:xfrm>
            <a:prstGeom prst="straightConnector1">
              <a:avLst/>
            </a:prstGeom>
            <a:ln w="25400">
              <a:solidFill>
                <a:schemeClr val="bg2">
                  <a:lumMod val="75000"/>
                  <a:lumOff val="25000"/>
                </a:schemeClr>
              </a:solidFill>
              <a:miter lim="800000"/>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160" name="Straight Arrow Connector 159"/>
            <p:cNvCxnSpPr/>
            <p:nvPr/>
          </p:nvCxnSpPr>
          <p:spPr>
            <a:xfrm>
              <a:off x="8489700" y="4699470"/>
              <a:ext cx="563887" cy="0"/>
            </a:xfrm>
            <a:prstGeom prst="straightConnector1">
              <a:avLst/>
            </a:prstGeom>
            <a:ln w="25400">
              <a:solidFill>
                <a:schemeClr val="bg2">
                  <a:lumMod val="75000"/>
                  <a:lumOff val="25000"/>
                </a:schemeClr>
              </a:solidFill>
              <a:miter lim="800000"/>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p:nvPr/>
          </p:nvCxnSpPr>
          <p:spPr>
            <a:xfrm>
              <a:off x="8508356" y="4066779"/>
              <a:ext cx="563887" cy="0"/>
            </a:xfrm>
            <a:prstGeom prst="straightConnector1">
              <a:avLst/>
            </a:prstGeom>
            <a:ln w="25400">
              <a:solidFill>
                <a:schemeClr val="bg2">
                  <a:lumMod val="75000"/>
                  <a:lumOff val="25000"/>
                </a:schemeClr>
              </a:solidFill>
              <a:miter lim="800000"/>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p:nvPr/>
          </p:nvCxnSpPr>
          <p:spPr>
            <a:xfrm>
              <a:off x="8508359" y="5453683"/>
              <a:ext cx="563887" cy="0"/>
            </a:xfrm>
            <a:prstGeom prst="straightConnector1">
              <a:avLst/>
            </a:prstGeom>
            <a:ln w="25400">
              <a:solidFill>
                <a:schemeClr val="bg2">
                  <a:lumMod val="75000"/>
                  <a:lumOff val="25000"/>
                </a:schemeClr>
              </a:solidFill>
              <a:miter lim="800000"/>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156" name="Straight Connector 155"/>
            <p:cNvCxnSpPr/>
            <p:nvPr/>
          </p:nvCxnSpPr>
          <p:spPr>
            <a:xfrm>
              <a:off x="8489700" y="2712566"/>
              <a:ext cx="18656" cy="2741117"/>
            </a:xfrm>
            <a:prstGeom prst="line">
              <a:avLst/>
            </a:prstGeom>
            <a:ln w="25400">
              <a:solidFill>
                <a:schemeClr val="bg2">
                  <a:lumMod val="75000"/>
                  <a:lumOff val="25000"/>
                </a:schemeClr>
              </a:solidFill>
              <a:miter lim="800000"/>
              <a:headEnd type="none"/>
              <a:tailEnd type="none" w="lg" len="med"/>
            </a:ln>
          </p:spPr>
          <p:style>
            <a:lnRef idx="1">
              <a:schemeClr val="accent1"/>
            </a:lnRef>
            <a:fillRef idx="0">
              <a:schemeClr val="accent1"/>
            </a:fillRef>
            <a:effectRef idx="0">
              <a:schemeClr val="accent1"/>
            </a:effectRef>
            <a:fontRef idx="minor">
              <a:schemeClr val="tx1"/>
            </a:fontRef>
          </p:style>
        </p:cxnSp>
        <p:cxnSp>
          <p:nvCxnSpPr>
            <p:cNvPr id="159" name="Straight Arrow Connector 158"/>
            <p:cNvCxnSpPr>
              <a:stCxn id="85" idx="6"/>
            </p:cNvCxnSpPr>
            <p:nvPr/>
          </p:nvCxnSpPr>
          <p:spPr>
            <a:xfrm flipV="1">
              <a:off x="7944469" y="4066779"/>
              <a:ext cx="651348" cy="0"/>
            </a:xfrm>
            <a:prstGeom prst="straightConnector1">
              <a:avLst/>
            </a:prstGeom>
            <a:ln w="25400">
              <a:solidFill>
                <a:schemeClr val="bg2">
                  <a:lumMod val="75000"/>
                  <a:lumOff val="25000"/>
                </a:schemeClr>
              </a:solidFill>
              <a:miter lim="800000"/>
              <a:headEnd type="none"/>
              <a:tailEnd type="none" w="lg" len="med"/>
            </a:ln>
          </p:spPr>
          <p:style>
            <a:lnRef idx="1">
              <a:schemeClr val="accent1"/>
            </a:lnRef>
            <a:fillRef idx="0">
              <a:schemeClr val="accent1"/>
            </a:fillRef>
            <a:effectRef idx="0">
              <a:schemeClr val="accent1"/>
            </a:effectRef>
            <a:fontRef idx="minor">
              <a:schemeClr val="tx1"/>
            </a:fontRef>
          </p:style>
        </p:cxnSp>
      </p:grpSp>
      <p:grpSp>
        <p:nvGrpSpPr>
          <p:cNvPr id="9" name="Group 8"/>
          <p:cNvGrpSpPr/>
          <p:nvPr/>
        </p:nvGrpSpPr>
        <p:grpSpPr>
          <a:xfrm>
            <a:off x="9195645" y="2487845"/>
            <a:ext cx="2579020" cy="3222381"/>
            <a:chOff x="9196084" y="2487711"/>
            <a:chExt cx="2579386" cy="3222838"/>
          </a:xfrm>
        </p:grpSpPr>
        <p:sp>
          <p:nvSpPr>
            <p:cNvPr id="151" name="TextBox 150"/>
            <p:cNvSpPr txBox="1"/>
            <p:nvPr/>
          </p:nvSpPr>
          <p:spPr>
            <a:xfrm>
              <a:off x="9196084" y="3312361"/>
              <a:ext cx="1015327" cy="276999"/>
            </a:xfrm>
            <a:prstGeom prst="rect">
              <a:avLst/>
            </a:prstGeom>
            <a:noFill/>
          </p:spPr>
          <p:txBody>
            <a:bodyPr wrap="none" lIns="0" tIns="0" rIns="0" bIns="0" rtlCol="0">
              <a:spAutoFit/>
            </a:bodyPr>
            <a:lstStyle/>
            <a:p>
              <a:pPr defTabSz="932239"/>
              <a:r>
                <a:rPr lang="en-US" dirty="0">
                  <a:solidFill>
                    <a:schemeClr val="bg1">
                      <a:lumMod val="75000"/>
                    </a:schemeClr>
                  </a:solidFill>
                </a:rPr>
                <a:t>HDInsight</a:t>
              </a:r>
            </a:p>
          </p:txBody>
        </p:sp>
        <p:sp>
          <p:nvSpPr>
            <p:cNvPr id="152" name="TextBox 151"/>
            <p:cNvSpPr txBox="1"/>
            <p:nvPr/>
          </p:nvSpPr>
          <p:spPr>
            <a:xfrm>
              <a:off x="9196084" y="2566150"/>
              <a:ext cx="1388515" cy="276999"/>
            </a:xfrm>
            <a:prstGeom prst="rect">
              <a:avLst/>
            </a:prstGeom>
            <a:noFill/>
          </p:spPr>
          <p:txBody>
            <a:bodyPr wrap="none" lIns="0" tIns="0" rIns="0" bIns="0" rtlCol="0">
              <a:spAutoFit/>
            </a:bodyPr>
            <a:lstStyle/>
            <a:p>
              <a:pPr defTabSz="932239"/>
              <a:r>
                <a:rPr lang="en-US" dirty="0">
                  <a:solidFill>
                    <a:schemeClr val="bg1">
                      <a:lumMod val="75000"/>
                    </a:schemeClr>
                  </a:solidFill>
                </a:rPr>
                <a:t>ADL Analytics</a:t>
              </a:r>
            </a:p>
          </p:txBody>
        </p:sp>
        <p:sp>
          <p:nvSpPr>
            <p:cNvPr id="153" name="TextBox 152"/>
            <p:cNvSpPr txBox="1"/>
            <p:nvPr/>
          </p:nvSpPr>
          <p:spPr>
            <a:xfrm>
              <a:off x="9196084" y="5308289"/>
              <a:ext cx="1813318" cy="276999"/>
            </a:xfrm>
            <a:prstGeom prst="rect">
              <a:avLst/>
            </a:prstGeom>
            <a:noFill/>
          </p:spPr>
          <p:txBody>
            <a:bodyPr wrap="none" lIns="0" tIns="0" rIns="0" bIns="0" rtlCol="0">
              <a:spAutoFit/>
            </a:bodyPr>
            <a:lstStyle/>
            <a:p>
              <a:pPr defTabSz="932239"/>
              <a:r>
                <a:rPr lang="en-US" dirty="0">
                  <a:solidFill>
                    <a:schemeClr val="bg1">
                      <a:lumMod val="75000"/>
                    </a:schemeClr>
                  </a:solidFill>
                </a:rPr>
                <a:t>Machine Learning</a:t>
              </a:r>
            </a:p>
          </p:txBody>
        </p:sp>
        <p:sp>
          <p:nvSpPr>
            <p:cNvPr id="155" name="TextBox 154"/>
            <p:cNvSpPr txBox="1"/>
            <p:nvPr/>
          </p:nvSpPr>
          <p:spPr>
            <a:xfrm>
              <a:off x="9196084" y="4553054"/>
              <a:ext cx="569339" cy="277038"/>
            </a:xfrm>
            <a:prstGeom prst="rect">
              <a:avLst/>
            </a:prstGeom>
            <a:noFill/>
          </p:spPr>
          <p:txBody>
            <a:bodyPr wrap="none" lIns="0" tIns="0" rIns="0" bIns="0" rtlCol="0">
              <a:spAutoFit/>
            </a:bodyPr>
            <a:lstStyle/>
            <a:p>
              <a:pPr defTabSz="932239"/>
              <a:r>
                <a:rPr lang="en-US" dirty="0">
                  <a:solidFill>
                    <a:schemeClr val="bg1">
                      <a:lumMod val="75000"/>
                    </a:schemeClr>
                  </a:solidFill>
                </a:rPr>
                <a:t>Spark</a:t>
              </a:r>
            </a:p>
          </p:txBody>
        </p:sp>
        <p:sp>
          <p:nvSpPr>
            <p:cNvPr id="65" name="TextBox 64"/>
            <p:cNvSpPr txBox="1"/>
            <p:nvPr/>
          </p:nvSpPr>
          <p:spPr>
            <a:xfrm>
              <a:off x="9196084" y="3903006"/>
              <a:ext cx="137878" cy="277038"/>
            </a:xfrm>
            <a:prstGeom prst="rect">
              <a:avLst/>
            </a:prstGeom>
            <a:noFill/>
          </p:spPr>
          <p:txBody>
            <a:bodyPr wrap="none" lIns="0" tIns="0" rIns="0" bIns="0" rtlCol="0">
              <a:spAutoFit/>
            </a:bodyPr>
            <a:lstStyle/>
            <a:p>
              <a:pPr defTabSz="932239"/>
              <a:r>
                <a:rPr lang="en-US" dirty="0">
                  <a:solidFill>
                    <a:schemeClr val="bg1">
                      <a:lumMod val="75000"/>
                    </a:schemeClr>
                  </a:solidFill>
                </a:rPr>
                <a:t>R</a:t>
              </a:r>
            </a:p>
          </p:txBody>
        </p:sp>
        <p:pic>
          <p:nvPicPr>
            <p:cNvPr id="3" name="Picture 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1202553" y="2487711"/>
              <a:ext cx="459878" cy="459878"/>
            </a:xfrm>
            <a:prstGeom prst="rect">
              <a:avLst/>
            </a:prstGeom>
          </p:spPr>
        </p:pic>
        <p:pic>
          <p:nvPicPr>
            <p:cNvPr id="8" name="Picture 7"/>
            <p:cNvPicPr>
              <a:picLocks noChangeAspect="1"/>
            </p:cNvPicPr>
            <p:nvPr/>
          </p:nvPicPr>
          <p:blipFill rotWithShape="1">
            <a:blip r:embed="rId12"/>
            <a:srcRect t="7492"/>
            <a:stretch/>
          </p:blipFill>
          <p:spPr>
            <a:xfrm>
              <a:off x="11152864" y="3829050"/>
              <a:ext cx="559256" cy="517356"/>
            </a:xfrm>
            <a:prstGeom prst="rect">
              <a:avLst/>
            </a:prstGeom>
          </p:spPr>
        </p:pic>
        <p:pic>
          <p:nvPicPr>
            <p:cNvPr id="73" name="Picture 2" descr="http://www.ebaytechblog.com/wp-content/uploads/2014/05/spark_logo.png"/>
            <p:cNvPicPr>
              <a:picLocks noChangeAspect="1" noChangeArrowheads="1"/>
            </p:cNvPicPr>
            <p:nvPr/>
          </p:nvPicPr>
          <p:blipFill>
            <a:blip r:embed="rId13" cstate="print">
              <a:duotone>
                <a:schemeClr val="accent3">
                  <a:shade val="45000"/>
                  <a:satMod val="135000"/>
                </a:schemeClr>
                <a:prstClr val="white"/>
              </a:duotone>
              <a:extLst>
                <a:ext uri="{BEBA8EAE-BF5A-486C-A8C5-ECC9F3942E4B}">
                  <a14:imgProps xmlns:a14="http://schemas.microsoft.com/office/drawing/2010/main">
                    <a14:imgLayer r:embed="rId14">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11089514" y="4488491"/>
              <a:ext cx="685956" cy="364248"/>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1" name="Picture 10"/>
            <p:cNvPicPr>
              <a:picLocks noChangeAspect="1"/>
            </p:cNvPicPr>
            <p:nvPr/>
          </p:nvPicPr>
          <p:blipFill>
            <a:blip r:embed="rId15"/>
            <a:stretch>
              <a:fillRect/>
            </a:stretch>
          </p:blipFill>
          <p:spPr>
            <a:xfrm>
              <a:off x="11171483" y="5196817"/>
              <a:ext cx="522018" cy="513732"/>
            </a:xfrm>
            <a:prstGeom prst="rect">
              <a:avLst/>
            </a:prstGeom>
          </p:spPr>
        </p:pic>
        <p:sp>
          <p:nvSpPr>
            <p:cNvPr id="149" name="Freeform 148"/>
            <p:cNvSpPr>
              <a:spLocks noChangeAspect="1"/>
            </p:cNvSpPr>
            <p:nvPr/>
          </p:nvSpPr>
          <p:spPr bwMode="auto">
            <a:xfrm>
              <a:off x="11127938" y="3251675"/>
              <a:ext cx="609108" cy="427185"/>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chemeClr val="accent1"/>
            </a:solidFill>
            <a:ln>
              <a:noFill/>
            </a:ln>
          </p:spPr>
          <p:txBody>
            <a:bodyPr vert="horz" wrap="square" lIns="89580" tIns="44790" rIns="89580" bIns="44790" numCol="1" anchor="t" anchorCtr="0" compatLnSpc="1">
              <a:prstTxWarp prst="textNoShape">
                <a:avLst/>
              </a:prstTxWarp>
            </a:bodyPr>
            <a:lstStyle/>
            <a:p>
              <a:pPr defTabSz="912628" fontAlgn="base">
                <a:spcBef>
                  <a:spcPct val="0"/>
                </a:spcBef>
                <a:spcAft>
                  <a:spcPct val="0"/>
                </a:spcAft>
              </a:pPr>
              <a:endParaRPr lang="en-IN" sz="1567" dirty="0">
                <a:solidFill>
                  <a:schemeClr val="bg1">
                    <a:lumMod val="75000"/>
                  </a:schemeClr>
                </a:solidFill>
              </a:endParaRPr>
            </a:p>
          </p:txBody>
        </p:sp>
      </p:grpSp>
      <p:sp>
        <p:nvSpPr>
          <p:cNvPr id="4" name="Slide Number Placeholder 3"/>
          <p:cNvSpPr>
            <a:spLocks noGrp="1"/>
          </p:cNvSpPr>
          <p:nvPr>
            <p:ph type="sldNum" sz="quarter" idx="11"/>
          </p:nvPr>
        </p:nvSpPr>
        <p:spPr/>
        <p:txBody>
          <a:bodyPr/>
          <a:lstStyle/>
          <a:p>
            <a:pPr>
              <a:defRPr/>
            </a:pPr>
            <a:fld id="{F8A0AC42-AA1D-4944-8D96-660DE70C7E1B}" type="slidenum">
              <a:rPr lang="en-US" smtClean="0"/>
              <a:pPr>
                <a:defRPr/>
              </a:pPr>
              <a:t>7</a:t>
            </a:fld>
            <a:endParaRPr lang="en-US" dirty="0"/>
          </a:p>
        </p:txBody>
      </p:sp>
      <p:grpSp>
        <p:nvGrpSpPr>
          <p:cNvPr id="12" name="Group 11"/>
          <p:cNvGrpSpPr/>
          <p:nvPr/>
        </p:nvGrpSpPr>
        <p:grpSpPr>
          <a:xfrm>
            <a:off x="4041631" y="2149980"/>
            <a:ext cx="3866105" cy="3866105"/>
            <a:chOff x="4041339" y="2149798"/>
            <a:chExt cx="3866653" cy="3866653"/>
          </a:xfrm>
          <a:solidFill>
            <a:schemeClr val="bg1">
              <a:lumMod val="60000"/>
              <a:lumOff val="40000"/>
            </a:schemeClr>
          </a:solidFill>
        </p:grpSpPr>
        <p:grpSp>
          <p:nvGrpSpPr>
            <p:cNvPr id="150" name="Group 149"/>
            <p:cNvGrpSpPr/>
            <p:nvPr/>
          </p:nvGrpSpPr>
          <p:grpSpPr>
            <a:xfrm>
              <a:off x="4041339" y="2149798"/>
              <a:ext cx="3866653" cy="3866653"/>
              <a:chOff x="4343750" y="2625235"/>
              <a:chExt cx="3657600" cy="3657600"/>
            </a:xfrm>
            <a:grpFill/>
          </p:grpSpPr>
          <p:sp>
            <p:nvSpPr>
              <p:cNvPr id="85" name="Oval 84"/>
              <p:cNvSpPr/>
              <p:nvPr/>
            </p:nvSpPr>
            <p:spPr bwMode="auto">
              <a:xfrm>
                <a:off x="4343750" y="2625235"/>
                <a:ext cx="3657600" cy="3657600"/>
              </a:xfrm>
              <a:prstGeom prst="ellipse">
                <a:avLst/>
              </a:prstGeom>
              <a:grpFill/>
              <a:ln w="317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gradFill>
                    <a:gsLst>
                      <a:gs pos="0">
                        <a:srgbClr val="FFFFFF"/>
                      </a:gs>
                      <a:gs pos="100000">
                        <a:srgbClr val="FFFFFF"/>
                      </a:gs>
                    </a:gsLst>
                    <a:lin ang="5400000" scaled="0"/>
                  </a:gradFill>
                  <a:latin typeface="Segoe UI"/>
                </a:endParaRPr>
              </a:p>
            </p:txBody>
          </p:sp>
          <p:grpSp>
            <p:nvGrpSpPr>
              <p:cNvPr id="79" name="Group 78"/>
              <p:cNvGrpSpPr/>
              <p:nvPr/>
            </p:nvGrpSpPr>
            <p:grpSpPr>
              <a:xfrm>
                <a:off x="4867139" y="4114333"/>
                <a:ext cx="2679835" cy="1153694"/>
                <a:chOff x="4724189" y="4114332"/>
                <a:chExt cx="3043313" cy="1310174"/>
              </a:xfrm>
              <a:grpFill/>
            </p:grpSpPr>
            <p:sp>
              <p:nvSpPr>
                <p:cNvPr id="162" name="TextBox 161"/>
                <p:cNvSpPr txBox="1"/>
                <p:nvPr/>
              </p:nvSpPr>
              <p:spPr>
                <a:xfrm>
                  <a:off x="5875137" y="4114332"/>
                  <a:ext cx="809242" cy="408459"/>
                </a:xfrm>
                <a:prstGeom prst="rect">
                  <a:avLst/>
                </a:prstGeom>
                <a:grpFill/>
                <a:ln>
                  <a:noFill/>
                </a:ln>
              </p:spPr>
              <p:txBody>
                <a:bodyPr wrap="square" lIns="182854" tIns="146284" rIns="182854" bIns="146284" rtlCol="0">
                  <a:spAutoFit/>
                </a:bodyPr>
                <a:lstStyle/>
                <a:p>
                  <a:pPr algn="ctr" defTabSz="932563">
                    <a:lnSpc>
                      <a:spcPct val="90000"/>
                    </a:lnSpc>
                    <a:spcAft>
                      <a:spcPts val="600"/>
                    </a:spcAft>
                    <a:defRPr/>
                  </a:pPr>
                  <a:endParaRPr lang="en-US" sz="600" kern="0" dirty="0">
                    <a:solidFill>
                      <a:srgbClr val="505050"/>
                    </a:solidFill>
                    <a:latin typeface="Cambria" panose="02040503050406030204" pitchFamily="18" charset="0"/>
                    <a:ea typeface="Arial Unicode MS" panose="020B0604020202020204" pitchFamily="34" charset="-128"/>
                    <a:cs typeface="Arial Unicode MS" panose="020B0604020202020204" pitchFamily="34" charset="-128"/>
                  </a:endParaRPr>
                </a:p>
              </p:txBody>
            </p:sp>
            <p:sp>
              <p:nvSpPr>
                <p:cNvPr id="166" name="TextBox 165"/>
                <p:cNvSpPr txBox="1"/>
                <p:nvPr/>
              </p:nvSpPr>
              <p:spPr>
                <a:xfrm>
                  <a:off x="4724189" y="5016047"/>
                  <a:ext cx="577789" cy="408459"/>
                </a:xfrm>
                <a:prstGeom prst="rect">
                  <a:avLst/>
                </a:prstGeom>
                <a:grpFill/>
                <a:ln>
                  <a:noFill/>
                </a:ln>
              </p:spPr>
              <p:txBody>
                <a:bodyPr wrap="square" lIns="182854" tIns="146284" rIns="182854" bIns="146284" rtlCol="0">
                  <a:spAutoFit/>
                </a:bodyPr>
                <a:lstStyle/>
                <a:p>
                  <a:pPr algn="ctr" defTabSz="932563">
                    <a:lnSpc>
                      <a:spcPct val="90000"/>
                    </a:lnSpc>
                    <a:spcAft>
                      <a:spcPts val="600"/>
                    </a:spcAft>
                    <a:defRPr/>
                  </a:pPr>
                  <a:endParaRPr lang="en-US" sz="600" kern="0" dirty="0">
                    <a:solidFill>
                      <a:srgbClr val="505050"/>
                    </a:solidFill>
                    <a:latin typeface="Cambria" panose="02040503050406030204" pitchFamily="18" charset="0"/>
                    <a:ea typeface="Arial Unicode MS" panose="020B0604020202020204" pitchFamily="34" charset="-128"/>
                    <a:cs typeface="Arial Unicode MS" panose="020B0604020202020204" pitchFamily="34" charset="-128"/>
                  </a:endParaRPr>
                </a:p>
              </p:txBody>
            </p:sp>
            <p:sp>
              <p:nvSpPr>
                <p:cNvPr id="167" name="TextBox 166"/>
                <p:cNvSpPr txBox="1"/>
                <p:nvPr/>
              </p:nvSpPr>
              <p:spPr>
                <a:xfrm>
                  <a:off x="5340570" y="5016047"/>
                  <a:ext cx="577789" cy="408459"/>
                </a:xfrm>
                <a:prstGeom prst="rect">
                  <a:avLst/>
                </a:prstGeom>
                <a:grpFill/>
                <a:ln>
                  <a:noFill/>
                </a:ln>
              </p:spPr>
              <p:txBody>
                <a:bodyPr wrap="square" lIns="182854" tIns="146284" rIns="182854" bIns="146284" rtlCol="0">
                  <a:spAutoFit/>
                </a:bodyPr>
                <a:lstStyle/>
                <a:p>
                  <a:pPr algn="ctr" defTabSz="932563">
                    <a:lnSpc>
                      <a:spcPct val="90000"/>
                    </a:lnSpc>
                    <a:spcAft>
                      <a:spcPts val="600"/>
                    </a:spcAft>
                    <a:defRPr/>
                  </a:pPr>
                  <a:endParaRPr lang="en-US" sz="600" kern="0" dirty="0">
                    <a:solidFill>
                      <a:srgbClr val="505050"/>
                    </a:solidFill>
                    <a:latin typeface="Cambria" panose="02040503050406030204" pitchFamily="18" charset="0"/>
                    <a:ea typeface="Arial Unicode MS" panose="020B0604020202020204" pitchFamily="34" charset="-128"/>
                    <a:cs typeface="Arial Unicode MS" panose="020B0604020202020204" pitchFamily="34" charset="-128"/>
                  </a:endParaRPr>
                </a:p>
              </p:txBody>
            </p:sp>
            <p:sp>
              <p:nvSpPr>
                <p:cNvPr id="169" name="TextBox 168"/>
                <p:cNvSpPr txBox="1"/>
                <p:nvPr/>
              </p:nvSpPr>
              <p:spPr>
                <a:xfrm>
                  <a:off x="6573332" y="5016047"/>
                  <a:ext cx="577789" cy="408459"/>
                </a:xfrm>
                <a:prstGeom prst="rect">
                  <a:avLst/>
                </a:prstGeom>
                <a:grpFill/>
                <a:ln>
                  <a:noFill/>
                </a:ln>
              </p:spPr>
              <p:txBody>
                <a:bodyPr wrap="square" lIns="182854" tIns="146284" rIns="182854" bIns="146284" rtlCol="0">
                  <a:spAutoFit/>
                </a:bodyPr>
                <a:lstStyle/>
                <a:p>
                  <a:pPr algn="ctr" defTabSz="932563">
                    <a:lnSpc>
                      <a:spcPct val="90000"/>
                    </a:lnSpc>
                    <a:spcAft>
                      <a:spcPts val="600"/>
                    </a:spcAft>
                    <a:defRPr/>
                  </a:pPr>
                  <a:endParaRPr lang="en-US" sz="600" kern="0" dirty="0">
                    <a:solidFill>
                      <a:srgbClr val="505050"/>
                    </a:solidFill>
                    <a:latin typeface="Cambria" panose="02040503050406030204" pitchFamily="18" charset="0"/>
                    <a:ea typeface="Arial Unicode MS" panose="020B0604020202020204" pitchFamily="34" charset="-128"/>
                    <a:cs typeface="Arial Unicode MS" panose="020B0604020202020204" pitchFamily="34" charset="-128"/>
                  </a:endParaRPr>
                </a:p>
              </p:txBody>
            </p:sp>
            <p:sp>
              <p:nvSpPr>
                <p:cNvPr id="170" name="TextBox 169"/>
                <p:cNvSpPr txBox="1"/>
                <p:nvPr/>
              </p:nvSpPr>
              <p:spPr>
                <a:xfrm>
                  <a:off x="7189713" y="5016047"/>
                  <a:ext cx="577789" cy="408459"/>
                </a:xfrm>
                <a:prstGeom prst="rect">
                  <a:avLst/>
                </a:prstGeom>
                <a:grpFill/>
                <a:ln>
                  <a:noFill/>
                </a:ln>
              </p:spPr>
              <p:txBody>
                <a:bodyPr wrap="square" lIns="182854" tIns="146284" rIns="182854" bIns="146284" rtlCol="0">
                  <a:spAutoFit/>
                </a:bodyPr>
                <a:lstStyle/>
                <a:p>
                  <a:pPr algn="ctr" defTabSz="932563">
                    <a:lnSpc>
                      <a:spcPct val="90000"/>
                    </a:lnSpc>
                    <a:spcAft>
                      <a:spcPts val="600"/>
                    </a:spcAft>
                    <a:defRPr/>
                  </a:pPr>
                  <a:endParaRPr lang="en-US" sz="600" kern="0" dirty="0">
                    <a:solidFill>
                      <a:srgbClr val="505050"/>
                    </a:solidFill>
                    <a:latin typeface="Cambria" panose="02040503050406030204" pitchFamily="18" charset="0"/>
                    <a:ea typeface="Arial Unicode MS" panose="020B0604020202020204" pitchFamily="34" charset="-128"/>
                    <a:cs typeface="Arial Unicode MS" panose="020B0604020202020204" pitchFamily="34" charset="-128"/>
                  </a:endParaRPr>
                </a:p>
              </p:txBody>
            </p:sp>
            <p:cxnSp>
              <p:nvCxnSpPr>
                <p:cNvPr id="173" name="Straight Connector 172"/>
                <p:cNvCxnSpPr/>
                <p:nvPr/>
              </p:nvCxnSpPr>
              <p:spPr>
                <a:xfrm>
                  <a:off x="4992236" y="4703656"/>
                  <a:ext cx="2518251" cy="0"/>
                </a:xfrm>
                <a:prstGeom prst="line">
                  <a:avLst/>
                </a:prstGeom>
                <a:grpFill/>
                <a:ln w="38100">
                  <a:solidFill>
                    <a:srgbClr val="94BEFF"/>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75" name="Straight Connector 174"/>
                <p:cNvCxnSpPr/>
                <p:nvPr/>
              </p:nvCxnSpPr>
              <p:spPr>
                <a:xfrm>
                  <a:off x="5014649" y="4703656"/>
                  <a:ext cx="1" cy="276106"/>
                </a:xfrm>
                <a:prstGeom prst="line">
                  <a:avLst/>
                </a:prstGeom>
                <a:grpFill/>
                <a:ln w="38100">
                  <a:solidFill>
                    <a:srgbClr val="94BEFF"/>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76" name="Straight Connector 175"/>
                <p:cNvCxnSpPr/>
                <p:nvPr/>
              </p:nvCxnSpPr>
              <p:spPr>
                <a:xfrm>
                  <a:off x="5615863" y="4703656"/>
                  <a:ext cx="1" cy="276106"/>
                </a:xfrm>
                <a:prstGeom prst="line">
                  <a:avLst/>
                </a:prstGeom>
                <a:grpFill/>
                <a:ln w="38100">
                  <a:solidFill>
                    <a:srgbClr val="94BEFF"/>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77" name="Straight Connector 176"/>
                <p:cNvCxnSpPr/>
                <p:nvPr/>
              </p:nvCxnSpPr>
              <p:spPr>
                <a:xfrm>
                  <a:off x="6281187" y="4703656"/>
                  <a:ext cx="1" cy="276106"/>
                </a:xfrm>
                <a:prstGeom prst="line">
                  <a:avLst/>
                </a:prstGeom>
                <a:grpFill/>
                <a:ln w="38100">
                  <a:solidFill>
                    <a:srgbClr val="94BEFF"/>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78" name="Straight Connector 177"/>
                <p:cNvCxnSpPr/>
                <p:nvPr/>
              </p:nvCxnSpPr>
              <p:spPr>
                <a:xfrm>
                  <a:off x="7492655" y="4703656"/>
                  <a:ext cx="1" cy="276106"/>
                </a:xfrm>
                <a:prstGeom prst="line">
                  <a:avLst/>
                </a:prstGeom>
                <a:grpFill/>
                <a:ln w="38100">
                  <a:solidFill>
                    <a:srgbClr val="94BEFF"/>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79" name="Straight Connector 178"/>
                <p:cNvCxnSpPr/>
                <p:nvPr/>
              </p:nvCxnSpPr>
              <p:spPr>
                <a:xfrm>
                  <a:off x="6862358" y="4703656"/>
                  <a:ext cx="1" cy="276106"/>
                </a:xfrm>
                <a:prstGeom prst="line">
                  <a:avLst/>
                </a:prstGeom>
                <a:grpFill/>
                <a:ln w="38100">
                  <a:solidFill>
                    <a:srgbClr val="94BEFF"/>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80" name="Straight Connector 179"/>
                <p:cNvCxnSpPr/>
                <p:nvPr/>
              </p:nvCxnSpPr>
              <p:spPr>
                <a:xfrm>
                  <a:off x="6281187" y="4487567"/>
                  <a:ext cx="1" cy="276106"/>
                </a:xfrm>
                <a:prstGeom prst="line">
                  <a:avLst/>
                </a:prstGeom>
                <a:grpFill/>
                <a:ln w="38100">
                  <a:solidFill>
                    <a:srgbClr val="94BEFF"/>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3" name="TextBox 12"/>
              <p:cNvSpPr txBox="1"/>
              <p:nvPr/>
            </p:nvSpPr>
            <p:spPr>
              <a:xfrm>
                <a:off x="5534789" y="3621408"/>
                <a:ext cx="1344535" cy="369332"/>
              </a:xfrm>
              <a:prstGeom prst="rect">
                <a:avLst/>
              </a:prstGeom>
              <a:grpFill/>
            </p:spPr>
            <p:txBody>
              <a:bodyPr wrap="square" lIns="0" tIns="0" rIns="0" bIns="0" rtlCol="0">
                <a:noAutofit/>
              </a:bodyPr>
              <a:lstStyle/>
              <a:p>
                <a:r>
                  <a:rPr lang="en-US" sz="2400" dirty="0"/>
                  <a:t>ADL Store</a:t>
                </a:r>
              </a:p>
            </p:txBody>
          </p:sp>
        </p:grpSp>
        <p:pic>
          <p:nvPicPr>
            <p:cNvPr id="10" name="Picture 9"/>
            <p:cNvPicPr>
              <a:picLocks noChangeAspect="1"/>
            </p:cNvPicPr>
            <p:nvPr/>
          </p:nvPicPr>
          <p:blipFill>
            <a:blip r:embed="rId16">
              <a:biLevel thresh="25000"/>
              <a:extLst>
                <a:ext uri="{28A0092B-C50C-407E-A947-70E740481C1C}">
                  <a14:useLocalDpi xmlns:a14="http://schemas.microsoft.com/office/drawing/2010/main" val="0"/>
                </a:ext>
              </a:extLst>
            </a:blip>
            <a:stretch>
              <a:fillRect/>
            </a:stretch>
          </p:blipFill>
          <p:spPr>
            <a:xfrm>
              <a:off x="5614590" y="2274969"/>
              <a:ext cx="793106" cy="793104"/>
            </a:xfrm>
            <a:prstGeom prst="rect">
              <a:avLst/>
            </a:prstGeom>
            <a:grpFill/>
          </p:spPr>
        </p:pic>
      </p:grpSp>
    </p:spTree>
    <p:extLst>
      <p:ext uri="{BB962C8B-B14F-4D97-AF65-F5344CB8AC3E}">
        <p14:creationId xmlns:p14="http://schemas.microsoft.com/office/powerpoint/2010/main" val="2453152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76"/>
                                        </p:tgtEl>
                                        <p:attrNameLst>
                                          <p:attrName>style.visibility</p:attrName>
                                        </p:attrNameLst>
                                      </p:cBhvr>
                                      <p:to>
                                        <p:strVal val="visible"/>
                                      </p:to>
                                    </p:set>
                                    <p:animEffect transition="in" filter="fade">
                                      <p:cBhvr>
                                        <p:cTn id="11" dur="750"/>
                                        <p:tgtEl>
                                          <p:spTgt spid="76"/>
                                        </p:tgtEl>
                                      </p:cBhvr>
                                    </p:animEffect>
                                  </p:childTnLst>
                                </p:cTn>
                              </p:par>
                            </p:childTnLst>
                          </p:cTn>
                        </p:par>
                        <p:par>
                          <p:cTn id="12" fill="hold">
                            <p:stCondLst>
                              <p:cond delay="1250"/>
                            </p:stCondLst>
                            <p:childTnLst>
                              <p:par>
                                <p:cTn id="13" presetID="22" presetClass="entr" presetSubtype="8" fill="hold"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left)">
                                      <p:cBhvr>
                                        <p:cTn id="15" dur="500"/>
                                        <p:tgtEl>
                                          <p:spTgt spid="6"/>
                                        </p:tgtEl>
                                      </p:cBhvr>
                                    </p:animEffect>
                                  </p:childTnLst>
                                </p:cTn>
                              </p:par>
                            </p:childTnLst>
                          </p:cTn>
                        </p:par>
                        <p:par>
                          <p:cTn id="16" fill="hold">
                            <p:stCondLst>
                              <p:cond delay="1750"/>
                            </p:stCondLst>
                            <p:childTnLst>
                              <p:par>
                                <p:cTn id="17" presetID="10" presetClass="entr" presetSubtype="0" fill="hold" nodeType="after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750"/>
                                        <p:tgtEl>
                                          <p:spTgt spid="12"/>
                                        </p:tgtEl>
                                      </p:cBhvr>
                                    </p:animEffect>
                                  </p:childTnLst>
                                </p:cTn>
                              </p:par>
                            </p:childTnLst>
                          </p:cTn>
                        </p:par>
                        <p:par>
                          <p:cTn id="20" fill="hold">
                            <p:stCondLst>
                              <p:cond delay="2500"/>
                            </p:stCondLst>
                            <p:childTnLst>
                              <p:par>
                                <p:cTn id="21" presetID="22" presetClass="entr" presetSubtype="8" fill="hold" nodeType="after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wipe(left)">
                                      <p:cBhvr>
                                        <p:cTn id="23" dur="500"/>
                                        <p:tgtEl>
                                          <p:spTgt spid="7"/>
                                        </p:tgtEl>
                                      </p:cBhvr>
                                    </p:animEffect>
                                  </p:childTnLst>
                                </p:cTn>
                              </p:par>
                            </p:childTnLst>
                          </p:cTn>
                        </p:par>
                        <p:par>
                          <p:cTn id="24" fill="hold">
                            <p:stCondLst>
                              <p:cond delay="3000"/>
                            </p:stCondLst>
                            <p:childTnLst>
                              <p:par>
                                <p:cTn id="25" presetID="10" presetClass="entr" presetSubtype="0" fill="hold" nodeType="after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75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Object 10" hidden="1"/>
          <p:cNvGraphicFramePr>
            <a:graphicFrameLocks noChangeAspect="1"/>
          </p:cNvGraphicFramePr>
          <p:nvPr>
            <p:custDataLst>
              <p:tags r:id="rId2"/>
            </p:custDataLst>
            <p:extLst/>
          </p:nvPr>
        </p:nvGraphicFramePr>
        <p:xfrm>
          <a:off x="2453" y="2075"/>
          <a:ext cx="1587" cy="1587"/>
        </p:xfrm>
        <a:graphic>
          <a:graphicData uri="http://schemas.openxmlformats.org/presentationml/2006/ole">
            <mc:AlternateContent xmlns:mc="http://schemas.openxmlformats.org/markup-compatibility/2006">
              <mc:Choice xmlns:v="urn:schemas-microsoft-com:vml" Requires="v">
                <p:oleObj spid="_x0000_s1823" name="think-cell Slide" r:id="rId5" imgW="377" imgH="377" progId="TCLayout.ActiveDocument.1">
                  <p:embed/>
                </p:oleObj>
              </mc:Choice>
              <mc:Fallback>
                <p:oleObj name="think-cell Slide" r:id="rId5" imgW="377" imgH="377" progId="TCLayout.ActiveDocument.1">
                  <p:embed/>
                  <p:pic>
                    <p:nvPicPr>
                      <p:cNvPr id="11" name="Object 10" hidden="1"/>
                      <p:cNvPicPr/>
                      <p:nvPr/>
                    </p:nvPicPr>
                    <p:blipFill>
                      <a:blip r:embed="rId6"/>
                      <a:stretch>
                        <a:fillRect/>
                      </a:stretch>
                    </p:blipFill>
                    <p:spPr>
                      <a:xfrm>
                        <a:off x="2453" y="2075"/>
                        <a:ext cx="1587" cy="1587"/>
                      </a:xfrm>
                      <a:prstGeom prst="rect">
                        <a:avLst/>
                      </a:prstGeom>
                    </p:spPr>
                  </p:pic>
                </p:oleObj>
              </mc:Fallback>
            </mc:AlternateContent>
          </a:graphicData>
        </a:graphic>
      </p:graphicFrame>
      <p:sp>
        <p:nvSpPr>
          <p:cNvPr id="3" name="TextBox 2"/>
          <p:cNvSpPr txBox="1"/>
          <p:nvPr/>
        </p:nvSpPr>
        <p:spPr>
          <a:xfrm>
            <a:off x="144124" y="764905"/>
            <a:ext cx="4910909" cy="4204187"/>
          </a:xfrm>
          <a:prstGeom prst="rect">
            <a:avLst/>
          </a:prstGeom>
          <a:noFill/>
        </p:spPr>
        <p:txBody>
          <a:bodyPr wrap="square" lIns="182854" tIns="146284" rIns="182854" bIns="146284" rtlCol="0">
            <a:spAutoFit/>
          </a:bodyPr>
          <a:lstStyle/>
          <a:p>
            <a:pPr>
              <a:lnSpc>
                <a:spcPct val="90000"/>
              </a:lnSpc>
              <a:spcAft>
                <a:spcPts val="600"/>
              </a:spcAft>
            </a:pPr>
            <a:r>
              <a:rPr lang="en-US" sz="4800" dirty="0">
                <a:solidFill>
                  <a:schemeClr val="bg1">
                    <a:lumMod val="75000"/>
                  </a:schemeClr>
                </a:solidFill>
                <a:latin typeface="+mj-lt"/>
                <a:ea typeface="Segoe UI" pitchFamily="34" charset="0"/>
                <a:cs typeface="Segoe UI" pitchFamily="34" charset="0"/>
              </a:rPr>
              <a:t>Azure </a:t>
            </a:r>
            <a:br>
              <a:rPr lang="en-US" sz="4800" dirty="0">
                <a:solidFill>
                  <a:schemeClr val="bg1">
                    <a:lumMod val="75000"/>
                  </a:schemeClr>
                </a:solidFill>
                <a:latin typeface="+mj-lt"/>
                <a:ea typeface="Segoe UI" pitchFamily="34" charset="0"/>
                <a:cs typeface="Segoe UI" pitchFamily="34" charset="0"/>
              </a:rPr>
            </a:br>
            <a:r>
              <a:rPr lang="en-US" sz="4800" dirty="0">
                <a:solidFill>
                  <a:schemeClr val="bg1">
                    <a:lumMod val="75000"/>
                  </a:schemeClr>
                </a:solidFill>
                <a:latin typeface="+mj-lt"/>
                <a:ea typeface="Segoe UI" pitchFamily="34" charset="0"/>
                <a:cs typeface="Segoe UI" pitchFamily="34" charset="0"/>
              </a:rPr>
              <a:t>Data Lake Analytics Service</a:t>
            </a:r>
          </a:p>
          <a:p>
            <a:pPr>
              <a:lnSpc>
                <a:spcPct val="90000"/>
              </a:lnSpc>
              <a:spcBef>
                <a:spcPts val="1200"/>
              </a:spcBef>
              <a:spcAft>
                <a:spcPts val="600"/>
              </a:spcAft>
            </a:pPr>
            <a:r>
              <a:rPr lang="en-US" sz="3600" dirty="0">
                <a:solidFill>
                  <a:schemeClr val="bg1">
                    <a:lumMod val="75000"/>
                  </a:schemeClr>
                </a:solidFill>
                <a:latin typeface="+mj-lt"/>
                <a:ea typeface="Segoe UI" pitchFamily="34" charset="0"/>
                <a:cs typeface="Segoe UI" pitchFamily="34" charset="0"/>
              </a:rPr>
              <a:t>A new distributed analytics service</a:t>
            </a:r>
          </a:p>
          <a:p>
            <a:pPr>
              <a:lnSpc>
                <a:spcPct val="90000"/>
              </a:lnSpc>
              <a:spcAft>
                <a:spcPts val="600"/>
              </a:spcAft>
            </a:pPr>
            <a:endParaRPr lang="en-US" sz="4400" dirty="0">
              <a:latin typeface="+mj-lt"/>
              <a:ea typeface="Segoe UI" pitchFamily="34" charset="0"/>
              <a:cs typeface="Segoe UI" pitchFamily="34" charset="0"/>
            </a:endParaRPr>
          </a:p>
        </p:txBody>
      </p:sp>
      <p:sp>
        <p:nvSpPr>
          <p:cNvPr id="4" name="TextBox 3"/>
          <p:cNvSpPr txBox="1"/>
          <p:nvPr/>
        </p:nvSpPr>
        <p:spPr>
          <a:xfrm>
            <a:off x="5675358" y="875005"/>
            <a:ext cx="6419768" cy="4185721"/>
          </a:xfrm>
          <a:prstGeom prst="rect">
            <a:avLst/>
          </a:prstGeom>
          <a:noFill/>
        </p:spPr>
        <p:txBody>
          <a:bodyPr wrap="square" lIns="182854" tIns="146284" rIns="182854" bIns="146284" rtlCol="0">
            <a:spAutoFit/>
          </a:bodyPr>
          <a:lstStyle/>
          <a:p>
            <a:pPr marL="336145" indent="-336145">
              <a:lnSpc>
                <a:spcPct val="90000"/>
              </a:lnSpc>
              <a:spcBef>
                <a:spcPts val="1200"/>
              </a:spcBef>
              <a:spcAft>
                <a:spcPts val="1200"/>
              </a:spcAft>
              <a:buClr>
                <a:schemeClr val="tx1"/>
              </a:buClr>
              <a:buSzPct val="100000"/>
              <a:buFont typeface="Wingdings" panose="05000000000000000000" pitchFamily="2" charset="2"/>
              <a:buChar char="§"/>
            </a:pPr>
            <a:r>
              <a:rPr lang="en-US" sz="2400" dirty="0">
                <a:solidFill>
                  <a:schemeClr val="bg1">
                    <a:lumMod val="75000"/>
                  </a:schemeClr>
                </a:solidFill>
              </a:rPr>
              <a:t>Built on </a:t>
            </a:r>
            <a:r>
              <a:rPr lang="en-US" sz="2400" dirty="0">
                <a:solidFill>
                  <a:schemeClr val="bg1">
                    <a:lumMod val="75000"/>
                  </a:schemeClr>
                </a:solidFill>
                <a:ea typeface="Segoe UI Black" panose="020B0A02040204020203" pitchFamily="34" charset="0"/>
                <a:cs typeface="Segoe UI Black" panose="020B0A02040204020203" pitchFamily="34" charset="0"/>
              </a:rPr>
              <a:t>Apache YARN</a:t>
            </a:r>
          </a:p>
          <a:p>
            <a:pPr marL="336145" indent="-336145">
              <a:lnSpc>
                <a:spcPct val="90000"/>
              </a:lnSpc>
              <a:spcBef>
                <a:spcPts val="1200"/>
              </a:spcBef>
              <a:spcAft>
                <a:spcPts val="1200"/>
              </a:spcAft>
              <a:buClr>
                <a:schemeClr val="tx1"/>
              </a:buClr>
              <a:buSzPct val="100000"/>
              <a:buFont typeface="Wingdings" panose="05000000000000000000" pitchFamily="2" charset="2"/>
              <a:buChar char="§"/>
            </a:pPr>
            <a:r>
              <a:rPr lang="en-US" sz="2400" dirty="0">
                <a:solidFill>
                  <a:schemeClr val="bg1">
                    <a:lumMod val="75000"/>
                  </a:schemeClr>
                </a:solidFill>
                <a:ea typeface="Segoe UI Black" panose="020B0A02040204020203" pitchFamily="34" charset="0"/>
                <a:cs typeface="Segoe UI Black" panose="020B0A02040204020203" pitchFamily="34" charset="0"/>
              </a:rPr>
              <a:t>Scales dynamically </a:t>
            </a:r>
            <a:r>
              <a:rPr lang="en-US" sz="2400" dirty="0">
                <a:solidFill>
                  <a:schemeClr val="bg1">
                    <a:lumMod val="75000"/>
                  </a:schemeClr>
                </a:solidFill>
              </a:rPr>
              <a:t>with the turn of a dial</a:t>
            </a:r>
          </a:p>
          <a:p>
            <a:pPr marL="336145" indent="-336145">
              <a:lnSpc>
                <a:spcPct val="90000"/>
              </a:lnSpc>
              <a:spcBef>
                <a:spcPts val="1200"/>
              </a:spcBef>
              <a:spcAft>
                <a:spcPts val="1200"/>
              </a:spcAft>
              <a:buClr>
                <a:schemeClr val="tx1"/>
              </a:buClr>
              <a:buSzPct val="100000"/>
              <a:buFont typeface="Wingdings" panose="05000000000000000000" pitchFamily="2" charset="2"/>
              <a:buChar char="§"/>
            </a:pPr>
            <a:r>
              <a:rPr lang="en-US" sz="2400" dirty="0">
                <a:solidFill>
                  <a:schemeClr val="bg1">
                    <a:lumMod val="75000"/>
                  </a:schemeClr>
                </a:solidFill>
                <a:ea typeface="Segoe UI Black" panose="020B0A02040204020203" pitchFamily="34" charset="0"/>
                <a:cs typeface="Segoe UI Black" panose="020B0A02040204020203" pitchFamily="34" charset="0"/>
              </a:rPr>
              <a:t>Pay by the query</a:t>
            </a:r>
          </a:p>
          <a:p>
            <a:pPr marL="336145" indent="-336145">
              <a:lnSpc>
                <a:spcPct val="90000"/>
              </a:lnSpc>
              <a:spcBef>
                <a:spcPts val="1200"/>
              </a:spcBef>
              <a:spcAft>
                <a:spcPts val="1200"/>
              </a:spcAft>
              <a:buClr>
                <a:schemeClr val="tx1"/>
              </a:buClr>
              <a:buSzPct val="100000"/>
              <a:buFont typeface="Wingdings" panose="05000000000000000000" pitchFamily="2" charset="2"/>
              <a:buChar char="§"/>
            </a:pPr>
            <a:r>
              <a:rPr lang="en-US" sz="2400" dirty="0">
                <a:solidFill>
                  <a:schemeClr val="bg1">
                    <a:lumMod val="75000"/>
                  </a:schemeClr>
                </a:solidFill>
              </a:rPr>
              <a:t>Supports</a:t>
            </a:r>
            <a:r>
              <a:rPr lang="en-US" sz="2400" dirty="0">
                <a:solidFill>
                  <a:schemeClr val="bg1">
                    <a:lumMod val="75000"/>
                  </a:schemeClr>
                </a:solidFill>
                <a:ea typeface="Segoe UI Black" panose="020B0A02040204020203" pitchFamily="34" charset="0"/>
                <a:cs typeface="Segoe UI Black" panose="020B0A02040204020203" pitchFamily="34" charset="0"/>
              </a:rPr>
              <a:t> Azure AD </a:t>
            </a:r>
            <a:r>
              <a:rPr lang="en-US" sz="2400" dirty="0">
                <a:solidFill>
                  <a:schemeClr val="bg1">
                    <a:lumMod val="75000"/>
                  </a:schemeClr>
                </a:solidFill>
              </a:rPr>
              <a:t>for access control, roles, and integration with </a:t>
            </a:r>
            <a:r>
              <a:rPr lang="en-US" sz="2400" dirty="0" err="1">
                <a:solidFill>
                  <a:schemeClr val="bg1">
                    <a:lumMod val="75000"/>
                  </a:schemeClr>
                </a:solidFill>
              </a:rPr>
              <a:t>on-premise</a:t>
            </a:r>
            <a:r>
              <a:rPr lang="en-US" sz="2400" dirty="0">
                <a:solidFill>
                  <a:schemeClr val="bg1">
                    <a:lumMod val="75000"/>
                  </a:schemeClr>
                </a:solidFill>
              </a:rPr>
              <a:t> identity systems</a:t>
            </a:r>
          </a:p>
          <a:p>
            <a:pPr marL="336145" indent="-336145">
              <a:lnSpc>
                <a:spcPct val="90000"/>
              </a:lnSpc>
              <a:spcBef>
                <a:spcPts val="1200"/>
              </a:spcBef>
              <a:spcAft>
                <a:spcPts val="1200"/>
              </a:spcAft>
              <a:buClr>
                <a:schemeClr val="tx1"/>
              </a:buClr>
              <a:buSzPct val="100000"/>
              <a:buFont typeface="Wingdings" panose="05000000000000000000" pitchFamily="2" charset="2"/>
              <a:buChar char="§"/>
            </a:pPr>
            <a:r>
              <a:rPr lang="en-US" sz="2400" dirty="0">
                <a:solidFill>
                  <a:schemeClr val="bg1">
                    <a:lumMod val="75000"/>
                  </a:schemeClr>
                </a:solidFill>
              </a:rPr>
              <a:t>Built with </a:t>
            </a:r>
            <a:r>
              <a:rPr lang="en-US" sz="2400" dirty="0">
                <a:solidFill>
                  <a:schemeClr val="bg1">
                    <a:lumMod val="75000"/>
                  </a:schemeClr>
                </a:solidFill>
                <a:ea typeface="Segoe UI Black" panose="020B0A02040204020203" pitchFamily="34" charset="0"/>
                <a:cs typeface="Segoe UI Black" panose="020B0A02040204020203" pitchFamily="34" charset="0"/>
              </a:rPr>
              <a:t>U-SQL</a:t>
            </a:r>
            <a:r>
              <a:rPr lang="en-US" sz="2400" dirty="0">
                <a:solidFill>
                  <a:schemeClr val="bg1">
                    <a:lumMod val="75000"/>
                  </a:schemeClr>
                </a:solidFill>
              </a:rPr>
              <a:t> to unify the benefits of SQL with the power of C# </a:t>
            </a:r>
          </a:p>
        </p:txBody>
      </p:sp>
      <p:sp>
        <p:nvSpPr>
          <p:cNvPr id="5" name="Slide Number Placeholder 4"/>
          <p:cNvSpPr>
            <a:spLocks noGrp="1"/>
          </p:cNvSpPr>
          <p:nvPr>
            <p:ph type="sldNum" sz="quarter" idx="11"/>
          </p:nvPr>
        </p:nvSpPr>
        <p:spPr/>
        <p:txBody>
          <a:bodyPr/>
          <a:lstStyle/>
          <a:p>
            <a:pPr>
              <a:defRPr/>
            </a:pPr>
            <a:fld id="{F8A0AC42-AA1D-4944-8D96-660DE70C7E1B}" type="slidenum">
              <a:rPr lang="en-US" smtClean="0"/>
              <a:pPr>
                <a:defRPr/>
              </a:pPr>
              <a:t>8</a:t>
            </a:fld>
            <a:endParaRPr lang="en-US" dirty="0"/>
          </a:p>
        </p:txBody>
      </p:sp>
      <p:grpSp>
        <p:nvGrpSpPr>
          <p:cNvPr id="9" name="Group 8"/>
          <p:cNvGrpSpPr/>
          <p:nvPr/>
        </p:nvGrpSpPr>
        <p:grpSpPr>
          <a:xfrm>
            <a:off x="2807462" y="4612241"/>
            <a:ext cx="1938750" cy="1873764"/>
            <a:chOff x="7780975" y="2716621"/>
            <a:chExt cx="2249434" cy="2174034"/>
          </a:xfrm>
        </p:grpSpPr>
        <p:sp>
          <p:nvSpPr>
            <p:cNvPr id="10" name="Rounded Rectangle 9"/>
            <p:cNvSpPr/>
            <p:nvPr/>
          </p:nvSpPr>
          <p:spPr bwMode="auto">
            <a:xfrm rot="1534581">
              <a:off x="7912418" y="2810683"/>
              <a:ext cx="1106050" cy="1915651"/>
            </a:xfrm>
            <a:prstGeom prst="roundRect">
              <a:avLst>
                <a:gd name="adj" fmla="val 8841"/>
              </a:avLst>
            </a:prstGeom>
            <a:solidFill>
              <a:srgbClr val="7A7A7A"/>
            </a:solidFill>
            <a:ln w="152400">
              <a:solidFill>
                <a:srgbClr val="7A7A7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sp>
          <p:nvSpPr>
            <p:cNvPr id="12" name="Rounded Rectangle 11"/>
            <p:cNvSpPr/>
            <p:nvPr/>
          </p:nvSpPr>
          <p:spPr bwMode="auto">
            <a:xfrm rot="1534581">
              <a:off x="7954205" y="2845813"/>
              <a:ext cx="2051040" cy="1915651"/>
            </a:xfrm>
            <a:prstGeom prst="roundRect">
              <a:avLst>
                <a:gd name="adj" fmla="val 8841"/>
              </a:avLst>
            </a:prstGeom>
            <a:solidFill>
              <a:srgbClr val="7A7A7A"/>
            </a:solidFill>
            <a:ln w="152400">
              <a:solidFill>
                <a:srgbClr val="7A7A7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sp>
          <p:nvSpPr>
            <p:cNvPr id="13" name="Rounded Rectangle 12"/>
            <p:cNvSpPr/>
            <p:nvPr/>
          </p:nvSpPr>
          <p:spPr bwMode="auto">
            <a:xfrm>
              <a:off x="7780975" y="2716621"/>
              <a:ext cx="2249434" cy="2174034"/>
            </a:xfrm>
            <a:prstGeom prst="roundRect">
              <a:avLst>
                <a:gd name="adj" fmla="val 8841"/>
              </a:avLst>
            </a:prstGeom>
            <a:solidFill>
              <a:schemeClr val="bg1"/>
            </a:solidFill>
            <a:ln w="152400">
              <a:solidFill>
                <a:srgbClr val="A0A1A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sp>
          <p:nvSpPr>
            <p:cNvPr id="15" name="Freeform 14"/>
            <p:cNvSpPr/>
            <p:nvPr/>
          </p:nvSpPr>
          <p:spPr bwMode="auto">
            <a:xfrm>
              <a:off x="8500707" y="3098244"/>
              <a:ext cx="877077" cy="1455575"/>
            </a:xfrm>
            <a:custGeom>
              <a:avLst/>
              <a:gdLst>
                <a:gd name="connsiteX0" fmla="*/ 559836 w 877077"/>
                <a:gd name="connsiteY0" fmla="*/ 37322 h 1418253"/>
                <a:gd name="connsiteX1" fmla="*/ 0 w 877077"/>
                <a:gd name="connsiteY1" fmla="*/ 895739 h 1418253"/>
                <a:gd name="connsiteX2" fmla="*/ 363894 w 877077"/>
                <a:gd name="connsiteY2" fmla="*/ 914400 h 1418253"/>
                <a:gd name="connsiteX3" fmla="*/ 242596 w 877077"/>
                <a:gd name="connsiteY3" fmla="*/ 1418253 h 1418253"/>
                <a:gd name="connsiteX4" fmla="*/ 877077 w 877077"/>
                <a:gd name="connsiteY4" fmla="*/ 541176 h 1418253"/>
                <a:gd name="connsiteX5" fmla="*/ 466530 w 877077"/>
                <a:gd name="connsiteY5" fmla="*/ 541176 h 1418253"/>
                <a:gd name="connsiteX6" fmla="*/ 615820 w 877077"/>
                <a:gd name="connsiteY6" fmla="*/ 0 h 1418253"/>
                <a:gd name="connsiteX0" fmla="*/ 559836 w 877077"/>
                <a:gd name="connsiteY0" fmla="*/ 74644 h 1455575"/>
                <a:gd name="connsiteX1" fmla="*/ 0 w 877077"/>
                <a:gd name="connsiteY1" fmla="*/ 933061 h 1455575"/>
                <a:gd name="connsiteX2" fmla="*/ 363894 w 877077"/>
                <a:gd name="connsiteY2" fmla="*/ 951722 h 1455575"/>
                <a:gd name="connsiteX3" fmla="*/ 242596 w 877077"/>
                <a:gd name="connsiteY3" fmla="*/ 1455575 h 1455575"/>
                <a:gd name="connsiteX4" fmla="*/ 877077 w 877077"/>
                <a:gd name="connsiteY4" fmla="*/ 578498 h 1455575"/>
                <a:gd name="connsiteX5" fmla="*/ 466530 w 877077"/>
                <a:gd name="connsiteY5" fmla="*/ 578498 h 1455575"/>
                <a:gd name="connsiteX6" fmla="*/ 615820 w 877077"/>
                <a:gd name="connsiteY6" fmla="*/ 0 h 1455575"/>
                <a:gd name="connsiteX0" fmla="*/ 597158 w 877077"/>
                <a:gd name="connsiteY0" fmla="*/ 9330 h 1455575"/>
                <a:gd name="connsiteX1" fmla="*/ 0 w 877077"/>
                <a:gd name="connsiteY1" fmla="*/ 933061 h 1455575"/>
                <a:gd name="connsiteX2" fmla="*/ 363894 w 877077"/>
                <a:gd name="connsiteY2" fmla="*/ 951722 h 1455575"/>
                <a:gd name="connsiteX3" fmla="*/ 242596 w 877077"/>
                <a:gd name="connsiteY3" fmla="*/ 1455575 h 1455575"/>
                <a:gd name="connsiteX4" fmla="*/ 877077 w 877077"/>
                <a:gd name="connsiteY4" fmla="*/ 578498 h 1455575"/>
                <a:gd name="connsiteX5" fmla="*/ 466530 w 877077"/>
                <a:gd name="connsiteY5" fmla="*/ 578498 h 1455575"/>
                <a:gd name="connsiteX6" fmla="*/ 615820 w 877077"/>
                <a:gd name="connsiteY6" fmla="*/ 0 h 145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7077" h="1455575">
                  <a:moveTo>
                    <a:pt x="597158" y="9330"/>
                  </a:moveTo>
                  <a:lnTo>
                    <a:pt x="0" y="933061"/>
                  </a:lnTo>
                  <a:lnTo>
                    <a:pt x="363894" y="951722"/>
                  </a:lnTo>
                  <a:lnTo>
                    <a:pt x="242596" y="1455575"/>
                  </a:lnTo>
                  <a:lnTo>
                    <a:pt x="877077" y="578498"/>
                  </a:lnTo>
                  <a:lnTo>
                    <a:pt x="466530" y="578498"/>
                  </a:lnTo>
                  <a:lnTo>
                    <a:pt x="615820" y="0"/>
                  </a:lnTo>
                </a:path>
              </a:pathLst>
            </a:cu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030572764"/>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Rectangle 117"/>
          <p:cNvSpPr/>
          <p:nvPr/>
        </p:nvSpPr>
        <p:spPr bwMode="auto">
          <a:xfrm>
            <a:off x="10637152" y="2877944"/>
            <a:ext cx="1458675" cy="541877"/>
          </a:xfrm>
          <a:prstGeom prst="rect">
            <a:avLst/>
          </a:prstGeom>
          <a:solidFill>
            <a:schemeClr val="bg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7" name="Title 26"/>
          <p:cNvSpPr>
            <a:spLocks noGrp="1"/>
          </p:cNvSpPr>
          <p:nvPr>
            <p:ph type="title"/>
          </p:nvPr>
        </p:nvSpPr>
        <p:spPr>
          <a:xfrm>
            <a:off x="230708" y="118892"/>
            <a:ext cx="11655840" cy="899665"/>
          </a:xfrm>
        </p:spPr>
        <p:txBody>
          <a:bodyPr/>
          <a:lstStyle/>
          <a:p>
            <a:r>
              <a:rPr lang="en-US" sz="4000" dirty="0">
                <a:solidFill>
                  <a:schemeClr val="bg1">
                    <a:lumMod val="75000"/>
                  </a:schemeClr>
                </a:solidFill>
              </a:rPr>
              <a:t>Data at Speed </a:t>
            </a:r>
          </a:p>
        </p:txBody>
      </p:sp>
      <p:sp>
        <p:nvSpPr>
          <p:cNvPr id="134" name="Rectangle 133"/>
          <p:cNvSpPr/>
          <p:nvPr/>
        </p:nvSpPr>
        <p:spPr bwMode="auto">
          <a:xfrm>
            <a:off x="8513333" y="1189495"/>
            <a:ext cx="1701999" cy="2870523"/>
          </a:xfrm>
          <a:prstGeom prst="rect">
            <a:avLst/>
          </a:prstGeom>
          <a:solidFill>
            <a:schemeClr val="bg1">
              <a:lumMod val="75000"/>
            </a:schemeClr>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79" tIns="91427" rIns="18279" bIns="91388" numCol="1" spcCol="1270" anchor="t" anchorCtr="0">
            <a:noAutofit/>
          </a:bodyPr>
          <a:lstStyle/>
          <a:p>
            <a:pPr algn="ctr" defTabSz="724855">
              <a:spcBef>
                <a:spcPct val="0"/>
              </a:spcBef>
              <a:spcAft>
                <a:spcPct val="35000"/>
              </a:spcAft>
              <a:defRPr/>
            </a:pPr>
            <a:r>
              <a:rPr lang="en-US" sz="1400" kern="0" dirty="0">
                <a:solidFill>
                  <a:schemeClr val="tx1"/>
                </a:solidFill>
                <a:latin typeface="Segoe UI Semibold" panose="020B0702040204020203" pitchFamily="34" charset="0"/>
                <a:cs typeface="Segoe UI Semibold" panose="020B0702040204020203" pitchFamily="34" charset="0"/>
              </a:rPr>
              <a:t>Intelligence</a:t>
            </a:r>
          </a:p>
        </p:txBody>
      </p:sp>
      <p:sp>
        <p:nvSpPr>
          <p:cNvPr id="142" name="Rectangle 141"/>
          <p:cNvSpPr/>
          <p:nvPr/>
        </p:nvSpPr>
        <p:spPr bwMode="auto">
          <a:xfrm>
            <a:off x="8504395" y="4184315"/>
            <a:ext cx="1710936" cy="1267591"/>
          </a:xfrm>
          <a:prstGeom prst="rect">
            <a:avLst/>
          </a:prstGeom>
          <a:solidFill>
            <a:schemeClr val="bg1">
              <a:lumMod val="75000"/>
            </a:schemeClr>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79" tIns="91427" rIns="18279" bIns="91388" numCol="1" spcCol="1270" anchor="t" anchorCtr="0">
            <a:noAutofit/>
          </a:bodyPr>
          <a:lstStyle/>
          <a:p>
            <a:pPr algn="ctr" defTabSz="724855">
              <a:spcBef>
                <a:spcPct val="0"/>
              </a:spcBef>
              <a:spcAft>
                <a:spcPct val="35000"/>
              </a:spcAft>
              <a:defRPr/>
            </a:pPr>
            <a:r>
              <a:rPr lang="en-US" sz="1400" kern="0" dirty="0">
                <a:solidFill>
                  <a:schemeClr val="tx1"/>
                </a:solidFill>
                <a:latin typeface="Segoe UI Semibold" panose="020B0702040204020203" pitchFamily="34" charset="0"/>
                <a:cs typeface="Segoe UI Semibold" panose="020B0702040204020203" pitchFamily="34" charset="0"/>
              </a:rPr>
              <a:t>Dashboards &amp; Visualizations</a:t>
            </a:r>
          </a:p>
        </p:txBody>
      </p:sp>
      <p:sp>
        <p:nvSpPr>
          <p:cNvPr id="131" name="Rectangle 130"/>
          <p:cNvSpPr/>
          <p:nvPr/>
        </p:nvSpPr>
        <p:spPr bwMode="auto">
          <a:xfrm>
            <a:off x="2153474" y="1189495"/>
            <a:ext cx="1627735" cy="4262412"/>
          </a:xfrm>
          <a:prstGeom prst="rect">
            <a:avLst/>
          </a:prstGeom>
          <a:solidFill>
            <a:schemeClr val="bg1">
              <a:lumMod val="75000"/>
            </a:schemeClr>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79" tIns="91427" rIns="18279" bIns="91388" numCol="1" spcCol="1270" anchor="t" anchorCtr="0">
            <a:noAutofit/>
          </a:bodyPr>
          <a:lstStyle/>
          <a:p>
            <a:pPr algn="ctr" defTabSz="724855">
              <a:spcBef>
                <a:spcPct val="0"/>
              </a:spcBef>
              <a:spcAft>
                <a:spcPct val="35000"/>
              </a:spcAft>
              <a:defRPr/>
            </a:pPr>
            <a:r>
              <a:rPr lang="en-US" sz="1400" kern="0" dirty="0">
                <a:solidFill>
                  <a:schemeClr val="tx1"/>
                </a:solidFill>
                <a:latin typeface="Segoe UI Semibold" panose="020B0702040204020203" pitchFamily="34" charset="0"/>
                <a:cs typeface="Segoe UI Semibold" panose="020B0702040204020203" pitchFamily="34" charset="0"/>
              </a:rPr>
              <a:t>Information Management</a:t>
            </a:r>
          </a:p>
        </p:txBody>
      </p:sp>
      <p:sp>
        <p:nvSpPr>
          <p:cNvPr id="132" name="Rectangle 131"/>
          <p:cNvSpPr/>
          <p:nvPr/>
        </p:nvSpPr>
        <p:spPr bwMode="auto">
          <a:xfrm>
            <a:off x="4365801" y="1189495"/>
            <a:ext cx="1674553" cy="4262412"/>
          </a:xfrm>
          <a:prstGeom prst="rect">
            <a:avLst/>
          </a:prstGeom>
          <a:solidFill>
            <a:schemeClr val="bg1">
              <a:lumMod val="75000"/>
            </a:schemeClr>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79" tIns="91427" rIns="18279" bIns="91388" numCol="1" spcCol="1270" anchor="t" anchorCtr="0">
            <a:noAutofit/>
          </a:bodyPr>
          <a:lstStyle/>
          <a:p>
            <a:pPr algn="ctr" defTabSz="724855">
              <a:spcBef>
                <a:spcPct val="0"/>
              </a:spcBef>
              <a:spcAft>
                <a:spcPct val="35000"/>
              </a:spcAft>
              <a:defRPr/>
            </a:pPr>
            <a:r>
              <a:rPr lang="en-US" sz="1400" kern="0" dirty="0">
                <a:solidFill>
                  <a:schemeClr val="tx1"/>
                </a:solidFill>
                <a:latin typeface="Segoe UI Semibold" panose="020B0702040204020203" pitchFamily="34" charset="0"/>
                <a:cs typeface="Segoe UI Semibold" panose="020B0702040204020203" pitchFamily="34" charset="0"/>
              </a:rPr>
              <a:t>Big Data Stores</a:t>
            </a:r>
          </a:p>
        </p:txBody>
      </p:sp>
      <p:sp>
        <p:nvSpPr>
          <p:cNvPr id="133" name="Rectangle 132"/>
          <p:cNvSpPr/>
          <p:nvPr/>
        </p:nvSpPr>
        <p:spPr bwMode="auto">
          <a:xfrm>
            <a:off x="6443439" y="1189495"/>
            <a:ext cx="1722875" cy="4262412"/>
          </a:xfrm>
          <a:prstGeom prst="rect">
            <a:avLst/>
          </a:prstGeom>
          <a:solidFill>
            <a:schemeClr val="bg1">
              <a:lumMod val="75000"/>
            </a:schemeClr>
          </a:solidFill>
          <a:ln w="3175">
            <a:solidFill>
              <a:schemeClr val="accent6">
                <a:lumMod val="60000"/>
                <a:lumOff val="40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8279" tIns="91427" rIns="18279" bIns="91388" numCol="1" spcCol="1270" anchor="t" anchorCtr="0">
            <a:noAutofit/>
          </a:bodyPr>
          <a:lstStyle/>
          <a:p>
            <a:pPr algn="ctr" defTabSz="724855">
              <a:spcBef>
                <a:spcPct val="0"/>
              </a:spcBef>
              <a:spcAft>
                <a:spcPct val="35000"/>
              </a:spcAft>
              <a:defRPr/>
            </a:pPr>
            <a:r>
              <a:rPr lang="en-US" sz="1400" kern="0" dirty="0">
                <a:solidFill>
                  <a:schemeClr val="bg1">
                    <a:lumMod val="20000"/>
                    <a:lumOff val="80000"/>
                  </a:schemeClr>
                </a:solidFill>
                <a:latin typeface="Segoe UI Semibold" panose="020B0702040204020203" pitchFamily="34" charset="0"/>
                <a:cs typeface="Segoe UI Semibold" panose="020B0702040204020203" pitchFamily="34" charset="0"/>
              </a:rPr>
              <a:t>Machine Learning and Analytics</a:t>
            </a:r>
          </a:p>
        </p:txBody>
      </p:sp>
      <p:sp>
        <p:nvSpPr>
          <p:cNvPr id="145" name="Rectangle 144"/>
          <p:cNvSpPr/>
          <p:nvPr/>
        </p:nvSpPr>
        <p:spPr>
          <a:xfrm>
            <a:off x="4819042" y="2689338"/>
            <a:ext cx="1190817" cy="430887"/>
          </a:xfrm>
          <a:prstGeom prst="rect">
            <a:avLst/>
          </a:prstGeom>
        </p:spPr>
        <p:txBody>
          <a:bodyPr wrap="square">
            <a:spAutoFit/>
          </a:bodyPr>
          <a:lstStyle/>
          <a:p>
            <a:pPr defTabSz="914377">
              <a:defRPr/>
            </a:pPr>
            <a:r>
              <a:rPr lang="en-US" sz="1100" kern="0" dirty="0">
                <a:solidFill>
                  <a:schemeClr val="bg1">
                    <a:lumMod val="20000"/>
                    <a:lumOff val="80000"/>
                  </a:schemeClr>
                </a:solidFill>
                <a:cs typeface="Segoe UI Semilight" panose="020B0402040204020203" pitchFamily="34" charset="0"/>
              </a:rPr>
              <a:t>SQL Data </a:t>
            </a:r>
          </a:p>
          <a:p>
            <a:pPr defTabSz="914377">
              <a:defRPr/>
            </a:pPr>
            <a:r>
              <a:rPr lang="en-US" sz="1100" kern="0" dirty="0">
                <a:solidFill>
                  <a:schemeClr val="bg1">
                    <a:lumMod val="20000"/>
                    <a:lumOff val="80000"/>
                  </a:schemeClr>
                </a:solidFill>
                <a:cs typeface="Segoe UI Semilight" panose="020B0402040204020203" pitchFamily="34" charset="0"/>
              </a:rPr>
              <a:t>Warehouse</a:t>
            </a:r>
          </a:p>
        </p:txBody>
      </p:sp>
      <p:sp>
        <p:nvSpPr>
          <p:cNvPr id="149" name="Rectangle 148"/>
          <p:cNvSpPr/>
          <p:nvPr/>
        </p:nvSpPr>
        <p:spPr>
          <a:xfrm>
            <a:off x="7073120" y="1926406"/>
            <a:ext cx="1188805" cy="430887"/>
          </a:xfrm>
          <a:prstGeom prst="rect">
            <a:avLst/>
          </a:prstGeom>
        </p:spPr>
        <p:txBody>
          <a:bodyPr wrap="square">
            <a:spAutoFit/>
          </a:bodyPr>
          <a:lstStyle/>
          <a:p>
            <a:pPr defTabSz="914377">
              <a:defRPr/>
            </a:pPr>
            <a:r>
              <a:rPr lang="en-US" sz="1100" kern="0" dirty="0">
                <a:solidFill>
                  <a:schemeClr val="bg1">
                    <a:lumMod val="20000"/>
                    <a:lumOff val="80000"/>
                  </a:schemeClr>
                </a:solidFill>
                <a:cs typeface="Segoe UI Semilight" panose="020B0402040204020203" pitchFamily="34" charset="0"/>
              </a:rPr>
              <a:t>Machine Learning</a:t>
            </a:r>
          </a:p>
        </p:txBody>
      </p:sp>
      <p:sp>
        <p:nvSpPr>
          <p:cNvPr id="147" name="Rectangle 146"/>
          <p:cNvSpPr/>
          <p:nvPr/>
        </p:nvSpPr>
        <p:spPr>
          <a:xfrm>
            <a:off x="4806097" y="1918021"/>
            <a:ext cx="1018508" cy="430887"/>
          </a:xfrm>
          <a:prstGeom prst="rect">
            <a:avLst/>
          </a:prstGeom>
        </p:spPr>
        <p:txBody>
          <a:bodyPr wrap="square">
            <a:spAutoFit/>
          </a:bodyPr>
          <a:lstStyle/>
          <a:p>
            <a:pPr defTabSz="914377">
              <a:defRPr/>
            </a:pPr>
            <a:r>
              <a:rPr lang="en-US" sz="1100" kern="0" dirty="0">
                <a:solidFill>
                  <a:schemeClr val="bg1">
                    <a:lumMod val="20000"/>
                    <a:lumOff val="80000"/>
                  </a:schemeClr>
                </a:solidFill>
                <a:cs typeface="Segoe UI Semilight" panose="020B0402040204020203" pitchFamily="34" charset="0"/>
              </a:rPr>
              <a:t>Data Lake Store</a:t>
            </a:r>
          </a:p>
        </p:txBody>
      </p:sp>
      <p:grpSp>
        <p:nvGrpSpPr>
          <p:cNvPr id="239" name="Group 238"/>
          <p:cNvGrpSpPr/>
          <p:nvPr/>
        </p:nvGrpSpPr>
        <p:grpSpPr>
          <a:xfrm>
            <a:off x="4517031" y="2010583"/>
            <a:ext cx="235343" cy="235343"/>
            <a:chOff x="4068192" y="3363795"/>
            <a:chExt cx="324957" cy="324957"/>
          </a:xfrm>
        </p:grpSpPr>
        <p:sp>
          <p:nvSpPr>
            <p:cNvPr id="240" name="Rounded Rectangle 239"/>
            <p:cNvSpPr/>
            <p:nvPr/>
          </p:nvSpPr>
          <p:spPr bwMode="auto">
            <a:xfrm>
              <a:off x="4068192" y="3363795"/>
              <a:ext cx="324957" cy="324957"/>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04"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41" name="Rectangle 240"/>
            <p:cNvSpPr/>
            <p:nvPr/>
          </p:nvSpPr>
          <p:spPr bwMode="auto">
            <a:xfrm>
              <a:off x="4106551" y="3401141"/>
              <a:ext cx="43611" cy="43611"/>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04"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42" name="Rectangle 241"/>
            <p:cNvSpPr/>
            <p:nvPr/>
          </p:nvSpPr>
          <p:spPr bwMode="auto">
            <a:xfrm>
              <a:off x="4245904" y="3401141"/>
              <a:ext cx="43611" cy="43611"/>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04"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43" name="Oval 242"/>
            <p:cNvSpPr/>
            <p:nvPr/>
          </p:nvSpPr>
          <p:spPr bwMode="auto">
            <a:xfrm>
              <a:off x="4174625" y="3401529"/>
              <a:ext cx="46815" cy="4681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04"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44" name="Oval 243"/>
            <p:cNvSpPr/>
            <p:nvPr/>
          </p:nvSpPr>
          <p:spPr bwMode="auto">
            <a:xfrm>
              <a:off x="4313978" y="3401529"/>
              <a:ext cx="46815" cy="4681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04"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45" name="Rectangle 244"/>
            <p:cNvSpPr/>
            <p:nvPr/>
          </p:nvSpPr>
          <p:spPr bwMode="auto">
            <a:xfrm>
              <a:off x="4106551" y="3550317"/>
              <a:ext cx="43611" cy="43611"/>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04"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46" name="Rectangle 245"/>
            <p:cNvSpPr/>
            <p:nvPr/>
          </p:nvSpPr>
          <p:spPr bwMode="auto">
            <a:xfrm>
              <a:off x="4245904" y="3550317"/>
              <a:ext cx="43611" cy="43611"/>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04"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47" name="Oval 246"/>
            <p:cNvSpPr/>
            <p:nvPr/>
          </p:nvSpPr>
          <p:spPr bwMode="auto">
            <a:xfrm>
              <a:off x="4174625" y="3550705"/>
              <a:ext cx="46815" cy="4681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04"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48" name="Oval 247"/>
            <p:cNvSpPr/>
            <p:nvPr/>
          </p:nvSpPr>
          <p:spPr bwMode="auto">
            <a:xfrm>
              <a:off x="4313978" y="3550705"/>
              <a:ext cx="46815" cy="4681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04"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49" name="Rectangle 248"/>
            <p:cNvSpPr/>
            <p:nvPr/>
          </p:nvSpPr>
          <p:spPr bwMode="auto">
            <a:xfrm>
              <a:off x="4178218" y="3621636"/>
              <a:ext cx="43611" cy="43611"/>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04"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50" name="Rectangle 249"/>
            <p:cNvSpPr/>
            <p:nvPr/>
          </p:nvSpPr>
          <p:spPr bwMode="auto">
            <a:xfrm>
              <a:off x="4317571" y="3621636"/>
              <a:ext cx="43611" cy="43611"/>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04"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51" name="Oval 250"/>
            <p:cNvSpPr/>
            <p:nvPr/>
          </p:nvSpPr>
          <p:spPr bwMode="auto">
            <a:xfrm>
              <a:off x="4106939" y="3622024"/>
              <a:ext cx="46815" cy="4681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04"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52" name="Oval 251"/>
            <p:cNvSpPr/>
            <p:nvPr/>
          </p:nvSpPr>
          <p:spPr bwMode="auto">
            <a:xfrm>
              <a:off x="4246293" y="3622024"/>
              <a:ext cx="46815" cy="4681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04"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53" name="Rectangle 252"/>
            <p:cNvSpPr/>
            <p:nvPr/>
          </p:nvSpPr>
          <p:spPr bwMode="auto">
            <a:xfrm>
              <a:off x="4178218" y="3465945"/>
              <a:ext cx="43611" cy="43611"/>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04"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54" name="Rectangle 253"/>
            <p:cNvSpPr/>
            <p:nvPr/>
          </p:nvSpPr>
          <p:spPr bwMode="auto">
            <a:xfrm>
              <a:off x="4317571" y="3465945"/>
              <a:ext cx="43611" cy="43611"/>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04"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55" name="Oval 254"/>
            <p:cNvSpPr/>
            <p:nvPr/>
          </p:nvSpPr>
          <p:spPr bwMode="auto">
            <a:xfrm>
              <a:off x="4106939" y="3466334"/>
              <a:ext cx="46815" cy="4681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04"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56" name="Oval 255"/>
            <p:cNvSpPr/>
            <p:nvPr/>
          </p:nvSpPr>
          <p:spPr bwMode="auto">
            <a:xfrm>
              <a:off x="4246293" y="3466334"/>
              <a:ext cx="46815" cy="4681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04"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263" name="Rectangle 262"/>
          <p:cNvSpPr/>
          <p:nvPr/>
        </p:nvSpPr>
        <p:spPr>
          <a:xfrm>
            <a:off x="9039657" y="4919562"/>
            <a:ext cx="1190817" cy="261610"/>
          </a:xfrm>
          <a:prstGeom prst="rect">
            <a:avLst/>
          </a:prstGeom>
        </p:spPr>
        <p:txBody>
          <a:bodyPr wrap="square">
            <a:spAutoFit/>
          </a:bodyPr>
          <a:lstStyle/>
          <a:p>
            <a:pPr defTabSz="914377">
              <a:defRPr/>
            </a:pPr>
            <a:r>
              <a:rPr lang="en-US" sz="1100" kern="0" dirty="0">
                <a:solidFill>
                  <a:schemeClr val="bg1">
                    <a:lumMod val="20000"/>
                    <a:lumOff val="80000"/>
                  </a:schemeClr>
                </a:solidFill>
                <a:cs typeface="Segoe UI Semilight" panose="020B0402040204020203" pitchFamily="34" charset="0"/>
              </a:rPr>
              <a:t>Power BI</a:t>
            </a:r>
          </a:p>
        </p:txBody>
      </p:sp>
      <p:grpSp>
        <p:nvGrpSpPr>
          <p:cNvPr id="30" name="Group 29"/>
          <p:cNvGrpSpPr/>
          <p:nvPr/>
        </p:nvGrpSpPr>
        <p:grpSpPr>
          <a:xfrm>
            <a:off x="8704467" y="4944835"/>
            <a:ext cx="304404" cy="194560"/>
            <a:chOff x="7884058" y="5368509"/>
            <a:chExt cx="324905" cy="207663"/>
          </a:xfrm>
        </p:grpSpPr>
        <p:sp>
          <p:nvSpPr>
            <p:cNvPr id="265" name="Freeform 5"/>
            <p:cNvSpPr>
              <a:spLocks noEditPoints="1"/>
            </p:cNvSpPr>
            <p:nvPr/>
          </p:nvSpPr>
          <p:spPr bwMode="auto">
            <a:xfrm>
              <a:off x="7884058" y="5368509"/>
              <a:ext cx="324905" cy="207663"/>
            </a:xfrm>
            <a:custGeom>
              <a:avLst/>
              <a:gdLst>
                <a:gd name="T0" fmla="*/ 296 w 296"/>
                <a:gd name="T1" fmla="*/ 164 h 188"/>
                <a:gd name="T2" fmla="*/ 296 w 296"/>
                <a:gd name="T3" fmla="*/ 188 h 188"/>
                <a:gd name="T4" fmla="*/ 0 w 296"/>
                <a:gd name="T5" fmla="*/ 188 h 188"/>
                <a:gd name="T6" fmla="*/ 0 w 296"/>
                <a:gd name="T7" fmla="*/ 164 h 188"/>
                <a:gd name="T8" fmla="*/ 21 w 296"/>
                <a:gd name="T9" fmla="*/ 164 h 188"/>
                <a:gd name="T10" fmla="*/ 20 w 296"/>
                <a:gd name="T11" fmla="*/ 22 h 188"/>
                <a:gd name="T12" fmla="*/ 42 w 296"/>
                <a:gd name="T13" fmla="*/ 0 h 188"/>
                <a:gd name="T14" fmla="*/ 222 w 296"/>
                <a:gd name="T15" fmla="*/ 1 h 188"/>
                <a:gd name="T16" fmla="*/ 275 w 296"/>
                <a:gd name="T17" fmla="*/ 54 h 188"/>
                <a:gd name="T18" fmla="*/ 275 w 296"/>
                <a:gd name="T19" fmla="*/ 164 h 188"/>
                <a:gd name="T20" fmla="*/ 296 w 296"/>
                <a:gd name="T21" fmla="*/ 164 h 188"/>
                <a:gd name="T22" fmla="*/ 251 w 296"/>
                <a:gd name="T23" fmla="*/ 164 h 188"/>
                <a:gd name="T24" fmla="*/ 251 w 296"/>
                <a:gd name="T25" fmla="*/ 25 h 188"/>
                <a:gd name="T26" fmla="*/ 45 w 296"/>
                <a:gd name="T27" fmla="*/ 25 h 188"/>
                <a:gd name="T28" fmla="*/ 45 w 296"/>
                <a:gd name="T29" fmla="*/ 164 h 188"/>
                <a:gd name="T30" fmla="*/ 251 w 296"/>
                <a:gd name="T31" fmla="*/ 16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6" h="188">
                  <a:moveTo>
                    <a:pt x="296" y="164"/>
                  </a:moveTo>
                  <a:cubicBezTo>
                    <a:pt x="296" y="172"/>
                    <a:pt x="296" y="180"/>
                    <a:pt x="296" y="188"/>
                  </a:cubicBezTo>
                  <a:cubicBezTo>
                    <a:pt x="197" y="188"/>
                    <a:pt x="99" y="188"/>
                    <a:pt x="0" y="188"/>
                  </a:cubicBezTo>
                  <a:cubicBezTo>
                    <a:pt x="0" y="180"/>
                    <a:pt x="0" y="172"/>
                    <a:pt x="0" y="164"/>
                  </a:cubicBezTo>
                  <a:cubicBezTo>
                    <a:pt x="6" y="164"/>
                    <a:pt x="13" y="164"/>
                    <a:pt x="21" y="164"/>
                  </a:cubicBezTo>
                  <a:cubicBezTo>
                    <a:pt x="21" y="115"/>
                    <a:pt x="21" y="69"/>
                    <a:pt x="20" y="22"/>
                  </a:cubicBezTo>
                  <a:cubicBezTo>
                    <a:pt x="20" y="6"/>
                    <a:pt x="25" y="0"/>
                    <a:pt x="42" y="0"/>
                  </a:cubicBezTo>
                  <a:cubicBezTo>
                    <a:pt x="102" y="1"/>
                    <a:pt x="162" y="1"/>
                    <a:pt x="222" y="1"/>
                  </a:cubicBezTo>
                  <a:cubicBezTo>
                    <a:pt x="275" y="1"/>
                    <a:pt x="275" y="1"/>
                    <a:pt x="275" y="54"/>
                  </a:cubicBezTo>
                  <a:cubicBezTo>
                    <a:pt x="275" y="91"/>
                    <a:pt x="275" y="127"/>
                    <a:pt x="275" y="164"/>
                  </a:cubicBezTo>
                  <a:cubicBezTo>
                    <a:pt x="284" y="164"/>
                    <a:pt x="290" y="164"/>
                    <a:pt x="296" y="164"/>
                  </a:cubicBezTo>
                  <a:close/>
                  <a:moveTo>
                    <a:pt x="251" y="164"/>
                  </a:moveTo>
                  <a:cubicBezTo>
                    <a:pt x="251" y="116"/>
                    <a:pt x="251" y="70"/>
                    <a:pt x="251" y="25"/>
                  </a:cubicBezTo>
                  <a:cubicBezTo>
                    <a:pt x="181" y="25"/>
                    <a:pt x="113" y="25"/>
                    <a:pt x="45" y="25"/>
                  </a:cubicBezTo>
                  <a:cubicBezTo>
                    <a:pt x="45" y="72"/>
                    <a:pt x="45" y="118"/>
                    <a:pt x="45" y="164"/>
                  </a:cubicBezTo>
                  <a:cubicBezTo>
                    <a:pt x="114" y="164"/>
                    <a:pt x="182" y="164"/>
                    <a:pt x="251" y="164"/>
                  </a:cubicBezTo>
                  <a:close/>
                </a:path>
              </a:pathLst>
            </a:custGeom>
            <a:solidFill>
              <a:schemeClr val="tx1"/>
            </a:solidFill>
            <a:ln>
              <a:noFill/>
            </a:ln>
          </p:spPr>
          <p:txBody>
            <a:bodyPr vert="horz" wrap="square" lIns="89631" tIns="44815" rIns="89631" bIns="44815" numCol="1" anchor="t" anchorCtr="0" compatLnSpc="1">
              <a:prstTxWarp prst="textNoShape">
                <a:avLst/>
              </a:prstTxWarp>
            </a:bodyPr>
            <a:lstStyle/>
            <a:p>
              <a:pPr defTabSz="914377">
                <a:defRPr/>
              </a:pPr>
              <a:endParaRPr lang="en-US" sz="1765" kern="0">
                <a:solidFill>
                  <a:srgbClr val="FFFFFF"/>
                </a:solidFill>
              </a:endParaRPr>
            </a:p>
          </p:txBody>
        </p:sp>
        <p:sp>
          <p:nvSpPr>
            <p:cNvPr id="266" name="Freeform 6"/>
            <p:cNvSpPr>
              <a:spLocks/>
            </p:cNvSpPr>
            <p:nvPr/>
          </p:nvSpPr>
          <p:spPr bwMode="auto">
            <a:xfrm>
              <a:off x="8002832" y="5412187"/>
              <a:ext cx="35248" cy="124138"/>
            </a:xfrm>
            <a:custGeom>
              <a:avLst/>
              <a:gdLst>
                <a:gd name="T0" fmla="*/ 31 w 32"/>
                <a:gd name="T1" fmla="*/ 58 h 112"/>
                <a:gd name="T2" fmla="*/ 32 w 32"/>
                <a:gd name="T3" fmla="*/ 94 h 112"/>
                <a:gd name="T4" fmla="*/ 16 w 32"/>
                <a:gd name="T5" fmla="*/ 112 h 112"/>
                <a:gd name="T6" fmla="*/ 0 w 32"/>
                <a:gd name="T7" fmla="*/ 93 h 112"/>
                <a:gd name="T8" fmla="*/ 0 w 32"/>
                <a:gd name="T9" fmla="*/ 15 h 112"/>
                <a:gd name="T10" fmla="*/ 15 w 32"/>
                <a:gd name="T11" fmla="*/ 0 h 112"/>
                <a:gd name="T12" fmla="*/ 32 w 32"/>
                <a:gd name="T13" fmla="*/ 16 h 112"/>
                <a:gd name="T14" fmla="*/ 31 w 32"/>
                <a:gd name="T15" fmla="*/ 58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12">
                  <a:moveTo>
                    <a:pt x="31" y="58"/>
                  </a:moveTo>
                  <a:cubicBezTo>
                    <a:pt x="31" y="70"/>
                    <a:pt x="31" y="82"/>
                    <a:pt x="32" y="94"/>
                  </a:cubicBezTo>
                  <a:cubicBezTo>
                    <a:pt x="32" y="105"/>
                    <a:pt x="30" y="112"/>
                    <a:pt x="16" y="112"/>
                  </a:cubicBezTo>
                  <a:cubicBezTo>
                    <a:pt x="1" y="112"/>
                    <a:pt x="0" y="104"/>
                    <a:pt x="0" y="93"/>
                  </a:cubicBezTo>
                  <a:cubicBezTo>
                    <a:pt x="1" y="67"/>
                    <a:pt x="1" y="41"/>
                    <a:pt x="0" y="15"/>
                  </a:cubicBezTo>
                  <a:cubicBezTo>
                    <a:pt x="0" y="4"/>
                    <a:pt x="4" y="0"/>
                    <a:pt x="15" y="0"/>
                  </a:cubicBezTo>
                  <a:cubicBezTo>
                    <a:pt x="27" y="0"/>
                    <a:pt x="32" y="4"/>
                    <a:pt x="32" y="16"/>
                  </a:cubicBezTo>
                  <a:cubicBezTo>
                    <a:pt x="31" y="30"/>
                    <a:pt x="31" y="44"/>
                    <a:pt x="31" y="58"/>
                  </a:cubicBezTo>
                  <a:close/>
                </a:path>
              </a:pathLst>
            </a:custGeom>
            <a:solidFill>
              <a:schemeClr val="tx1"/>
            </a:solidFill>
            <a:ln>
              <a:noFill/>
            </a:ln>
          </p:spPr>
          <p:txBody>
            <a:bodyPr vert="horz" wrap="square" lIns="89631" tIns="44815" rIns="89631" bIns="44815" numCol="1" anchor="t" anchorCtr="0" compatLnSpc="1">
              <a:prstTxWarp prst="textNoShape">
                <a:avLst/>
              </a:prstTxWarp>
            </a:bodyPr>
            <a:lstStyle/>
            <a:p>
              <a:pPr defTabSz="914377">
                <a:defRPr/>
              </a:pPr>
              <a:endParaRPr lang="en-US" sz="1765" kern="0">
                <a:solidFill>
                  <a:srgbClr val="FFFFFF"/>
                </a:solidFill>
              </a:endParaRPr>
            </a:p>
          </p:txBody>
        </p:sp>
        <p:sp>
          <p:nvSpPr>
            <p:cNvPr id="267" name="Freeform 7"/>
            <p:cNvSpPr>
              <a:spLocks/>
            </p:cNvSpPr>
            <p:nvPr/>
          </p:nvSpPr>
          <p:spPr bwMode="auto">
            <a:xfrm>
              <a:off x="8055706" y="5447436"/>
              <a:ext cx="36015" cy="88889"/>
            </a:xfrm>
            <a:custGeom>
              <a:avLst/>
              <a:gdLst>
                <a:gd name="T0" fmla="*/ 31 w 33"/>
                <a:gd name="T1" fmla="*/ 40 h 80"/>
                <a:gd name="T2" fmla="*/ 32 w 33"/>
                <a:gd name="T3" fmla="*/ 62 h 80"/>
                <a:gd name="T4" fmla="*/ 16 w 33"/>
                <a:gd name="T5" fmla="*/ 80 h 80"/>
                <a:gd name="T6" fmla="*/ 0 w 33"/>
                <a:gd name="T7" fmla="*/ 61 h 80"/>
                <a:gd name="T8" fmla="*/ 0 w 33"/>
                <a:gd name="T9" fmla="*/ 17 h 80"/>
                <a:gd name="T10" fmla="*/ 15 w 33"/>
                <a:gd name="T11" fmla="*/ 0 h 80"/>
                <a:gd name="T12" fmla="*/ 32 w 33"/>
                <a:gd name="T13" fmla="*/ 18 h 80"/>
                <a:gd name="T14" fmla="*/ 31 w 33"/>
                <a:gd name="T15" fmla="*/ 4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80">
                  <a:moveTo>
                    <a:pt x="31" y="40"/>
                  </a:moveTo>
                  <a:cubicBezTo>
                    <a:pt x="31" y="47"/>
                    <a:pt x="31" y="54"/>
                    <a:pt x="32" y="62"/>
                  </a:cubicBezTo>
                  <a:cubicBezTo>
                    <a:pt x="32" y="73"/>
                    <a:pt x="30" y="80"/>
                    <a:pt x="16" y="80"/>
                  </a:cubicBezTo>
                  <a:cubicBezTo>
                    <a:pt x="1" y="80"/>
                    <a:pt x="0" y="72"/>
                    <a:pt x="0" y="61"/>
                  </a:cubicBezTo>
                  <a:cubicBezTo>
                    <a:pt x="1" y="46"/>
                    <a:pt x="1" y="32"/>
                    <a:pt x="0" y="17"/>
                  </a:cubicBezTo>
                  <a:cubicBezTo>
                    <a:pt x="0" y="6"/>
                    <a:pt x="2" y="0"/>
                    <a:pt x="15" y="0"/>
                  </a:cubicBezTo>
                  <a:cubicBezTo>
                    <a:pt x="29" y="0"/>
                    <a:pt x="33" y="6"/>
                    <a:pt x="32" y="18"/>
                  </a:cubicBezTo>
                  <a:cubicBezTo>
                    <a:pt x="31" y="25"/>
                    <a:pt x="31" y="33"/>
                    <a:pt x="31" y="40"/>
                  </a:cubicBezTo>
                  <a:close/>
                </a:path>
              </a:pathLst>
            </a:custGeom>
            <a:solidFill>
              <a:schemeClr val="tx1"/>
            </a:solidFill>
            <a:ln>
              <a:noFill/>
            </a:ln>
          </p:spPr>
          <p:txBody>
            <a:bodyPr vert="horz" wrap="square" lIns="89631" tIns="44815" rIns="89631" bIns="44815" numCol="1" anchor="t" anchorCtr="0" compatLnSpc="1">
              <a:prstTxWarp prst="textNoShape">
                <a:avLst/>
              </a:prstTxWarp>
            </a:bodyPr>
            <a:lstStyle/>
            <a:p>
              <a:pPr defTabSz="914377">
                <a:defRPr/>
              </a:pPr>
              <a:endParaRPr lang="en-US" sz="1765" kern="0">
                <a:solidFill>
                  <a:srgbClr val="FFFFFF"/>
                </a:solidFill>
              </a:endParaRPr>
            </a:p>
          </p:txBody>
        </p:sp>
        <p:sp>
          <p:nvSpPr>
            <p:cNvPr id="268" name="Freeform 8"/>
            <p:cNvSpPr>
              <a:spLocks/>
            </p:cNvSpPr>
            <p:nvPr/>
          </p:nvSpPr>
          <p:spPr bwMode="auto">
            <a:xfrm>
              <a:off x="7943062" y="5478854"/>
              <a:ext cx="49808" cy="57471"/>
            </a:xfrm>
            <a:custGeom>
              <a:avLst/>
              <a:gdLst>
                <a:gd name="T0" fmla="*/ 6 w 45"/>
                <a:gd name="T1" fmla="*/ 26 h 52"/>
                <a:gd name="T2" fmla="*/ 22 w 45"/>
                <a:gd name="T3" fmla="*/ 0 h 52"/>
                <a:gd name="T4" fmla="*/ 37 w 45"/>
                <a:gd name="T5" fmla="*/ 25 h 52"/>
                <a:gd name="T6" fmla="*/ 23 w 45"/>
                <a:gd name="T7" fmla="*/ 52 h 52"/>
                <a:gd name="T8" fmla="*/ 6 w 45"/>
                <a:gd name="T9" fmla="*/ 26 h 52"/>
              </a:gdLst>
              <a:ahLst/>
              <a:cxnLst>
                <a:cxn ang="0">
                  <a:pos x="T0" y="T1"/>
                </a:cxn>
                <a:cxn ang="0">
                  <a:pos x="T2" y="T3"/>
                </a:cxn>
                <a:cxn ang="0">
                  <a:pos x="T4" y="T5"/>
                </a:cxn>
                <a:cxn ang="0">
                  <a:pos x="T6" y="T7"/>
                </a:cxn>
                <a:cxn ang="0">
                  <a:pos x="T8" y="T9"/>
                </a:cxn>
              </a:cxnLst>
              <a:rect l="0" t="0" r="r" b="b"/>
              <a:pathLst>
                <a:path w="45" h="52">
                  <a:moveTo>
                    <a:pt x="6" y="26"/>
                  </a:moveTo>
                  <a:cubicBezTo>
                    <a:pt x="8" y="16"/>
                    <a:pt x="0" y="0"/>
                    <a:pt x="22" y="0"/>
                  </a:cubicBezTo>
                  <a:cubicBezTo>
                    <a:pt x="43" y="0"/>
                    <a:pt x="38" y="14"/>
                    <a:pt x="37" y="25"/>
                  </a:cubicBezTo>
                  <a:cubicBezTo>
                    <a:pt x="36" y="35"/>
                    <a:pt x="45" y="51"/>
                    <a:pt x="23" y="52"/>
                  </a:cubicBezTo>
                  <a:cubicBezTo>
                    <a:pt x="1" y="52"/>
                    <a:pt x="8" y="37"/>
                    <a:pt x="6" y="26"/>
                  </a:cubicBezTo>
                  <a:close/>
                </a:path>
              </a:pathLst>
            </a:custGeom>
            <a:solidFill>
              <a:schemeClr val="tx1"/>
            </a:solidFill>
            <a:ln>
              <a:noFill/>
            </a:ln>
          </p:spPr>
          <p:txBody>
            <a:bodyPr vert="horz" wrap="square" lIns="89631" tIns="44815" rIns="89631" bIns="44815" numCol="1" anchor="t" anchorCtr="0" compatLnSpc="1">
              <a:prstTxWarp prst="textNoShape">
                <a:avLst/>
              </a:prstTxWarp>
            </a:bodyPr>
            <a:lstStyle/>
            <a:p>
              <a:pPr defTabSz="914377">
                <a:defRPr/>
              </a:pPr>
              <a:endParaRPr lang="en-US" sz="1765" kern="0">
                <a:solidFill>
                  <a:srgbClr val="FFFFFF"/>
                </a:solidFill>
              </a:endParaRPr>
            </a:p>
          </p:txBody>
        </p:sp>
        <p:sp>
          <p:nvSpPr>
            <p:cNvPr id="269" name="Freeform 9"/>
            <p:cNvSpPr>
              <a:spLocks/>
            </p:cNvSpPr>
            <p:nvPr/>
          </p:nvSpPr>
          <p:spPr bwMode="auto">
            <a:xfrm>
              <a:off x="8104749" y="5487282"/>
              <a:ext cx="42145" cy="49042"/>
            </a:xfrm>
            <a:custGeom>
              <a:avLst/>
              <a:gdLst>
                <a:gd name="T0" fmla="*/ 34 w 38"/>
                <a:gd name="T1" fmla="*/ 21 h 44"/>
                <a:gd name="T2" fmla="*/ 19 w 38"/>
                <a:gd name="T3" fmla="*/ 44 h 44"/>
                <a:gd name="T4" fmla="*/ 3 w 38"/>
                <a:gd name="T5" fmla="*/ 22 h 44"/>
                <a:gd name="T6" fmla="*/ 20 w 38"/>
                <a:gd name="T7" fmla="*/ 0 h 44"/>
                <a:gd name="T8" fmla="*/ 34 w 38"/>
                <a:gd name="T9" fmla="*/ 21 h 44"/>
              </a:gdLst>
              <a:ahLst/>
              <a:cxnLst>
                <a:cxn ang="0">
                  <a:pos x="T0" y="T1"/>
                </a:cxn>
                <a:cxn ang="0">
                  <a:pos x="T2" y="T3"/>
                </a:cxn>
                <a:cxn ang="0">
                  <a:pos x="T4" y="T5"/>
                </a:cxn>
                <a:cxn ang="0">
                  <a:pos x="T6" y="T7"/>
                </a:cxn>
                <a:cxn ang="0">
                  <a:pos x="T8" y="T9"/>
                </a:cxn>
              </a:cxnLst>
              <a:rect l="0" t="0" r="r" b="b"/>
              <a:pathLst>
                <a:path w="38" h="44">
                  <a:moveTo>
                    <a:pt x="34" y="21"/>
                  </a:moveTo>
                  <a:cubicBezTo>
                    <a:pt x="34" y="32"/>
                    <a:pt x="38" y="44"/>
                    <a:pt x="19" y="44"/>
                  </a:cubicBezTo>
                  <a:cubicBezTo>
                    <a:pt x="0" y="44"/>
                    <a:pt x="4" y="32"/>
                    <a:pt x="3" y="22"/>
                  </a:cubicBezTo>
                  <a:cubicBezTo>
                    <a:pt x="3" y="10"/>
                    <a:pt x="2" y="0"/>
                    <a:pt x="20" y="0"/>
                  </a:cubicBezTo>
                  <a:cubicBezTo>
                    <a:pt x="37" y="0"/>
                    <a:pt x="34" y="11"/>
                    <a:pt x="34" y="21"/>
                  </a:cubicBezTo>
                  <a:close/>
                </a:path>
              </a:pathLst>
            </a:custGeom>
            <a:solidFill>
              <a:schemeClr val="tx1"/>
            </a:solidFill>
            <a:ln>
              <a:noFill/>
            </a:ln>
          </p:spPr>
          <p:txBody>
            <a:bodyPr vert="horz" wrap="square" lIns="89631" tIns="44815" rIns="89631" bIns="44815" numCol="1" anchor="t" anchorCtr="0" compatLnSpc="1">
              <a:prstTxWarp prst="textNoShape">
                <a:avLst/>
              </a:prstTxWarp>
            </a:bodyPr>
            <a:lstStyle/>
            <a:p>
              <a:pPr defTabSz="914377">
                <a:defRPr/>
              </a:pPr>
              <a:endParaRPr lang="en-US" sz="1765" kern="0">
                <a:solidFill>
                  <a:srgbClr val="FFFFFF"/>
                </a:solidFill>
              </a:endParaRPr>
            </a:p>
          </p:txBody>
        </p:sp>
      </p:grpSp>
      <p:sp>
        <p:nvSpPr>
          <p:cNvPr id="303" name="Freeform 302"/>
          <p:cNvSpPr/>
          <p:nvPr/>
        </p:nvSpPr>
        <p:spPr bwMode="auto">
          <a:xfrm flipH="1">
            <a:off x="6707734" y="1999703"/>
            <a:ext cx="250388" cy="264973"/>
          </a:xfrm>
          <a:custGeom>
            <a:avLst/>
            <a:gdLst>
              <a:gd name="connsiteX0" fmla="*/ 1820774 w 3146654"/>
              <a:gd name="connsiteY0" fmla="*/ 396240 h 3329940"/>
              <a:gd name="connsiteX1" fmla="*/ 1820774 w 3146654"/>
              <a:gd name="connsiteY1" fmla="*/ 1062990 h 3329940"/>
              <a:gd name="connsiteX2" fmla="*/ 2760574 w 3146654"/>
              <a:gd name="connsiteY2" fmla="*/ 2815590 h 3329940"/>
              <a:gd name="connsiteX3" fmla="*/ 2722474 w 3146654"/>
              <a:gd name="connsiteY3" fmla="*/ 2923540 h 3329940"/>
              <a:gd name="connsiteX4" fmla="*/ 2455774 w 3146654"/>
              <a:gd name="connsiteY4" fmla="*/ 2923540 h 3329940"/>
              <a:gd name="connsiteX5" fmla="*/ 1693774 w 3146654"/>
              <a:gd name="connsiteY5" fmla="*/ 1418590 h 3329940"/>
              <a:gd name="connsiteX6" fmla="*/ 1141324 w 3146654"/>
              <a:gd name="connsiteY6" fmla="*/ 1418590 h 3329940"/>
              <a:gd name="connsiteX7" fmla="*/ 1331824 w 3146654"/>
              <a:gd name="connsiteY7" fmla="*/ 999490 h 3329940"/>
              <a:gd name="connsiteX8" fmla="*/ 1331824 w 3146654"/>
              <a:gd name="connsiteY8" fmla="*/ 396240 h 3329940"/>
              <a:gd name="connsiteX9" fmla="*/ 2415134 w 3146654"/>
              <a:gd name="connsiteY9" fmla="*/ 0 h 3329940"/>
              <a:gd name="connsiteX10" fmla="*/ 2369414 w 3146654"/>
              <a:gd name="connsiteY10" fmla="*/ 0 h 3329940"/>
              <a:gd name="connsiteX11" fmla="*/ 1607414 w 3146654"/>
              <a:gd name="connsiteY11" fmla="*/ 0 h 3329940"/>
              <a:gd name="connsiteX12" fmla="*/ 1584960 w 3146654"/>
              <a:gd name="connsiteY12" fmla="*/ 0 h 3329940"/>
              <a:gd name="connsiteX13" fmla="*/ 1561694 w 3146654"/>
              <a:gd name="connsiteY13" fmla="*/ 0 h 3329940"/>
              <a:gd name="connsiteX14" fmla="*/ 1539240 w 3146654"/>
              <a:gd name="connsiteY14" fmla="*/ 0 h 3329940"/>
              <a:gd name="connsiteX15" fmla="*/ 777240 w 3146654"/>
              <a:gd name="connsiteY15" fmla="*/ 0 h 3329940"/>
              <a:gd name="connsiteX16" fmla="*/ 731520 w 3146654"/>
              <a:gd name="connsiteY16" fmla="*/ 0 h 3329940"/>
              <a:gd name="connsiteX17" fmla="*/ 731520 w 3146654"/>
              <a:gd name="connsiteY17" fmla="*/ 381000 h 3329940"/>
              <a:gd name="connsiteX18" fmla="*/ 784860 w 3146654"/>
              <a:gd name="connsiteY18" fmla="*/ 381000 h 3329940"/>
              <a:gd name="connsiteX19" fmla="*/ 960120 w 3146654"/>
              <a:gd name="connsiteY19" fmla="*/ 381000 h 3329940"/>
              <a:gd name="connsiteX20" fmla="*/ 960120 w 3146654"/>
              <a:gd name="connsiteY20" fmla="*/ 899160 h 3329940"/>
              <a:gd name="connsiteX21" fmla="*/ 0 w 3146654"/>
              <a:gd name="connsiteY21" fmla="*/ 2834640 h 3329940"/>
              <a:gd name="connsiteX22" fmla="*/ 297180 w 3146654"/>
              <a:gd name="connsiteY22" fmla="*/ 3329940 h 3329940"/>
              <a:gd name="connsiteX23" fmla="*/ 1561694 w 3146654"/>
              <a:gd name="connsiteY23" fmla="*/ 3329940 h 3329940"/>
              <a:gd name="connsiteX24" fmla="*/ 1584960 w 3146654"/>
              <a:gd name="connsiteY24" fmla="*/ 3329940 h 3329940"/>
              <a:gd name="connsiteX25" fmla="*/ 2849474 w 3146654"/>
              <a:gd name="connsiteY25" fmla="*/ 3329940 h 3329940"/>
              <a:gd name="connsiteX26" fmla="*/ 3146654 w 3146654"/>
              <a:gd name="connsiteY26" fmla="*/ 2834640 h 3329940"/>
              <a:gd name="connsiteX27" fmla="*/ 2186534 w 3146654"/>
              <a:gd name="connsiteY27" fmla="*/ 899160 h 3329940"/>
              <a:gd name="connsiteX28" fmla="*/ 2186534 w 3146654"/>
              <a:gd name="connsiteY28" fmla="*/ 381000 h 3329940"/>
              <a:gd name="connsiteX29" fmla="*/ 2361794 w 3146654"/>
              <a:gd name="connsiteY29" fmla="*/ 381000 h 3329940"/>
              <a:gd name="connsiteX30" fmla="*/ 2415134 w 3146654"/>
              <a:gd name="connsiteY30" fmla="*/ 381000 h 3329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46654" h="3329940">
                <a:moveTo>
                  <a:pt x="1820774" y="396240"/>
                </a:moveTo>
                <a:lnTo>
                  <a:pt x="1820774" y="1062990"/>
                </a:lnTo>
                <a:lnTo>
                  <a:pt x="2760574" y="2815590"/>
                </a:lnTo>
                <a:lnTo>
                  <a:pt x="2722474" y="2923540"/>
                </a:lnTo>
                <a:lnTo>
                  <a:pt x="2455774" y="2923540"/>
                </a:lnTo>
                <a:lnTo>
                  <a:pt x="1693774" y="1418590"/>
                </a:lnTo>
                <a:lnTo>
                  <a:pt x="1141324" y="1418590"/>
                </a:lnTo>
                <a:lnTo>
                  <a:pt x="1331824" y="999490"/>
                </a:lnTo>
                <a:lnTo>
                  <a:pt x="1331824" y="396240"/>
                </a:lnTo>
                <a:close/>
                <a:moveTo>
                  <a:pt x="2415134" y="0"/>
                </a:moveTo>
                <a:lnTo>
                  <a:pt x="2369414" y="0"/>
                </a:lnTo>
                <a:lnTo>
                  <a:pt x="1607414" y="0"/>
                </a:lnTo>
                <a:lnTo>
                  <a:pt x="1584960" y="0"/>
                </a:lnTo>
                <a:lnTo>
                  <a:pt x="1561694" y="0"/>
                </a:lnTo>
                <a:lnTo>
                  <a:pt x="1539240" y="0"/>
                </a:lnTo>
                <a:lnTo>
                  <a:pt x="777240" y="0"/>
                </a:lnTo>
                <a:lnTo>
                  <a:pt x="731520" y="0"/>
                </a:lnTo>
                <a:lnTo>
                  <a:pt x="731520" y="381000"/>
                </a:lnTo>
                <a:lnTo>
                  <a:pt x="784860" y="381000"/>
                </a:lnTo>
                <a:lnTo>
                  <a:pt x="960120" y="381000"/>
                </a:lnTo>
                <a:lnTo>
                  <a:pt x="960120" y="899160"/>
                </a:lnTo>
                <a:lnTo>
                  <a:pt x="0" y="2834640"/>
                </a:lnTo>
                <a:lnTo>
                  <a:pt x="297180" y="3329940"/>
                </a:lnTo>
                <a:lnTo>
                  <a:pt x="1561694" y="3329940"/>
                </a:lnTo>
                <a:lnTo>
                  <a:pt x="1584960" y="3329940"/>
                </a:lnTo>
                <a:lnTo>
                  <a:pt x="2849474" y="3329940"/>
                </a:lnTo>
                <a:lnTo>
                  <a:pt x="3146654" y="2834640"/>
                </a:lnTo>
                <a:lnTo>
                  <a:pt x="2186534" y="899160"/>
                </a:lnTo>
                <a:lnTo>
                  <a:pt x="2186534" y="381000"/>
                </a:lnTo>
                <a:lnTo>
                  <a:pt x="2361794" y="381000"/>
                </a:lnTo>
                <a:lnTo>
                  <a:pt x="2415134" y="381000"/>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70" fontAlgn="base">
              <a:spcBef>
                <a:spcPct val="0"/>
              </a:spcBef>
              <a:spcAft>
                <a:spcPct val="0"/>
              </a:spcAft>
              <a:defRPr/>
            </a:pPr>
            <a:endParaRPr lang="en-US" sz="2400" kern="0">
              <a:solidFill>
                <a:schemeClr val="tx1"/>
              </a:solidFill>
              <a:ea typeface="Segoe UI" pitchFamily="34" charset="0"/>
              <a:cs typeface="Segoe UI" pitchFamily="34" charset="0"/>
            </a:endParaRPr>
          </a:p>
        </p:txBody>
      </p:sp>
      <p:grpSp>
        <p:nvGrpSpPr>
          <p:cNvPr id="351" name="Group 350"/>
          <p:cNvGrpSpPr/>
          <p:nvPr/>
        </p:nvGrpSpPr>
        <p:grpSpPr>
          <a:xfrm>
            <a:off x="4580267" y="2748751"/>
            <a:ext cx="232591" cy="284871"/>
            <a:chOff x="-3084513" y="3390510"/>
            <a:chExt cx="2716213" cy="3363913"/>
          </a:xfrm>
          <a:solidFill>
            <a:schemeClr val="tx1"/>
          </a:solidFill>
        </p:grpSpPr>
        <p:sp>
          <p:nvSpPr>
            <p:cNvPr id="348" name="Freeform 40"/>
            <p:cNvSpPr>
              <a:spLocks noEditPoints="1"/>
            </p:cNvSpPr>
            <p:nvPr/>
          </p:nvSpPr>
          <p:spPr bwMode="auto">
            <a:xfrm>
              <a:off x="-3084513" y="3390510"/>
              <a:ext cx="2716213" cy="3363913"/>
            </a:xfrm>
            <a:custGeom>
              <a:avLst/>
              <a:gdLst>
                <a:gd name="T0" fmla="*/ 896 w 896"/>
                <a:gd name="T1" fmla="*/ 212 h 1107"/>
                <a:gd name="T2" fmla="*/ 448 w 896"/>
                <a:gd name="T3" fmla="*/ 0 h 1107"/>
                <a:gd name="T4" fmla="*/ 0 w 896"/>
                <a:gd name="T5" fmla="*/ 212 h 1107"/>
                <a:gd name="T6" fmla="*/ 1 w 896"/>
                <a:gd name="T7" fmla="*/ 219 h 1107"/>
                <a:gd name="T8" fmla="*/ 0 w 896"/>
                <a:gd name="T9" fmla="*/ 894 h 1107"/>
                <a:gd name="T10" fmla="*/ 448 w 896"/>
                <a:gd name="T11" fmla="*/ 1107 h 1107"/>
                <a:gd name="T12" fmla="*/ 896 w 896"/>
                <a:gd name="T13" fmla="*/ 894 h 1107"/>
                <a:gd name="T14" fmla="*/ 895 w 896"/>
                <a:gd name="T15" fmla="*/ 219 h 1107"/>
                <a:gd name="T16" fmla="*/ 305 w 896"/>
                <a:gd name="T17" fmla="*/ 679 h 1107"/>
                <a:gd name="T18" fmla="*/ 253 w 896"/>
                <a:gd name="T19" fmla="*/ 716 h 1107"/>
                <a:gd name="T20" fmla="*/ 178 w 896"/>
                <a:gd name="T21" fmla="*/ 717 h 1107"/>
                <a:gd name="T22" fmla="*/ 146 w 896"/>
                <a:gd name="T23" fmla="*/ 648 h 1107"/>
                <a:gd name="T24" fmla="*/ 213 w 896"/>
                <a:gd name="T25" fmla="*/ 674 h 1107"/>
                <a:gd name="T26" fmla="*/ 244 w 896"/>
                <a:gd name="T27" fmla="*/ 667 h 1107"/>
                <a:gd name="T28" fmla="*/ 255 w 896"/>
                <a:gd name="T29" fmla="*/ 648 h 1107"/>
                <a:gd name="T30" fmla="*/ 240 w 896"/>
                <a:gd name="T31" fmla="*/ 623 h 1107"/>
                <a:gd name="T32" fmla="*/ 202 w 896"/>
                <a:gd name="T33" fmla="*/ 604 h 1107"/>
                <a:gd name="T34" fmla="*/ 145 w 896"/>
                <a:gd name="T35" fmla="*/ 529 h 1107"/>
                <a:gd name="T36" fmla="*/ 174 w 896"/>
                <a:gd name="T37" fmla="*/ 470 h 1107"/>
                <a:gd name="T38" fmla="*/ 241 w 896"/>
                <a:gd name="T39" fmla="*/ 452 h 1107"/>
                <a:gd name="T40" fmla="*/ 302 w 896"/>
                <a:gd name="T41" fmla="*/ 462 h 1107"/>
                <a:gd name="T42" fmla="*/ 288 w 896"/>
                <a:gd name="T43" fmla="*/ 508 h 1107"/>
                <a:gd name="T44" fmla="*/ 258 w 896"/>
                <a:gd name="T45" fmla="*/ 499 h 1107"/>
                <a:gd name="T46" fmla="*/ 227 w 896"/>
                <a:gd name="T47" fmla="*/ 500 h 1107"/>
                <a:gd name="T48" fmla="*/ 206 w 896"/>
                <a:gd name="T49" fmla="*/ 513 h 1107"/>
                <a:gd name="T50" fmla="*/ 206 w 896"/>
                <a:gd name="T51" fmla="*/ 536 h 1107"/>
                <a:gd name="T52" fmla="*/ 230 w 896"/>
                <a:gd name="T53" fmla="*/ 555 h 1107"/>
                <a:gd name="T54" fmla="*/ 275 w 896"/>
                <a:gd name="T55" fmla="*/ 578 h 1107"/>
                <a:gd name="T56" fmla="*/ 308 w 896"/>
                <a:gd name="T57" fmla="*/ 615 h 1107"/>
                <a:gd name="T58" fmla="*/ 305 w 896"/>
                <a:gd name="T59" fmla="*/ 679 h 1107"/>
                <a:gd name="T60" fmla="*/ 491 w 896"/>
                <a:gd name="T61" fmla="*/ 716 h 1107"/>
                <a:gd name="T62" fmla="*/ 370 w 896"/>
                <a:gd name="T63" fmla="*/ 684 h 1107"/>
                <a:gd name="T64" fmla="*/ 371 w 896"/>
                <a:gd name="T65" fmla="*/ 490 h 1107"/>
                <a:gd name="T66" fmla="*/ 544 w 896"/>
                <a:gd name="T67" fmla="*/ 488 h 1107"/>
                <a:gd name="T68" fmla="*/ 543 w 896"/>
                <a:gd name="T69" fmla="*/ 683 h 1107"/>
                <a:gd name="T70" fmla="*/ 538 w 896"/>
                <a:gd name="T71" fmla="*/ 687 h 1107"/>
                <a:gd name="T72" fmla="*/ 523 w 896"/>
                <a:gd name="T73" fmla="*/ 751 h 1107"/>
                <a:gd name="T74" fmla="*/ 617 w 896"/>
                <a:gd name="T75" fmla="*/ 716 h 1107"/>
                <a:gd name="T76" fmla="*/ 671 w 896"/>
                <a:gd name="T77" fmla="*/ 456 h 1107"/>
                <a:gd name="T78" fmla="*/ 762 w 896"/>
                <a:gd name="T79" fmla="*/ 668 h 1107"/>
                <a:gd name="T80" fmla="*/ 448 w 896"/>
                <a:gd name="T81" fmla="*/ 329 h 1107"/>
                <a:gd name="T82" fmla="*/ 448 w 896"/>
                <a:gd name="T83" fmla="*/ 73 h 1107"/>
                <a:gd name="T84" fmla="*/ 448 w 896"/>
                <a:gd name="T85" fmla="*/ 329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6" h="1107">
                  <a:moveTo>
                    <a:pt x="896" y="215"/>
                  </a:moveTo>
                  <a:cubicBezTo>
                    <a:pt x="896" y="214"/>
                    <a:pt x="896" y="213"/>
                    <a:pt x="896" y="212"/>
                  </a:cubicBezTo>
                  <a:cubicBezTo>
                    <a:pt x="896" y="148"/>
                    <a:pt x="844" y="91"/>
                    <a:pt x="751" y="53"/>
                  </a:cubicBezTo>
                  <a:cubicBezTo>
                    <a:pt x="669" y="18"/>
                    <a:pt x="561" y="0"/>
                    <a:pt x="448" y="0"/>
                  </a:cubicBezTo>
                  <a:cubicBezTo>
                    <a:pt x="335" y="0"/>
                    <a:pt x="227" y="18"/>
                    <a:pt x="146" y="52"/>
                  </a:cubicBezTo>
                  <a:cubicBezTo>
                    <a:pt x="52" y="91"/>
                    <a:pt x="0" y="148"/>
                    <a:pt x="0" y="212"/>
                  </a:cubicBezTo>
                  <a:cubicBezTo>
                    <a:pt x="0" y="213"/>
                    <a:pt x="0" y="214"/>
                    <a:pt x="1" y="215"/>
                  </a:cubicBezTo>
                  <a:cubicBezTo>
                    <a:pt x="1" y="219"/>
                    <a:pt x="1" y="219"/>
                    <a:pt x="1" y="219"/>
                  </a:cubicBezTo>
                  <a:cubicBezTo>
                    <a:pt x="1" y="220"/>
                    <a:pt x="0" y="222"/>
                    <a:pt x="0" y="224"/>
                  </a:cubicBezTo>
                  <a:cubicBezTo>
                    <a:pt x="0" y="894"/>
                    <a:pt x="0" y="894"/>
                    <a:pt x="0" y="894"/>
                  </a:cubicBezTo>
                  <a:cubicBezTo>
                    <a:pt x="0" y="959"/>
                    <a:pt x="52" y="1016"/>
                    <a:pt x="146" y="1054"/>
                  </a:cubicBezTo>
                  <a:cubicBezTo>
                    <a:pt x="227" y="1088"/>
                    <a:pt x="335" y="1107"/>
                    <a:pt x="448" y="1107"/>
                  </a:cubicBezTo>
                  <a:cubicBezTo>
                    <a:pt x="561" y="1107"/>
                    <a:pt x="669" y="1088"/>
                    <a:pt x="751" y="1054"/>
                  </a:cubicBezTo>
                  <a:cubicBezTo>
                    <a:pt x="844" y="1016"/>
                    <a:pt x="896" y="959"/>
                    <a:pt x="896" y="894"/>
                  </a:cubicBezTo>
                  <a:cubicBezTo>
                    <a:pt x="896" y="224"/>
                    <a:pt x="896" y="224"/>
                    <a:pt x="896" y="224"/>
                  </a:cubicBezTo>
                  <a:cubicBezTo>
                    <a:pt x="896" y="222"/>
                    <a:pt x="896" y="220"/>
                    <a:pt x="895" y="219"/>
                  </a:cubicBezTo>
                  <a:lnTo>
                    <a:pt x="896" y="215"/>
                  </a:lnTo>
                  <a:close/>
                  <a:moveTo>
                    <a:pt x="305" y="679"/>
                  </a:moveTo>
                  <a:cubicBezTo>
                    <a:pt x="300" y="689"/>
                    <a:pt x="293" y="697"/>
                    <a:pt x="284" y="703"/>
                  </a:cubicBezTo>
                  <a:cubicBezTo>
                    <a:pt x="275" y="709"/>
                    <a:pt x="265" y="714"/>
                    <a:pt x="253" y="716"/>
                  </a:cubicBezTo>
                  <a:cubicBezTo>
                    <a:pt x="241" y="719"/>
                    <a:pt x="229" y="720"/>
                    <a:pt x="216" y="720"/>
                  </a:cubicBezTo>
                  <a:cubicBezTo>
                    <a:pt x="202" y="720"/>
                    <a:pt x="190" y="719"/>
                    <a:pt x="178" y="717"/>
                  </a:cubicBezTo>
                  <a:cubicBezTo>
                    <a:pt x="166" y="714"/>
                    <a:pt x="155" y="711"/>
                    <a:pt x="146" y="706"/>
                  </a:cubicBezTo>
                  <a:cubicBezTo>
                    <a:pt x="146" y="648"/>
                    <a:pt x="146" y="648"/>
                    <a:pt x="146" y="648"/>
                  </a:cubicBezTo>
                  <a:cubicBezTo>
                    <a:pt x="156" y="657"/>
                    <a:pt x="167" y="663"/>
                    <a:pt x="178" y="668"/>
                  </a:cubicBezTo>
                  <a:cubicBezTo>
                    <a:pt x="190" y="672"/>
                    <a:pt x="202" y="674"/>
                    <a:pt x="213" y="674"/>
                  </a:cubicBezTo>
                  <a:cubicBezTo>
                    <a:pt x="220" y="674"/>
                    <a:pt x="226" y="674"/>
                    <a:pt x="232" y="672"/>
                  </a:cubicBezTo>
                  <a:cubicBezTo>
                    <a:pt x="237" y="671"/>
                    <a:pt x="241" y="669"/>
                    <a:pt x="244" y="667"/>
                  </a:cubicBezTo>
                  <a:cubicBezTo>
                    <a:pt x="248" y="664"/>
                    <a:pt x="251" y="662"/>
                    <a:pt x="252" y="658"/>
                  </a:cubicBezTo>
                  <a:cubicBezTo>
                    <a:pt x="254" y="655"/>
                    <a:pt x="255" y="652"/>
                    <a:pt x="255" y="648"/>
                  </a:cubicBezTo>
                  <a:cubicBezTo>
                    <a:pt x="255" y="643"/>
                    <a:pt x="253" y="638"/>
                    <a:pt x="251" y="634"/>
                  </a:cubicBezTo>
                  <a:cubicBezTo>
                    <a:pt x="248" y="630"/>
                    <a:pt x="244" y="627"/>
                    <a:pt x="240" y="623"/>
                  </a:cubicBezTo>
                  <a:cubicBezTo>
                    <a:pt x="235" y="620"/>
                    <a:pt x="229" y="617"/>
                    <a:pt x="223" y="614"/>
                  </a:cubicBezTo>
                  <a:cubicBezTo>
                    <a:pt x="216" y="610"/>
                    <a:pt x="209" y="607"/>
                    <a:pt x="202" y="604"/>
                  </a:cubicBezTo>
                  <a:cubicBezTo>
                    <a:pt x="183" y="596"/>
                    <a:pt x="169" y="585"/>
                    <a:pt x="159" y="573"/>
                  </a:cubicBezTo>
                  <a:cubicBezTo>
                    <a:pt x="150" y="561"/>
                    <a:pt x="145" y="546"/>
                    <a:pt x="145" y="529"/>
                  </a:cubicBezTo>
                  <a:cubicBezTo>
                    <a:pt x="145" y="515"/>
                    <a:pt x="148" y="504"/>
                    <a:pt x="153" y="494"/>
                  </a:cubicBezTo>
                  <a:cubicBezTo>
                    <a:pt x="158" y="484"/>
                    <a:pt x="165" y="476"/>
                    <a:pt x="174" y="470"/>
                  </a:cubicBezTo>
                  <a:cubicBezTo>
                    <a:pt x="183" y="464"/>
                    <a:pt x="193" y="459"/>
                    <a:pt x="204" y="456"/>
                  </a:cubicBezTo>
                  <a:cubicBezTo>
                    <a:pt x="216" y="453"/>
                    <a:pt x="228" y="452"/>
                    <a:pt x="241" y="452"/>
                  </a:cubicBezTo>
                  <a:cubicBezTo>
                    <a:pt x="254" y="452"/>
                    <a:pt x="265" y="453"/>
                    <a:pt x="275" y="454"/>
                  </a:cubicBezTo>
                  <a:cubicBezTo>
                    <a:pt x="285" y="456"/>
                    <a:pt x="294" y="458"/>
                    <a:pt x="302" y="462"/>
                  </a:cubicBezTo>
                  <a:cubicBezTo>
                    <a:pt x="302" y="516"/>
                    <a:pt x="302" y="516"/>
                    <a:pt x="302" y="516"/>
                  </a:cubicBezTo>
                  <a:cubicBezTo>
                    <a:pt x="298" y="513"/>
                    <a:pt x="293" y="510"/>
                    <a:pt x="288" y="508"/>
                  </a:cubicBezTo>
                  <a:cubicBezTo>
                    <a:pt x="284" y="506"/>
                    <a:pt x="279" y="504"/>
                    <a:pt x="274" y="502"/>
                  </a:cubicBezTo>
                  <a:cubicBezTo>
                    <a:pt x="269" y="501"/>
                    <a:pt x="263" y="500"/>
                    <a:pt x="258" y="499"/>
                  </a:cubicBezTo>
                  <a:cubicBezTo>
                    <a:pt x="253" y="498"/>
                    <a:pt x="249" y="498"/>
                    <a:pt x="244" y="498"/>
                  </a:cubicBezTo>
                  <a:cubicBezTo>
                    <a:pt x="238" y="498"/>
                    <a:pt x="232" y="498"/>
                    <a:pt x="227" y="500"/>
                  </a:cubicBezTo>
                  <a:cubicBezTo>
                    <a:pt x="222" y="501"/>
                    <a:pt x="218" y="503"/>
                    <a:pt x="214" y="505"/>
                  </a:cubicBezTo>
                  <a:cubicBezTo>
                    <a:pt x="211" y="507"/>
                    <a:pt x="208" y="510"/>
                    <a:pt x="206" y="513"/>
                  </a:cubicBezTo>
                  <a:cubicBezTo>
                    <a:pt x="204" y="517"/>
                    <a:pt x="203" y="520"/>
                    <a:pt x="203" y="524"/>
                  </a:cubicBezTo>
                  <a:cubicBezTo>
                    <a:pt x="203" y="528"/>
                    <a:pt x="204" y="532"/>
                    <a:pt x="206" y="536"/>
                  </a:cubicBezTo>
                  <a:cubicBezTo>
                    <a:pt x="208" y="539"/>
                    <a:pt x="212" y="542"/>
                    <a:pt x="216" y="546"/>
                  </a:cubicBezTo>
                  <a:cubicBezTo>
                    <a:pt x="219" y="549"/>
                    <a:pt x="224" y="552"/>
                    <a:pt x="230" y="555"/>
                  </a:cubicBezTo>
                  <a:cubicBezTo>
                    <a:pt x="236" y="558"/>
                    <a:pt x="242" y="561"/>
                    <a:pt x="249" y="564"/>
                  </a:cubicBezTo>
                  <a:cubicBezTo>
                    <a:pt x="259" y="568"/>
                    <a:pt x="268" y="573"/>
                    <a:pt x="275" y="578"/>
                  </a:cubicBezTo>
                  <a:cubicBezTo>
                    <a:pt x="283" y="582"/>
                    <a:pt x="290" y="588"/>
                    <a:pt x="295" y="594"/>
                  </a:cubicBezTo>
                  <a:cubicBezTo>
                    <a:pt x="301" y="600"/>
                    <a:pt x="305" y="607"/>
                    <a:pt x="308" y="615"/>
                  </a:cubicBezTo>
                  <a:cubicBezTo>
                    <a:pt x="311" y="623"/>
                    <a:pt x="313" y="632"/>
                    <a:pt x="313" y="643"/>
                  </a:cubicBezTo>
                  <a:cubicBezTo>
                    <a:pt x="313" y="657"/>
                    <a:pt x="310" y="669"/>
                    <a:pt x="305" y="679"/>
                  </a:cubicBezTo>
                  <a:close/>
                  <a:moveTo>
                    <a:pt x="523" y="751"/>
                  </a:moveTo>
                  <a:cubicBezTo>
                    <a:pt x="491" y="716"/>
                    <a:pt x="491" y="716"/>
                    <a:pt x="491" y="716"/>
                  </a:cubicBezTo>
                  <a:cubicBezTo>
                    <a:pt x="480" y="719"/>
                    <a:pt x="468" y="720"/>
                    <a:pt x="456" y="720"/>
                  </a:cubicBezTo>
                  <a:cubicBezTo>
                    <a:pt x="421" y="720"/>
                    <a:pt x="392" y="708"/>
                    <a:pt x="370" y="684"/>
                  </a:cubicBezTo>
                  <a:cubicBezTo>
                    <a:pt x="348" y="660"/>
                    <a:pt x="337" y="628"/>
                    <a:pt x="337" y="589"/>
                  </a:cubicBezTo>
                  <a:cubicBezTo>
                    <a:pt x="337" y="549"/>
                    <a:pt x="349" y="515"/>
                    <a:pt x="371" y="490"/>
                  </a:cubicBezTo>
                  <a:cubicBezTo>
                    <a:pt x="393" y="465"/>
                    <a:pt x="423" y="452"/>
                    <a:pt x="460" y="452"/>
                  </a:cubicBezTo>
                  <a:cubicBezTo>
                    <a:pt x="494" y="452"/>
                    <a:pt x="522" y="464"/>
                    <a:pt x="544" y="488"/>
                  </a:cubicBezTo>
                  <a:cubicBezTo>
                    <a:pt x="565" y="512"/>
                    <a:pt x="576" y="544"/>
                    <a:pt x="576" y="584"/>
                  </a:cubicBezTo>
                  <a:cubicBezTo>
                    <a:pt x="576" y="625"/>
                    <a:pt x="565" y="658"/>
                    <a:pt x="543" y="683"/>
                  </a:cubicBezTo>
                  <a:cubicBezTo>
                    <a:pt x="542" y="684"/>
                    <a:pt x="541" y="684"/>
                    <a:pt x="540" y="685"/>
                  </a:cubicBezTo>
                  <a:cubicBezTo>
                    <a:pt x="540" y="686"/>
                    <a:pt x="539" y="687"/>
                    <a:pt x="538" y="687"/>
                  </a:cubicBezTo>
                  <a:cubicBezTo>
                    <a:pt x="600" y="751"/>
                    <a:pt x="600" y="751"/>
                    <a:pt x="600" y="751"/>
                  </a:cubicBezTo>
                  <a:lnTo>
                    <a:pt x="523" y="751"/>
                  </a:lnTo>
                  <a:close/>
                  <a:moveTo>
                    <a:pt x="762" y="716"/>
                  </a:moveTo>
                  <a:cubicBezTo>
                    <a:pt x="617" y="716"/>
                    <a:pt x="617" y="716"/>
                    <a:pt x="617" y="716"/>
                  </a:cubicBezTo>
                  <a:cubicBezTo>
                    <a:pt x="617" y="456"/>
                    <a:pt x="617" y="456"/>
                    <a:pt x="617" y="456"/>
                  </a:cubicBezTo>
                  <a:cubicBezTo>
                    <a:pt x="671" y="456"/>
                    <a:pt x="671" y="456"/>
                    <a:pt x="671" y="456"/>
                  </a:cubicBezTo>
                  <a:cubicBezTo>
                    <a:pt x="671" y="668"/>
                    <a:pt x="671" y="668"/>
                    <a:pt x="671" y="668"/>
                  </a:cubicBezTo>
                  <a:cubicBezTo>
                    <a:pt x="762" y="668"/>
                    <a:pt x="762" y="668"/>
                    <a:pt x="762" y="668"/>
                  </a:cubicBezTo>
                  <a:lnTo>
                    <a:pt x="762" y="716"/>
                  </a:lnTo>
                  <a:close/>
                  <a:moveTo>
                    <a:pt x="448" y="329"/>
                  </a:moveTo>
                  <a:cubicBezTo>
                    <a:pt x="250" y="329"/>
                    <a:pt x="89" y="272"/>
                    <a:pt x="89" y="201"/>
                  </a:cubicBezTo>
                  <a:cubicBezTo>
                    <a:pt x="89" y="131"/>
                    <a:pt x="250" y="73"/>
                    <a:pt x="448" y="73"/>
                  </a:cubicBezTo>
                  <a:cubicBezTo>
                    <a:pt x="646" y="73"/>
                    <a:pt x="807" y="131"/>
                    <a:pt x="807" y="201"/>
                  </a:cubicBezTo>
                  <a:cubicBezTo>
                    <a:pt x="807" y="272"/>
                    <a:pt x="646" y="329"/>
                    <a:pt x="448" y="3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77">
                <a:defRPr/>
              </a:pPr>
              <a:endParaRPr lang="en-US" kern="0">
                <a:solidFill>
                  <a:sysClr val="windowText" lastClr="000000"/>
                </a:solidFill>
              </a:endParaRPr>
            </a:p>
          </p:txBody>
        </p:sp>
        <p:sp>
          <p:nvSpPr>
            <p:cNvPr id="349" name="Freeform 41"/>
            <p:cNvSpPr>
              <a:spLocks/>
            </p:cNvSpPr>
            <p:nvPr/>
          </p:nvSpPr>
          <p:spPr bwMode="auto">
            <a:xfrm>
              <a:off x="-1887538" y="4916098"/>
              <a:ext cx="373063" cy="511175"/>
            </a:xfrm>
            <a:custGeom>
              <a:avLst/>
              <a:gdLst>
                <a:gd name="T0" fmla="*/ 63 w 123"/>
                <a:gd name="T1" fmla="*/ 0 h 168"/>
                <a:gd name="T2" fmla="*/ 17 w 123"/>
                <a:gd name="T3" fmla="*/ 23 h 168"/>
                <a:gd name="T4" fmla="*/ 0 w 123"/>
                <a:gd name="T5" fmla="*/ 84 h 168"/>
                <a:gd name="T6" fmla="*/ 17 w 123"/>
                <a:gd name="T7" fmla="*/ 145 h 168"/>
                <a:gd name="T8" fmla="*/ 62 w 123"/>
                <a:gd name="T9" fmla="*/ 168 h 168"/>
                <a:gd name="T10" fmla="*/ 107 w 123"/>
                <a:gd name="T11" fmla="*/ 146 h 168"/>
                <a:gd name="T12" fmla="*/ 123 w 123"/>
                <a:gd name="T13" fmla="*/ 85 h 168"/>
                <a:gd name="T14" fmla="*/ 107 w 123"/>
                <a:gd name="T15" fmla="*/ 23 h 168"/>
                <a:gd name="T16" fmla="*/ 63 w 123"/>
                <a:gd name="T1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 h="168">
                  <a:moveTo>
                    <a:pt x="63" y="0"/>
                  </a:moveTo>
                  <a:cubicBezTo>
                    <a:pt x="44" y="0"/>
                    <a:pt x="29" y="8"/>
                    <a:pt x="17" y="23"/>
                  </a:cubicBezTo>
                  <a:cubicBezTo>
                    <a:pt x="6" y="39"/>
                    <a:pt x="0" y="59"/>
                    <a:pt x="0" y="84"/>
                  </a:cubicBezTo>
                  <a:cubicBezTo>
                    <a:pt x="0" y="110"/>
                    <a:pt x="6" y="130"/>
                    <a:pt x="17" y="145"/>
                  </a:cubicBezTo>
                  <a:cubicBezTo>
                    <a:pt x="28" y="160"/>
                    <a:pt x="43" y="168"/>
                    <a:pt x="62" y="168"/>
                  </a:cubicBezTo>
                  <a:cubicBezTo>
                    <a:pt x="81" y="168"/>
                    <a:pt x="96" y="160"/>
                    <a:pt x="107" y="146"/>
                  </a:cubicBezTo>
                  <a:cubicBezTo>
                    <a:pt x="118" y="131"/>
                    <a:pt x="123" y="111"/>
                    <a:pt x="123" y="85"/>
                  </a:cubicBezTo>
                  <a:cubicBezTo>
                    <a:pt x="123" y="59"/>
                    <a:pt x="118" y="38"/>
                    <a:pt x="107" y="23"/>
                  </a:cubicBezTo>
                  <a:cubicBezTo>
                    <a:pt x="97" y="8"/>
                    <a:pt x="82" y="0"/>
                    <a:pt x="6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77">
                <a:defRPr/>
              </a:pPr>
              <a:endParaRPr lang="en-US" kern="0">
                <a:solidFill>
                  <a:sysClr val="windowText" lastClr="000000"/>
                </a:solidFill>
              </a:endParaRPr>
            </a:p>
          </p:txBody>
        </p:sp>
      </p:grpSp>
      <p:sp>
        <p:nvSpPr>
          <p:cNvPr id="127" name="Rectangle 126"/>
          <p:cNvSpPr/>
          <p:nvPr/>
        </p:nvSpPr>
        <p:spPr bwMode="auto">
          <a:xfrm>
            <a:off x="4445702" y="1904038"/>
            <a:ext cx="1465855" cy="453255"/>
          </a:xfrm>
          <a:prstGeom prst="rect">
            <a:avLst/>
          </a:prstGeom>
          <a:noFill/>
          <a:ln w="28575">
            <a:solidFill>
              <a:schemeClr val="accent6">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0" name="Rectangle 129"/>
          <p:cNvSpPr/>
          <p:nvPr/>
        </p:nvSpPr>
        <p:spPr bwMode="auto">
          <a:xfrm>
            <a:off x="6573203" y="1914756"/>
            <a:ext cx="1455515" cy="452848"/>
          </a:xfrm>
          <a:prstGeom prst="rect">
            <a:avLst/>
          </a:prstGeom>
          <a:noFill/>
          <a:ln w="28575">
            <a:solidFill>
              <a:schemeClr val="accent6">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52" name="Rectangle 151"/>
          <p:cNvSpPr/>
          <p:nvPr/>
        </p:nvSpPr>
        <p:spPr bwMode="auto">
          <a:xfrm>
            <a:off x="4462559" y="2661455"/>
            <a:ext cx="1465855" cy="493117"/>
          </a:xfrm>
          <a:prstGeom prst="rect">
            <a:avLst/>
          </a:prstGeom>
          <a:noFill/>
          <a:ln w="28575">
            <a:solidFill>
              <a:schemeClr val="accent6">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54" name="Rectangle 153"/>
          <p:cNvSpPr/>
          <p:nvPr/>
        </p:nvSpPr>
        <p:spPr bwMode="auto">
          <a:xfrm>
            <a:off x="8625179" y="4833997"/>
            <a:ext cx="1465855" cy="452848"/>
          </a:xfrm>
          <a:prstGeom prst="rect">
            <a:avLst/>
          </a:prstGeom>
          <a:noFill/>
          <a:ln w="28575">
            <a:solidFill>
              <a:schemeClr val="accent6">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55" name="Rectangle 154"/>
          <p:cNvSpPr/>
          <p:nvPr/>
        </p:nvSpPr>
        <p:spPr bwMode="auto">
          <a:xfrm>
            <a:off x="2234414" y="3414121"/>
            <a:ext cx="1465855" cy="452848"/>
          </a:xfrm>
          <a:prstGeom prst="rect">
            <a:avLst/>
          </a:prstGeom>
          <a:solidFill>
            <a:schemeClr val="accent6">
              <a:lumMod val="60000"/>
              <a:lumOff val="40000"/>
            </a:schemeClr>
          </a:solid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Bent-Up Arrow 11"/>
          <p:cNvSpPr/>
          <p:nvPr/>
        </p:nvSpPr>
        <p:spPr bwMode="auto">
          <a:xfrm rot="5400000">
            <a:off x="4299363" y="2487542"/>
            <a:ext cx="872540" cy="3631399"/>
          </a:xfrm>
          <a:prstGeom prst="bentUpArrow">
            <a:avLst>
              <a:gd name="adj1" fmla="val 7004"/>
              <a:gd name="adj2" fmla="val 7099"/>
              <a:gd name="adj3" fmla="val 20442"/>
            </a:avLst>
          </a:prstGeom>
          <a:solidFill>
            <a:schemeClr val="accent6">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6" name="Rectangle 85"/>
          <p:cNvSpPr/>
          <p:nvPr/>
        </p:nvSpPr>
        <p:spPr>
          <a:xfrm>
            <a:off x="2613162" y="3531597"/>
            <a:ext cx="984972" cy="261610"/>
          </a:xfrm>
          <a:prstGeom prst="rect">
            <a:avLst/>
          </a:prstGeom>
        </p:spPr>
        <p:txBody>
          <a:bodyPr wrap="square">
            <a:spAutoFit/>
          </a:bodyPr>
          <a:lstStyle/>
          <a:p>
            <a:pPr defTabSz="914377">
              <a:defRPr/>
            </a:pPr>
            <a:r>
              <a:rPr lang="en-US" sz="1100" kern="0" dirty="0">
                <a:solidFill>
                  <a:schemeClr val="bg1">
                    <a:lumMod val="75000"/>
                  </a:schemeClr>
                </a:solidFill>
                <a:cs typeface="Segoe UI Semilight" panose="020B0402040204020203" pitchFamily="34" charset="0"/>
              </a:rPr>
              <a:t>IoT Hub</a:t>
            </a:r>
            <a:endParaRPr lang="en-US" sz="1100" kern="0" dirty="0">
              <a:solidFill>
                <a:schemeClr val="bg1">
                  <a:lumMod val="75000"/>
                </a:schemeClr>
              </a:solidFill>
            </a:endParaRPr>
          </a:p>
        </p:txBody>
      </p:sp>
      <p:sp>
        <p:nvSpPr>
          <p:cNvPr id="87" name="Rectangle 86"/>
          <p:cNvSpPr/>
          <p:nvPr/>
        </p:nvSpPr>
        <p:spPr>
          <a:xfrm>
            <a:off x="7083785" y="4308624"/>
            <a:ext cx="849799" cy="430887"/>
          </a:xfrm>
          <a:prstGeom prst="rect">
            <a:avLst/>
          </a:prstGeom>
        </p:spPr>
        <p:txBody>
          <a:bodyPr wrap="square">
            <a:spAutoFit/>
          </a:bodyPr>
          <a:lstStyle/>
          <a:p>
            <a:pPr defTabSz="914377">
              <a:defRPr/>
            </a:pPr>
            <a:r>
              <a:rPr lang="en-US" sz="1100" kern="0" dirty="0">
                <a:solidFill>
                  <a:schemeClr val="bg1">
                    <a:lumMod val="20000"/>
                    <a:lumOff val="80000"/>
                  </a:schemeClr>
                </a:solidFill>
                <a:cs typeface="Segoe UI Semilight" panose="020B0402040204020203" pitchFamily="34" charset="0"/>
              </a:rPr>
              <a:t>Stream Analytics</a:t>
            </a:r>
          </a:p>
        </p:txBody>
      </p:sp>
      <p:grpSp>
        <p:nvGrpSpPr>
          <p:cNvPr id="88" name="Group 87"/>
          <p:cNvGrpSpPr/>
          <p:nvPr/>
        </p:nvGrpSpPr>
        <p:grpSpPr>
          <a:xfrm>
            <a:off x="6676644" y="4310797"/>
            <a:ext cx="330403" cy="253812"/>
            <a:chOff x="1260022" y="5196402"/>
            <a:chExt cx="3273425" cy="2514600"/>
          </a:xfrm>
          <a:solidFill>
            <a:schemeClr val="tx1"/>
          </a:solidFill>
        </p:grpSpPr>
        <p:sp>
          <p:nvSpPr>
            <p:cNvPr id="89" name="Freeform 88"/>
            <p:cNvSpPr>
              <a:spLocks/>
            </p:cNvSpPr>
            <p:nvPr/>
          </p:nvSpPr>
          <p:spPr bwMode="auto">
            <a:xfrm>
              <a:off x="2247447" y="5196402"/>
              <a:ext cx="2286000" cy="2514600"/>
            </a:xfrm>
            <a:custGeom>
              <a:avLst/>
              <a:gdLst>
                <a:gd name="T0" fmla="*/ 307 w 609"/>
                <a:gd name="T1" fmla="*/ 0 h 669"/>
                <a:gd name="T2" fmla="*/ 341 w 609"/>
                <a:gd name="T3" fmla="*/ 90 h 669"/>
                <a:gd name="T4" fmla="*/ 395 w 609"/>
                <a:gd name="T5" fmla="*/ 114 h 669"/>
                <a:gd name="T6" fmla="*/ 482 w 609"/>
                <a:gd name="T7" fmla="*/ 68 h 669"/>
                <a:gd name="T8" fmla="*/ 537 w 609"/>
                <a:gd name="T9" fmla="*/ 123 h 669"/>
                <a:gd name="T10" fmla="*/ 494 w 609"/>
                <a:gd name="T11" fmla="*/ 208 h 669"/>
                <a:gd name="T12" fmla="*/ 516 w 609"/>
                <a:gd name="T13" fmla="*/ 261 h 669"/>
                <a:gd name="T14" fmla="*/ 609 w 609"/>
                <a:gd name="T15" fmla="*/ 293 h 669"/>
                <a:gd name="T16" fmla="*/ 609 w 609"/>
                <a:gd name="T17" fmla="*/ 369 h 669"/>
                <a:gd name="T18" fmla="*/ 517 w 609"/>
                <a:gd name="T19" fmla="*/ 401 h 669"/>
                <a:gd name="T20" fmla="*/ 493 w 609"/>
                <a:gd name="T21" fmla="*/ 454 h 669"/>
                <a:gd name="T22" fmla="*/ 535 w 609"/>
                <a:gd name="T23" fmla="*/ 540 h 669"/>
                <a:gd name="T24" fmla="*/ 480 w 609"/>
                <a:gd name="T25" fmla="*/ 595 h 669"/>
                <a:gd name="T26" fmla="*/ 394 w 609"/>
                <a:gd name="T27" fmla="*/ 556 h 669"/>
                <a:gd name="T28" fmla="*/ 339 w 609"/>
                <a:gd name="T29" fmla="*/ 579 h 669"/>
                <a:gd name="T30" fmla="*/ 309 w 609"/>
                <a:gd name="T31" fmla="*/ 669 h 669"/>
                <a:gd name="T32" fmla="*/ 231 w 609"/>
                <a:gd name="T33" fmla="*/ 669 h 669"/>
                <a:gd name="T34" fmla="*/ 201 w 609"/>
                <a:gd name="T35" fmla="*/ 579 h 669"/>
                <a:gd name="T36" fmla="*/ 148 w 609"/>
                <a:gd name="T37" fmla="*/ 558 h 669"/>
                <a:gd name="T38" fmla="*/ 63 w 609"/>
                <a:gd name="T39" fmla="*/ 600 h 669"/>
                <a:gd name="T40" fmla="*/ 7 w 609"/>
                <a:gd name="T41" fmla="*/ 546 h 669"/>
                <a:gd name="T42" fmla="*/ 24 w 609"/>
                <a:gd name="T43" fmla="*/ 519 h 669"/>
                <a:gd name="T44" fmla="*/ 102 w 609"/>
                <a:gd name="T45" fmla="*/ 479 h 669"/>
                <a:gd name="T46" fmla="*/ 171 w 609"/>
                <a:gd name="T47" fmla="*/ 431 h 669"/>
                <a:gd name="T48" fmla="*/ 208 w 609"/>
                <a:gd name="T49" fmla="*/ 457 h 669"/>
                <a:gd name="T50" fmla="*/ 411 w 609"/>
                <a:gd name="T51" fmla="*/ 332 h 669"/>
                <a:gd name="T52" fmla="*/ 339 w 609"/>
                <a:gd name="T53" fmla="*/ 213 h 669"/>
                <a:gd name="T54" fmla="*/ 180 w 609"/>
                <a:gd name="T55" fmla="*/ 146 h 669"/>
                <a:gd name="T56" fmla="*/ 28 w 609"/>
                <a:gd name="T57" fmla="*/ 180 h 669"/>
                <a:gd name="T58" fmla="*/ 0 w 609"/>
                <a:gd name="T59" fmla="*/ 127 h 669"/>
                <a:gd name="T60" fmla="*/ 51 w 609"/>
                <a:gd name="T61" fmla="*/ 72 h 669"/>
                <a:gd name="T62" fmla="*/ 143 w 609"/>
                <a:gd name="T63" fmla="*/ 113 h 669"/>
                <a:gd name="T64" fmla="*/ 196 w 609"/>
                <a:gd name="T65" fmla="*/ 90 h 669"/>
                <a:gd name="T66" fmla="*/ 233 w 609"/>
                <a:gd name="T67" fmla="*/ 0 h 669"/>
                <a:gd name="T68" fmla="*/ 307 w 609"/>
                <a:gd name="T69" fmla="*/ 0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09" h="669">
                  <a:moveTo>
                    <a:pt x="307" y="0"/>
                  </a:moveTo>
                  <a:cubicBezTo>
                    <a:pt x="319" y="29"/>
                    <a:pt x="331" y="58"/>
                    <a:pt x="341" y="90"/>
                  </a:cubicBezTo>
                  <a:cubicBezTo>
                    <a:pt x="358" y="98"/>
                    <a:pt x="378" y="105"/>
                    <a:pt x="395" y="114"/>
                  </a:cubicBezTo>
                  <a:cubicBezTo>
                    <a:pt x="423" y="98"/>
                    <a:pt x="455" y="86"/>
                    <a:pt x="482" y="68"/>
                  </a:cubicBezTo>
                  <a:cubicBezTo>
                    <a:pt x="503" y="85"/>
                    <a:pt x="521" y="103"/>
                    <a:pt x="537" y="123"/>
                  </a:cubicBezTo>
                  <a:cubicBezTo>
                    <a:pt x="521" y="150"/>
                    <a:pt x="509" y="181"/>
                    <a:pt x="494" y="208"/>
                  </a:cubicBezTo>
                  <a:cubicBezTo>
                    <a:pt x="500" y="227"/>
                    <a:pt x="510" y="242"/>
                    <a:pt x="516" y="261"/>
                  </a:cubicBezTo>
                  <a:cubicBezTo>
                    <a:pt x="546" y="272"/>
                    <a:pt x="576" y="284"/>
                    <a:pt x="609" y="293"/>
                  </a:cubicBezTo>
                  <a:cubicBezTo>
                    <a:pt x="609" y="318"/>
                    <a:pt x="609" y="344"/>
                    <a:pt x="609" y="369"/>
                  </a:cubicBezTo>
                  <a:cubicBezTo>
                    <a:pt x="579" y="380"/>
                    <a:pt x="549" y="391"/>
                    <a:pt x="517" y="401"/>
                  </a:cubicBezTo>
                  <a:cubicBezTo>
                    <a:pt x="508" y="417"/>
                    <a:pt x="502" y="437"/>
                    <a:pt x="493" y="454"/>
                  </a:cubicBezTo>
                  <a:cubicBezTo>
                    <a:pt x="506" y="484"/>
                    <a:pt x="519" y="513"/>
                    <a:pt x="535" y="540"/>
                  </a:cubicBezTo>
                  <a:cubicBezTo>
                    <a:pt x="519" y="561"/>
                    <a:pt x="501" y="579"/>
                    <a:pt x="480" y="595"/>
                  </a:cubicBezTo>
                  <a:cubicBezTo>
                    <a:pt x="453" y="581"/>
                    <a:pt x="422" y="570"/>
                    <a:pt x="394" y="556"/>
                  </a:cubicBezTo>
                  <a:cubicBezTo>
                    <a:pt x="374" y="562"/>
                    <a:pt x="357" y="572"/>
                    <a:pt x="339" y="579"/>
                  </a:cubicBezTo>
                  <a:cubicBezTo>
                    <a:pt x="329" y="609"/>
                    <a:pt x="317" y="638"/>
                    <a:pt x="309" y="669"/>
                  </a:cubicBezTo>
                  <a:cubicBezTo>
                    <a:pt x="283" y="669"/>
                    <a:pt x="257" y="669"/>
                    <a:pt x="231" y="669"/>
                  </a:cubicBezTo>
                  <a:cubicBezTo>
                    <a:pt x="221" y="640"/>
                    <a:pt x="211" y="610"/>
                    <a:pt x="201" y="579"/>
                  </a:cubicBezTo>
                  <a:cubicBezTo>
                    <a:pt x="183" y="572"/>
                    <a:pt x="166" y="564"/>
                    <a:pt x="148" y="558"/>
                  </a:cubicBezTo>
                  <a:cubicBezTo>
                    <a:pt x="118" y="571"/>
                    <a:pt x="92" y="587"/>
                    <a:pt x="63" y="600"/>
                  </a:cubicBezTo>
                  <a:cubicBezTo>
                    <a:pt x="44" y="590"/>
                    <a:pt x="23" y="565"/>
                    <a:pt x="7" y="546"/>
                  </a:cubicBezTo>
                  <a:cubicBezTo>
                    <a:pt x="14" y="538"/>
                    <a:pt x="20" y="529"/>
                    <a:pt x="24" y="519"/>
                  </a:cubicBezTo>
                  <a:cubicBezTo>
                    <a:pt x="53" y="509"/>
                    <a:pt x="77" y="498"/>
                    <a:pt x="102" y="479"/>
                  </a:cubicBezTo>
                  <a:cubicBezTo>
                    <a:pt x="119" y="466"/>
                    <a:pt x="144" y="427"/>
                    <a:pt x="171" y="431"/>
                  </a:cubicBezTo>
                  <a:cubicBezTo>
                    <a:pt x="182" y="432"/>
                    <a:pt x="193" y="450"/>
                    <a:pt x="208" y="457"/>
                  </a:cubicBezTo>
                  <a:cubicBezTo>
                    <a:pt x="301" y="505"/>
                    <a:pt x="414" y="433"/>
                    <a:pt x="411" y="332"/>
                  </a:cubicBezTo>
                  <a:cubicBezTo>
                    <a:pt x="410" y="268"/>
                    <a:pt x="377" y="244"/>
                    <a:pt x="339" y="213"/>
                  </a:cubicBezTo>
                  <a:cubicBezTo>
                    <a:pt x="299" y="181"/>
                    <a:pt x="244" y="151"/>
                    <a:pt x="180" y="146"/>
                  </a:cubicBezTo>
                  <a:cubicBezTo>
                    <a:pt x="125" y="142"/>
                    <a:pt x="75" y="156"/>
                    <a:pt x="28" y="180"/>
                  </a:cubicBezTo>
                  <a:cubicBezTo>
                    <a:pt x="19" y="162"/>
                    <a:pt x="10" y="144"/>
                    <a:pt x="0" y="127"/>
                  </a:cubicBezTo>
                  <a:cubicBezTo>
                    <a:pt x="14" y="106"/>
                    <a:pt x="35" y="92"/>
                    <a:pt x="51" y="72"/>
                  </a:cubicBezTo>
                  <a:cubicBezTo>
                    <a:pt x="81" y="86"/>
                    <a:pt x="112" y="99"/>
                    <a:pt x="143" y="113"/>
                  </a:cubicBezTo>
                  <a:cubicBezTo>
                    <a:pt x="160" y="105"/>
                    <a:pt x="177" y="97"/>
                    <a:pt x="196" y="90"/>
                  </a:cubicBezTo>
                  <a:cubicBezTo>
                    <a:pt x="209" y="60"/>
                    <a:pt x="218" y="27"/>
                    <a:pt x="233" y="0"/>
                  </a:cubicBezTo>
                  <a:cubicBezTo>
                    <a:pt x="258" y="0"/>
                    <a:pt x="282" y="0"/>
                    <a:pt x="30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77">
                <a:defRPr/>
              </a:pPr>
              <a:endParaRPr lang="en-US" dirty="0"/>
            </a:p>
          </p:txBody>
        </p:sp>
        <p:sp>
          <p:nvSpPr>
            <p:cNvPr id="90" name="Freeform 89"/>
            <p:cNvSpPr>
              <a:spLocks/>
            </p:cNvSpPr>
            <p:nvPr/>
          </p:nvSpPr>
          <p:spPr bwMode="auto">
            <a:xfrm>
              <a:off x="1620384" y="5858389"/>
              <a:ext cx="1892300" cy="604838"/>
            </a:xfrm>
            <a:custGeom>
              <a:avLst/>
              <a:gdLst>
                <a:gd name="T0" fmla="*/ 319 w 504"/>
                <a:gd name="T1" fmla="*/ 4 h 161"/>
                <a:gd name="T2" fmla="*/ 486 w 504"/>
                <a:gd name="T3" fmla="*/ 67 h 161"/>
                <a:gd name="T4" fmla="*/ 502 w 504"/>
                <a:gd name="T5" fmla="*/ 90 h 161"/>
                <a:gd name="T6" fmla="*/ 490 w 504"/>
                <a:gd name="T7" fmla="*/ 115 h 161"/>
                <a:gd name="T8" fmla="*/ 455 w 504"/>
                <a:gd name="T9" fmla="*/ 90 h 161"/>
                <a:gd name="T10" fmla="*/ 327 w 504"/>
                <a:gd name="T11" fmla="*/ 37 h 161"/>
                <a:gd name="T12" fmla="*/ 216 w 504"/>
                <a:gd name="T13" fmla="*/ 69 h 161"/>
                <a:gd name="T14" fmla="*/ 68 w 504"/>
                <a:gd name="T15" fmla="*/ 143 h 161"/>
                <a:gd name="T16" fmla="*/ 2 w 504"/>
                <a:gd name="T17" fmla="*/ 99 h 161"/>
                <a:gd name="T18" fmla="*/ 11 w 504"/>
                <a:gd name="T19" fmla="*/ 76 h 161"/>
                <a:gd name="T20" fmla="*/ 76 w 504"/>
                <a:gd name="T21" fmla="*/ 110 h 161"/>
                <a:gd name="T22" fmla="*/ 174 w 504"/>
                <a:gd name="T23" fmla="*/ 57 h 161"/>
                <a:gd name="T24" fmla="*/ 319 w 504"/>
                <a:gd name="T25" fmla="*/ 4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4" h="161">
                  <a:moveTo>
                    <a:pt x="319" y="4"/>
                  </a:moveTo>
                  <a:cubicBezTo>
                    <a:pt x="384" y="0"/>
                    <a:pt x="445" y="29"/>
                    <a:pt x="486" y="67"/>
                  </a:cubicBezTo>
                  <a:cubicBezTo>
                    <a:pt x="490" y="71"/>
                    <a:pt x="501" y="81"/>
                    <a:pt x="502" y="90"/>
                  </a:cubicBezTo>
                  <a:cubicBezTo>
                    <a:pt x="504" y="101"/>
                    <a:pt x="499" y="113"/>
                    <a:pt x="490" y="115"/>
                  </a:cubicBezTo>
                  <a:cubicBezTo>
                    <a:pt x="480" y="117"/>
                    <a:pt x="461" y="97"/>
                    <a:pt x="455" y="90"/>
                  </a:cubicBezTo>
                  <a:cubicBezTo>
                    <a:pt x="424" y="61"/>
                    <a:pt x="384" y="38"/>
                    <a:pt x="327" y="37"/>
                  </a:cubicBezTo>
                  <a:cubicBezTo>
                    <a:pt x="284" y="37"/>
                    <a:pt x="245" y="51"/>
                    <a:pt x="216" y="69"/>
                  </a:cubicBezTo>
                  <a:cubicBezTo>
                    <a:pt x="173" y="96"/>
                    <a:pt x="147" y="161"/>
                    <a:pt x="68" y="143"/>
                  </a:cubicBezTo>
                  <a:cubicBezTo>
                    <a:pt x="45" y="138"/>
                    <a:pt x="7" y="123"/>
                    <a:pt x="2" y="99"/>
                  </a:cubicBezTo>
                  <a:cubicBezTo>
                    <a:pt x="0" y="91"/>
                    <a:pt x="1" y="80"/>
                    <a:pt x="11" y="76"/>
                  </a:cubicBezTo>
                  <a:cubicBezTo>
                    <a:pt x="31" y="70"/>
                    <a:pt x="54" y="107"/>
                    <a:pt x="76" y="110"/>
                  </a:cubicBezTo>
                  <a:cubicBezTo>
                    <a:pt x="126" y="116"/>
                    <a:pt x="147" y="79"/>
                    <a:pt x="174" y="57"/>
                  </a:cubicBezTo>
                  <a:cubicBezTo>
                    <a:pt x="208" y="29"/>
                    <a:pt x="256" y="8"/>
                    <a:pt x="319"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77">
                <a:defRPr/>
              </a:pPr>
              <a:endParaRPr lang="en-US" dirty="0"/>
            </a:p>
          </p:txBody>
        </p:sp>
        <p:sp>
          <p:nvSpPr>
            <p:cNvPr id="91" name="Freeform 90"/>
            <p:cNvSpPr>
              <a:spLocks/>
            </p:cNvSpPr>
            <p:nvPr/>
          </p:nvSpPr>
          <p:spPr bwMode="auto">
            <a:xfrm>
              <a:off x="1394959" y="6174302"/>
              <a:ext cx="1952625" cy="593725"/>
            </a:xfrm>
            <a:custGeom>
              <a:avLst/>
              <a:gdLst>
                <a:gd name="T0" fmla="*/ 366 w 520"/>
                <a:gd name="T1" fmla="*/ 6 h 158"/>
                <a:gd name="T2" fmla="*/ 508 w 520"/>
                <a:gd name="T3" fmla="*/ 59 h 158"/>
                <a:gd name="T4" fmla="*/ 506 w 520"/>
                <a:gd name="T5" fmla="*/ 95 h 158"/>
                <a:gd name="T6" fmla="*/ 453 w 520"/>
                <a:gd name="T7" fmla="*/ 59 h 158"/>
                <a:gd name="T8" fmla="*/ 290 w 520"/>
                <a:gd name="T9" fmla="*/ 74 h 158"/>
                <a:gd name="T10" fmla="*/ 260 w 520"/>
                <a:gd name="T11" fmla="*/ 105 h 158"/>
                <a:gd name="T12" fmla="*/ 32 w 520"/>
                <a:gd name="T13" fmla="*/ 97 h 158"/>
                <a:gd name="T14" fmla="*/ 27 w 520"/>
                <a:gd name="T15" fmla="*/ 51 h 158"/>
                <a:gd name="T16" fmla="*/ 78 w 520"/>
                <a:gd name="T17" fmla="*/ 88 h 158"/>
                <a:gd name="T18" fmla="*/ 230 w 520"/>
                <a:gd name="T19" fmla="*/ 82 h 158"/>
                <a:gd name="T20" fmla="*/ 366 w 520"/>
                <a:gd name="T21" fmla="*/ 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0" h="158">
                  <a:moveTo>
                    <a:pt x="366" y="6"/>
                  </a:moveTo>
                  <a:cubicBezTo>
                    <a:pt x="422" y="0"/>
                    <a:pt x="479" y="24"/>
                    <a:pt x="508" y="59"/>
                  </a:cubicBezTo>
                  <a:cubicBezTo>
                    <a:pt x="520" y="75"/>
                    <a:pt x="518" y="91"/>
                    <a:pt x="506" y="95"/>
                  </a:cubicBezTo>
                  <a:cubicBezTo>
                    <a:pt x="488" y="100"/>
                    <a:pt x="467" y="68"/>
                    <a:pt x="453" y="59"/>
                  </a:cubicBezTo>
                  <a:cubicBezTo>
                    <a:pt x="402" y="29"/>
                    <a:pt x="333" y="38"/>
                    <a:pt x="290" y="74"/>
                  </a:cubicBezTo>
                  <a:cubicBezTo>
                    <a:pt x="281" y="82"/>
                    <a:pt x="270" y="97"/>
                    <a:pt x="260" y="105"/>
                  </a:cubicBezTo>
                  <a:cubicBezTo>
                    <a:pt x="195" y="158"/>
                    <a:pt x="91" y="149"/>
                    <a:pt x="32" y="97"/>
                  </a:cubicBezTo>
                  <a:cubicBezTo>
                    <a:pt x="24" y="89"/>
                    <a:pt x="0" y="56"/>
                    <a:pt x="27" y="51"/>
                  </a:cubicBezTo>
                  <a:cubicBezTo>
                    <a:pt x="43" y="47"/>
                    <a:pt x="61" y="77"/>
                    <a:pt x="78" y="88"/>
                  </a:cubicBezTo>
                  <a:cubicBezTo>
                    <a:pt x="125" y="116"/>
                    <a:pt x="190" y="109"/>
                    <a:pt x="230" y="82"/>
                  </a:cubicBezTo>
                  <a:cubicBezTo>
                    <a:pt x="277" y="51"/>
                    <a:pt x="292" y="14"/>
                    <a:pt x="366"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77">
                <a:defRPr/>
              </a:pPr>
              <a:endParaRPr lang="en-US" dirty="0"/>
            </a:p>
          </p:txBody>
        </p:sp>
        <p:sp>
          <p:nvSpPr>
            <p:cNvPr id="92" name="Freeform 91"/>
            <p:cNvSpPr>
              <a:spLocks/>
            </p:cNvSpPr>
            <p:nvPr/>
          </p:nvSpPr>
          <p:spPr bwMode="auto">
            <a:xfrm>
              <a:off x="1260022" y="6493389"/>
              <a:ext cx="1930400" cy="566738"/>
            </a:xfrm>
            <a:custGeom>
              <a:avLst/>
              <a:gdLst>
                <a:gd name="T0" fmla="*/ 10 w 514"/>
                <a:gd name="T1" fmla="*/ 35 h 151"/>
                <a:gd name="T2" fmla="*/ 63 w 514"/>
                <a:gd name="T3" fmla="*/ 72 h 151"/>
                <a:gd name="T4" fmla="*/ 211 w 514"/>
                <a:gd name="T5" fmla="*/ 111 h 151"/>
                <a:gd name="T6" fmla="*/ 296 w 514"/>
                <a:gd name="T7" fmla="*/ 77 h 151"/>
                <a:gd name="T8" fmla="*/ 436 w 514"/>
                <a:gd name="T9" fmla="*/ 8 h 151"/>
                <a:gd name="T10" fmla="*/ 510 w 514"/>
                <a:gd name="T11" fmla="*/ 49 h 151"/>
                <a:gd name="T12" fmla="*/ 501 w 514"/>
                <a:gd name="T13" fmla="*/ 73 h 151"/>
                <a:gd name="T14" fmla="*/ 448 w 514"/>
                <a:gd name="T15" fmla="*/ 42 h 151"/>
                <a:gd name="T16" fmla="*/ 323 w 514"/>
                <a:gd name="T17" fmla="*/ 103 h 151"/>
                <a:gd name="T18" fmla="*/ 165 w 514"/>
                <a:gd name="T19" fmla="*/ 146 h 151"/>
                <a:gd name="T20" fmla="*/ 63 w 514"/>
                <a:gd name="T21" fmla="*/ 111 h 151"/>
                <a:gd name="T22" fmla="*/ 10 w 514"/>
                <a:gd name="T23" fmla="*/ 3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4" h="151">
                  <a:moveTo>
                    <a:pt x="10" y="35"/>
                  </a:moveTo>
                  <a:cubicBezTo>
                    <a:pt x="40" y="37"/>
                    <a:pt x="46" y="59"/>
                    <a:pt x="63" y="72"/>
                  </a:cubicBezTo>
                  <a:cubicBezTo>
                    <a:pt x="95" y="96"/>
                    <a:pt x="147" y="117"/>
                    <a:pt x="211" y="111"/>
                  </a:cubicBezTo>
                  <a:cubicBezTo>
                    <a:pt x="248" y="107"/>
                    <a:pt x="274" y="92"/>
                    <a:pt x="296" y="77"/>
                  </a:cubicBezTo>
                  <a:cubicBezTo>
                    <a:pt x="338" y="48"/>
                    <a:pt x="358" y="0"/>
                    <a:pt x="436" y="8"/>
                  </a:cubicBezTo>
                  <a:cubicBezTo>
                    <a:pt x="454" y="10"/>
                    <a:pt x="503" y="25"/>
                    <a:pt x="510" y="49"/>
                  </a:cubicBezTo>
                  <a:cubicBezTo>
                    <a:pt x="512" y="58"/>
                    <a:pt x="514" y="70"/>
                    <a:pt x="501" y="73"/>
                  </a:cubicBezTo>
                  <a:cubicBezTo>
                    <a:pt x="484" y="78"/>
                    <a:pt x="467" y="48"/>
                    <a:pt x="448" y="42"/>
                  </a:cubicBezTo>
                  <a:cubicBezTo>
                    <a:pt x="388" y="23"/>
                    <a:pt x="360" y="77"/>
                    <a:pt x="323" y="103"/>
                  </a:cubicBezTo>
                  <a:cubicBezTo>
                    <a:pt x="286" y="130"/>
                    <a:pt x="237" y="151"/>
                    <a:pt x="165" y="146"/>
                  </a:cubicBezTo>
                  <a:cubicBezTo>
                    <a:pt x="129" y="143"/>
                    <a:pt x="92" y="129"/>
                    <a:pt x="63" y="111"/>
                  </a:cubicBezTo>
                  <a:cubicBezTo>
                    <a:pt x="38" y="95"/>
                    <a:pt x="0" y="73"/>
                    <a:pt x="10"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77">
                <a:defRPr/>
              </a:pPr>
              <a:endParaRPr lang="en-US" dirty="0"/>
            </a:p>
          </p:txBody>
        </p:sp>
      </p:grpSp>
      <p:sp>
        <p:nvSpPr>
          <p:cNvPr id="93" name="Freeform 92"/>
          <p:cNvSpPr/>
          <p:nvPr/>
        </p:nvSpPr>
        <p:spPr bwMode="auto">
          <a:xfrm>
            <a:off x="2291833" y="3536211"/>
            <a:ext cx="216961" cy="227043"/>
          </a:xfrm>
          <a:custGeom>
            <a:avLst/>
            <a:gdLst>
              <a:gd name="connsiteX0" fmla="*/ 84139 w 3657601"/>
              <a:gd name="connsiteY0" fmla="*/ 2916238 h 3827556"/>
              <a:gd name="connsiteX1" fmla="*/ 420687 w 3657601"/>
              <a:gd name="connsiteY1" fmla="*/ 2916238 h 3827556"/>
              <a:gd name="connsiteX2" fmla="*/ 504826 w 3657601"/>
              <a:gd name="connsiteY2" fmla="*/ 3000377 h 3827556"/>
              <a:gd name="connsiteX3" fmla="*/ 504826 w 3657601"/>
              <a:gd name="connsiteY3" fmla="*/ 3306764 h 3827556"/>
              <a:gd name="connsiteX4" fmla="*/ 3152775 w 3657601"/>
              <a:gd name="connsiteY4" fmla="*/ 3306764 h 3827556"/>
              <a:gd name="connsiteX5" fmla="*/ 3152775 w 3657601"/>
              <a:gd name="connsiteY5" fmla="*/ 3000377 h 3827556"/>
              <a:gd name="connsiteX6" fmla="*/ 3236914 w 3657601"/>
              <a:gd name="connsiteY6" fmla="*/ 2916238 h 3827556"/>
              <a:gd name="connsiteX7" fmla="*/ 3573462 w 3657601"/>
              <a:gd name="connsiteY7" fmla="*/ 2916238 h 3827556"/>
              <a:gd name="connsiteX8" fmla="*/ 3657601 w 3657601"/>
              <a:gd name="connsiteY8" fmla="*/ 3000377 h 3827556"/>
              <a:gd name="connsiteX9" fmla="*/ 3657601 w 3657601"/>
              <a:gd name="connsiteY9" fmla="*/ 3827556 h 3827556"/>
              <a:gd name="connsiteX10" fmla="*/ 3657600 w 3657601"/>
              <a:gd name="connsiteY10" fmla="*/ 3827556 h 3827556"/>
              <a:gd name="connsiteX11" fmla="*/ 3152775 w 3657601"/>
              <a:gd name="connsiteY11" fmla="*/ 3827556 h 3827556"/>
              <a:gd name="connsiteX12" fmla="*/ 504826 w 3657601"/>
              <a:gd name="connsiteY12" fmla="*/ 3827556 h 3827556"/>
              <a:gd name="connsiteX13" fmla="*/ 0 w 3657601"/>
              <a:gd name="connsiteY13" fmla="*/ 3827556 h 3827556"/>
              <a:gd name="connsiteX14" fmla="*/ 0 w 3657601"/>
              <a:gd name="connsiteY14" fmla="*/ 3306764 h 3827556"/>
              <a:gd name="connsiteX15" fmla="*/ 0 w 3657601"/>
              <a:gd name="connsiteY15" fmla="*/ 3000377 h 3827556"/>
              <a:gd name="connsiteX16" fmla="*/ 84139 w 3657601"/>
              <a:gd name="connsiteY16" fmla="*/ 2916238 h 3827556"/>
              <a:gd name="connsiteX17" fmla="*/ 805598 w 3657601"/>
              <a:gd name="connsiteY17" fmla="*/ 2427382 h 3827556"/>
              <a:gd name="connsiteX18" fmla="*/ 1347052 w 3657601"/>
              <a:gd name="connsiteY18" fmla="*/ 2427382 h 3827556"/>
              <a:gd name="connsiteX19" fmla="*/ 1390650 w 3657601"/>
              <a:gd name="connsiteY19" fmla="*/ 2470980 h 3827556"/>
              <a:gd name="connsiteX20" fmla="*/ 1390650 w 3657601"/>
              <a:gd name="connsiteY20" fmla="*/ 2869558 h 3827556"/>
              <a:gd name="connsiteX21" fmla="*/ 1347052 w 3657601"/>
              <a:gd name="connsiteY21" fmla="*/ 2913156 h 3827556"/>
              <a:gd name="connsiteX22" fmla="*/ 805598 w 3657601"/>
              <a:gd name="connsiteY22" fmla="*/ 2913156 h 3827556"/>
              <a:gd name="connsiteX23" fmla="*/ 762000 w 3657601"/>
              <a:gd name="connsiteY23" fmla="*/ 2869558 h 3827556"/>
              <a:gd name="connsiteX24" fmla="*/ 762000 w 3657601"/>
              <a:gd name="connsiteY24" fmla="*/ 2470980 h 3827556"/>
              <a:gd name="connsiteX25" fmla="*/ 805598 w 3657601"/>
              <a:gd name="connsiteY25" fmla="*/ 2427382 h 3827556"/>
              <a:gd name="connsiteX26" fmla="*/ 1681898 w 3657601"/>
              <a:gd name="connsiteY26" fmla="*/ 2047199 h 3827556"/>
              <a:gd name="connsiteX27" fmla="*/ 2223352 w 3657601"/>
              <a:gd name="connsiteY27" fmla="*/ 2047199 h 3827556"/>
              <a:gd name="connsiteX28" fmla="*/ 2266950 w 3657601"/>
              <a:gd name="connsiteY28" fmla="*/ 2090797 h 3827556"/>
              <a:gd name="connsiteX29" fmla="*/ 2266950 w 3657601"/>
              <a:gd name="connsiteY29" fmla="*/ 2489375 h 3827556"/>
              <a:gd name="connsiteX30" fmla="*/ 2223352 w 3657601"/>
              <a:gd name="connsiteY30" fmla="*/ 2532973 h 3827556"/>
              <a:gd name="connsiteX31" fmla="*/ 1681898 w 3657601"/>
              <a:gd name="connsiteY31" fmla="*/ 2532973 h 3827556"/>
              <a:gd name="connsiteX32" fmla="*/ 1638300 w 3657601"/>
              <a:gd name="connsiteY32" fmla="*/ 2489375 h 3827556"/>
              <a:gd name="connsiteX33" fmla="*/ 1638300 w 3657601"/>
              <a:gd name="connsiteY33" fmla="*/ 2090797 h 3827556"/>
              <a:gd name="connsiteX34" fmla="*/ 1681898 w 3657601"/>
              <a:gd name="connsiteY34" fmla="*/ 2047199 h 3827556"/>
              <a:gd name="connsiteX35" fmla="*/ 805598 w 3657601"/>
              <a:gd name="connsiteY35" fmla="*/ 1669351 h 3827556"/>
              <a:gd name="connsiteX36" fmla="*/ 1347052 w 3657601"/>
              <a:gd name="connsiteY36" fmla="*/ 1669351 h 3827556"/>
              <a:gd name="connsiteX37" fmla="*/ 1390650 w 3657601"/>
              <a:gd name="connsiteY37" fmla="*/ 1712949 h 3827556"/>
              <a:gd name="connsiteX38" fmla="*/ 1390650 w 3657601"/>
              <a:gd name="connsiteY38" fmla="*/ 2111527 h 3827556"/>
              <a:gd name="connsiteX39" fmla="*/ 1347052 w 3657601"/>
              <a:gd name="connsiteY39" fmla="*/ 2155125 h 3827556"/>
              <a:gd name="connsiteX40" fmla="*/ 805598 w 3657601"/>
              <a:gd name="connsiteY40" fmla="*/ 2155125 h 3827556"/>
              <a:gd name="connsiteX41" fmla="*/ 762000 w 3657601"/>
              <a:gd name="connsiteY41" fmla="*/ 2111527 h 3827556"/>
              <a:gd name="connsiteX42" fmla="*/ 762000 w 3657601"/>
              <a:gd name="connsiteY42" fmla="*/ 1712949 h 3827556"/>
              <a:gd name="connsiteX43" fmla="*/ 805598 w 3657601"/>
              <a:gd name="connsiteY43" fmla="*/ 1669351 h 3827556"/>
              <a:gd name="connsiteX44" fmla="*/ 2558198 w 3657601"/>
              <a:gd name="connsiteY44" fmla="*/ 1645318 h 3827556"/>
              <a:gd name="connsiteX45" fmla="*/ 3099652 w 3657601"/>
              <a:gd name="connsiteY45" fmla="*/ 1645318 h 3827556"/>
              <a:gd name="connsiteX46" fmla="*/ 3143250 w 3657601"/>
              <a:gd name="connsiteY46" fmla="*/ 1688916 h 3827556"/>
              <a:gd name="connsiteX47" fmla="*/ 3143250 w 3657601"/>
              <a:gd name="connsiteY47" fmla="*/ 2087494 h 3827556"/>
              <a:gd name="connsiteX48" fmla="*/ 3099652 w 3657601"/>
              <a:gd name="connsiteY48" fmla="*/ 2131092 h 3827556"/>
              <a:gd name="connsiteX49" fmla="*/ 2558198 w 3657601"/>
              <a:gd name="connsiteY49" fmla="*/ 2131092 h 3827556"/>
              <a:gd name="connsiteX50" fmla="*/ 2514600 w 3657601"/>
              <a:gd name="connsiteY50" fmla="*/ 2087494 h 3827556"/>
              <a:gd name="connsiteX51" fmla="*/ 2514600 w 3657601"/>
              <a:gd name="connsiteY51" fmla="*/ 1688916 h 3827556"/>
              <a:gd name="connsiteX52" fmla="*/ 2558198 w 3657601"/>
              <a:gd name="connsiteY52" fmla="*/ 1645318 h 3827556"/>
              <a:gd name="connsiteX53" fmla="*/ 1681898 w 3657601"/>
              <a:gd name="connsiteY53" fmla="*/ 1288793 h 3827556"/>
              <a:gd name="connsiteX54" fmla="*/ 2223352 w 3657601"/>
              <a:gd name="connsiteY54" fmla="*/ 1288793 h 3827556"/>
              <a:gd name="connsiteX55" fmla="*/ 2266950 w 3657601"/>
              <a:gd name="connsiteY55" fmla="*/ 1332391 h 3827556"/>
              <a:gd name="connsiteX56" fmla="*/ 2266950 w 3657601"/>
              <a:gd name="connsiteY56" fmla="*/ 1730969 h 3827556"/>
              <a:gd name="connsiteX57" fmla="*/ 2223352 w 3657601"/>
              <a:gd name="connsiteY57" fmla="*/ 1774567 h 3827556"/>
              <a:gd name="connsiteX58" fmla="*/ 1681898 w 3657601"/>
              <a:gd name="connsiteY58" fmla="*/ 1774567 h 3827556"/>
              <a:gd name="connsiteX59" fmla="*/ 1638300 w 3657601"/>
              <a:gd name="connsiteY59" fmla="*/ 1730969 h 3827556"/>
              <a:gd name="connsiteX60" fmla="*/ 1638300 w 3657601"/>
              <a:gd name="connsiteY60" fmla="*/ 1332391 h 3827556"/>
              <a:gd name="connsiteX61" fmla="*/ 1681898 w 3657601"/>
              <a:gd name="connsiteY61" fmla="*/ 1288793 h 3827556"/>
              <a:gd name="connsiteX62" fmla="*/ 805598 w 3657601"/>
              <a:gd name="connsiteY62" fmla="*/ 911320 h 3827556"/>
              <a:gd name="connsiteX63" fmla="*/ 1347052 w 3657601"/>
              <a:gd name="connsiteY63" fmla="*/ 911320 h 3827556"/>
              <a:gd name="connsiteX64" fmla="*/ 1390650 w 3657601"/>
              <a:gd name="connsiteY64" fmla="*/ 954918 h 3827556"/>
              <a:gd name="connsiteX65" fmla="*/ 1390650 w 3657601"/>
              <a:gd name="connsiteY65" fmla="*/ 1353496 h 3827556"/>
              <a:gd name="connsiteX66" fmla="*/ 1347052 w 3657601"/>
              <a:gd name="connsiteY66" fmla="*/ 1397094 h 3827556"/>
              <a:gd name="connsiteX67" fmla="*/ 805598 w 3657601"/>
              <a:gd name="connsiteY67" fmla="*/ 1397094 h 3827556"/>
              <a:gd name="connsiteX68" fmla="*/ 762000 w 3657601"/>
              <a:gd name="connsiteY68" fmla="*/ 1353496 h 3827556"/>
              <a:gd name="connsiteX69" fmla="*/ 762000 w 3657601"/>
              <a:gd name="connsiteY69" fmla="*/ 954918 h 3827556"/>
              <a:gd name="connsiteX70" fmla="*/ 805598 w 3657601"/>
              <a:gd name="connsiteY70" fmla="*/ 911320 h 3827556"/>
              <a:gd name="connsiteX71" fmla="*/ 0 w 3657601"/>
              <a:gd name="connsiteY71" fmla="*/ 0 h 3827556"/>
              <a:gd name="connsiteX72" fmla="*/ 1 w 3657601"/>
              <a:gd name="connsiteY72" fmla="*/ 0 h 3827556"/>
              <a:gd name="connsiteX73" fmla="*/ 504826 w 3657601"/>
              <a:gd name="connsiteY73" fmla="*/ 0 h 3827556"/>
              <a:gd name="connsiteX74" fmla="*/ 3152775 w 3657601"/>
              <a:gd name="connsiteY74" fmla="*/ 0 h 3827556"/>
              <a:gd name="connsiteX75" fmla="*/ 3657601 w 3657601"/>
              <a:gd name="connsiteY75" fmla="*/ 0 h 3827556"/>
              <a:gd name="connsiteX76" fmla="*/ 3657601 w 3657601"/>
              <a:gd name="connsiteY76" fmla="*/ 520792 h 3827556"/>
              <a:gd name="connsiteX77" fmla="*/ 3657601 w 3657601"/>
              <a:gd name="connsiteY77" fmla="*/ 827179 h 3827556"/>
              <a:gd name="connsiteX78" fmla="*/ 3573462 w 3657601"/>
              <a:gd name="connsiteY78" fmla="*/ 911318 h 3827556"/>
              <a:gd name="connsiteX79" fmla="*/ 3236914 w 3657601"/>
              <a:gd name="connsiteY79" fmla="*/ 911318 h 3827556"/>
              <a:gd name="connsiteX80" fmla="*/ 3152775 w 3657601"/>
              <a:gd name="connsiteY80" fmla="*/ 827179 h 3827556"/>
              <a:gd name="connsiteX81" fmla="*/ 3152775 w 3657601"/>
              <a:gd name="connsiteY81" fmla="*/ 520792 h 3827556"/>
              <a:gd name="connsiteX82" fmla="*/ 504826 w 3657601"/>
              <a:gd name="connsiteY82" fmla="*/ 520792 h 3827556"/>
              <a:gd name="connsiteX83" fmla="*/ 504826 w 3657601"/>
              <a:gd name="connsiteY83" fmla="*/ 827179 h 3827556"/>
              <a:gd name="connsiteX84" fmla="*/ 420687 w 3657601"/>
              <a:gd name="connsiteY84" fmla="*/ 911318 h 3827556"/>
              <a:gd name="connsiteX85" fmla="*/ 84139 w 3657601"/>
              <a:gd name="connsiteY85" fmla="*/ 911318 h 3827556"/>
              <a:gd name="connsiteX86" fmla="*/ 0 w 3657601"/>
              <a:gd name="connsiteY86" fmla="*/ 827179 h 3827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3657601" h="3827556">
                <a:moveTo>
                  <a:pt x="84139" y="2916238"/>
                </a:moveTo>
                <a:lnTo>
                  <a:pt x="420687" y="2916238"/>
                </a:lnTo>
                <a:cubicBezTo>
                  <a:pt x="467156" y="2916238"/>
                  <a:pt x="504826" y="2953908"/>
                  <a:pt x="504826" y="3000377"/>
                </a:cubicBezTo>
                <a:lnTo>
                  <a:pt x="504826" y="3306764"/>
                </a:lnTo>
                <a:lnTo>
                  <a:pt x="3152775" y="3306764"/>
                </a:lnTo>
                <a:lnTo>
                  <a:pt x="3152775" y="3000377"/>
                </a:lnTo>
                <a:cubicBezTo>
                  <a:pt x="3152775" y="2953908"/>
                  <a:pt x="3190445" y="2916238"/>
                  <a:pt x="3236914" y="2916238"/>
                </a:cubicBezTo>
                <a:lnTo>
                  <a:pt x="3573462" y="2916238"/>
                </a:lnTo>
                <a:cubicBezTo>
                  <a:pt x="3619931" y="2916238"/>
                  <a:pt x="3657601" y="2953908"/>
                  <a:pt x="3657601" y="3000377"/>
                </a:cubicBezTo>
                <a:lnTo>
                  <a:pt x="3657601" y="3827556"/>
                </a:lnTo>
                <a:lnTo>
                  <a:pt x="3657600" y="3827556"/>
                </a:lnTo>
                <a:lnTo>
                  <a:pt x="3152775" y="3827556"/>
                </a:lnTo>
                <a:lnTo>
                  <a:pt x="504826" y="3827556"/>
                </a:lnTo>
                <a:lnTo>
                  <a:pt x="0" y="3827556"/>
                </a:lnTo>
                <a:lnTo>
                  <a:pt x="0" y="3306764"/>
                </a:lnTo>
                <a:lnTo>
                  <a:pt x="0" y="3000377"/>
                </a:lnTo>
                <a:cubicBezTo>
                  <a:pt x="0" y="2953908"/>
                  <a:pt x="37670" y="2916238"/>
                  <a:pt x="84139" y="2916238"/>
                </a:cubicBezTo>
                <a:close/>
                <a:moveTo>
                  <a:pt x="805598" y="2427382"/>
                </a:moveTo>
                <a:lnTo>
                  <a:pt x="1347052" y="2427382"/>
                </a:lnTo>
                <a:cubicBezTo>
                  <a:pt x="1371131" y="2427382"/>
                  <a:pt x="1390650" y="2446901"/>
                  <a:pt x="1390650" y="2470980"/>
                </a:cubicBezTo>
                <a:lnTo>
                  <a:pt x="1390650" y="2869558"/>
                </a:lnTo>
                <a:cubicBezTo>
                  <a:pt x="1390650" y="2893637"/>
                  <a:pt x="1371131" y="2913156"/>
                  <a:pt x="1347052" y="2913156"/>
                </a:cubicBezTo>
                <a:lnTo>
                  <a:pt x="805598" y="2913156"/>
                </a:lnTo>
                <a:cubicBezTo>
                  <a:pt x="781519" y="2913156"/>
                  <a:pt x="762000" y="2893637"/>
                  <a:pt x="762000" y="2869558"/>
                </a:cubicBezTo>
                <a:lnTo>
                  <a:pt x="762000" y="2470980"/>
                </a:lnTo>
                <a:cubicBezTo>
                  <a:pt x="762000" y="2446901"/>
                  <a:pt x="781519" y="2427382"/>
                  <a:pt x="805598" y="2427382"/>
                </a:cubicBezTo>
                <a:close/>
                <a:moveTo>
                  <a:pt x="1681898" y="2047199"/>
                </a:moveTo>
                <a:lnTo>
                  <a:pt x="2223352" y="2047199"/>
                </a:lnTo>
                <a:cubicBezTo>
                  <a:pt x="2247431" y="2047199"/>
                  <a:pt x="2266950" y="2066718"/>
                  <a:pt x="2266950" y="2090797"/>
                </a:cubicBezTo>
                <a:lnTo>
                  <a:pt x="2266950" y="2489375"/>
                </a:lnTo>
                <a:cubicBezTo>
                  <a:pt x="2266950" y="2513454"/>
                  <a:pt x="2247431" y="2532973"/>
                  <a:pt x="2223352" y="2532973"/>
                </a:cubicBezTo>
                <a:lnTo>
                  <a:pt x="1681898" y="2532973"/>
                </a:lnTo>
                <a:cubicBezTo>
                  <a:pt x="1657819" y="2532973"/>
                  <a:pt x="1638300" y="2513454"/>
                  <a:pt x="1638300" y="2489375"/>
                </a:cubicBezTo>
                <a:lnTo>
                  <a:pt x="1638300" y="2090797"/>
                </a:lnTo>
                <a:cubicBezTo>
                  <a:pt x="1638300" y="2066718"/>
                  <a:pt x="1657819" y="2047199"/>
                  <a:pt x="1681898" y="2047199"/>
                </a:cubicBezTo>
                <a:close/>
                <a:moveTo>
                  <a:pt x="805598" y="1669351"/>
                </a:moveTo>
                <a:lnTo>
                  <a:pt x="1347052" y="1669351"/>
                </a:lnTo>
                <a:cubicBezTo>
                  <a:pt x="1371131" y="1669351"/>
                  <a:pt x="1390650" y="1688870"/>
                  <a:pt x="1390650" y="1712949"/>
                </a:cubicBezTo>
                <a:lnTo>
                  <a:pt x="1390650" y="2111527"/>
                </a:lnTo>
                <a:cubicBezTo>
                  <a:pt x="1390650" y="2135606"/>
                  <a:pt x="1371131" y="2155125"/>
                  <a:pt x="1347052" y="2155125"/>
                </a:cubicBezTo>
                <a:lnTo>
                  <a:pt x="805598" y="2155125"/>
                </a:lnTo>
                <a:cubicBezTo>
                  <a:pt x="781519" y="2155125"/>
                  <a:pt x="762000" y="2135606"/>
                  <a:pt x="762000" y="2111527"/>
                </a:cubicBezTo>
                <a:lnTo>
                  <a:pt x="762000" y="1712949"/>
                </a:lnTo>
                <a:cubicBezTo>
                  <a:pt x="762000" y="1688870"/>
                  <a:pt x="781519" y="1669351"/>
                  <a:pt x="805598" y="1669351"/>
                </a:cubicBezTo>
                <a:close/>
                <a:moveTo>
                  <a:pt x="2558198" y="1645318"/>
                </a:moveTo>
                <a:lnTo>
                  <a:pt x="3099652" y="1645318"/>
                </a:lnTo>
                <a:cubicBezTo>
                  <a:pt x="3123731" y="1645318"/>
                  <a:pt x="3143250" y="1664837"/>
                  <a:pt x="3143250" y="1688916"/>
                </a:cubicBezTo>
                <a:lnTo>
                  <a:pt x="3143250" y="2087494"/>
                </a:lnTo>
                <a:cubicBezTo>
                  <a:pt x="3143250" y="2111573"/>
                  <a:pt x="3123731" y="2131092"/>
                  <a:pt x="3099652" y="2131092"/>
                </a:cubicBezTo>
                <a:lnTo>
                  <a:pt x="2558198" y="2131092"/>
                </a:lnTo>
                <a:cubicBezTo>
                  <a:pt x="2534119" y="2131092"/>
                  <a:pt x="2514600" y="2111573"/>
                  <a:pt x="2514600" y="2087494"/>
                </a:cubicBezTo>
                <a:lnTo>
                  <a:pt x="2514600" y="1688916"/>
                </a:lnTo>
                <a:cubicBezTo>
                  <a:pt x="2514600" y="1664837"/>
                  <a:pt x="2534119" y="1645318"/>
                  <a:pt x="2558198" y="1645318"/>
                </a:cubicBezTo>
                <a:close/>
                <a:moveTo>
                  <a:pt x="1681898" y="1288793"/>
                </a:moveTo>
                <a:lnTo>
                  <a:pt x="2223352" y="1288793"/>
                </a:lnTo>
                <a:cubicBezTo>
                  <a:pt x="2247431" y="1288793"/>
                  <a:pt x="2266950" y="1308312"/>
                  <a:pt x="2266950" y="1332391"/>
                </a:cubicBezTo>
                <a:lnTo>
                  <a:pt x="2266950" y="1730969"/>
                </a:lnTo>
                <a:cubicBezTo>
                  <a:pt x="2266950" y="1755048"/>
                  <a:pt x="2247431" y="1774567"/>
                  <a:pt x="2223352" y="1774567"/>
                </a:cubicBezTo>
                <a:lnTo>
                  <a:pt x="1681898" y="1774567"/>
                </a:lnTo>
                <a:cubicBezTo>
                  <a:pt x="1657819" y="1774567"/>
                  <a:pt x="1638300" y="1755048"/>
                  <a:pt x="1638300" y="1730969"/>
                </a:cubicBezTo>
                <a:lnTo>
                  <a:pt x="1638300" y="1332391"/>
                </a:lnTo>
                <a:cubicBezTo>
                  <a:pt x="1638300" y="1308312"/>
                  <a:pt x="1657819" y="1288793"/>
                  <a:pt x="1681898" y="1288793"/>
                </a:cubicBezTo>
                <a:close/>
                <a:moveTo>
                  <a:pt x="805598" y="911320"/>
                </a:moveTo>
                <a:lnTo>
                  <a:pt x="1347052" y="911320"/>
                </a:lnTo>
                <a:cubicBezTo>
                  <a:pt x="1371131" y="911320"/>
                  <a:pt x="1390650" y="930839"/>
                  <a:pt x="1390650" y="954918"/>
                </a:cubicBezTo>
                <a:lnTo>
                  <a:pt x="1390650" y="1353496"/>
                </a:lnTo>
                <a:cubicBezTo>
                  <a:pt x="1390650" y="1377575"/>
                  <a:pt x="1371131" y="1397094"/>
                  <a:pt x="1347052" y="1397094"/>
                </a:cubicBezTo>
                <a:lnTo>
                  <a:pt x="805598" y="1397094"/>
                </a:lnTo>
                <a:cubicBezTo>
                  <a:pt x="781519" y="1397094"/>
                  <a:pt x="762000" y="1377575"/>
                  <a:pt x="762000" y="1353496"/>
                </a:cubicBezTo>
                <a:lnTo>
                  <a:pt x="762000" y="954918"/>
                </a:lnTo>
                <a:cubicBezTo>
                  <a:pt x="762000" y="930839"/>
                  <a:pt x="781519" y="911320"/>
                  <a:pt x="805598" y="911320"/>
                </a:cubicBezTo>
                <a:close/>
                <a:moveTo>
                  <a:pt x="0" y="0"/>
                </a:moveTo>
                <a:lnTo>
                  <a:pt x="1" y="0"/>
                </a:lnTo>
                <a:lnTo>
                  <a:pt x="504826" y="0"/>
                </a:lnTo>
                <a:lnTo>
                  <a:pt x="3152775" y="0"/>
                </a:lnTo>
                <a:lnTo>
                  <a:pt x="3657601" y="0"/>
                </a:lnTo>
                <a:lnTo>
                  <a:pt x="3657601" y="520792"/>
                </a:lnTo>
                <a:lnTo>
                  <a:pt x="3657601" y="827179"/>
                </a:lnTo>
                <a:cubicBezTo>
                  <a:pt x="3657601" y="873648"/>
                  <a:pt x="3619931" y="911318"/>
                  <a:pt x="3573462" y="911318"/>
                </a:cubicBezTo>
                <a:lnTo>
                  <a:pt x="3236914" y="911318"/>
                </a:lnTo>
                <a:cubicBezTo>
                  <a:pt x="3190445" y="911318"/>
                  <a:pt x="3152775" y="873648"/>
                  <a:pt x="3152775" y="827179"/>
                </a:cubicBezTo>
                <a:lnTo>
                  <a:pt x="3152775" y="520792"/>
                </a:lnTo>
                <a:lnTo>
                  <a:pt x="504826" y="520792"/>
                </a:lnTo>
                <a:lnTo>
                  <a:pt x="504826" y="827179"/>
                </a:lnTo>
                <a:cubicBezTo>
                  <a:pt x="504826" y="873648"/>
                  <a:pt x="467156" y="911318"/>
                  <a:pt x="420687" y="911318"/>
                </a:cubicBezTo>
                <a:lnTo>
                  <a:pt x="84139" y="911318"/>
                </a:lnTo>
                <a:cubicBezTo>
                  <a:pt x="37670" y="911318"/>
                  <a:pt x="0" y="873648"/>
                  <a:pt x="0" y="827179"/>
                </a:cubicBezTo>
                <a:close/>
              </a:path>
            </a:pathLst>
          </a:cu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70" fontAlgn="base">
              <a:spcBef>
                <a:spcPct val="0"/>
              </a:spcBef>
              <a:spcAft>
                <a:spcPct val="0"/>
              </a:spcAft>
              <a:defRPr/>
            </a:pPr>
            <a:endParaRPr lang="en-US" sz="2400" kern="0" dirty="0">
              <a:solidFill>
                <a:schemeClr val="bg1">
                  <a:lumMod val="75000"/>
                </a:schemeClr>
              </a:solidFill>
              <a:ea typeface="Segoe UI" pitchFamily="34" charset="0"/>
              <a:cs typeface="Segoe UI" pitchFamily="34" charset="0"/>
            </a:endParaRPr>
          </a:p>
        </p:txBody>
      </p:sp>
      <p:sp>
        <p:nvSpPr>
          <p:cNvPr id="95" name="Rectangle 94"/>
          <p:cNvSpPr/>
          <p:nvPr/>
        </p:nvSpPr>
        <p:spPr bwMode="auto">
          <a:xfrm>
            <a:off x="6568959" y="4240221"/>
            <a:ext cx="1465855" cy="552408"/>
          </a:xfrm>
          <a:prstGeom prst="rect">
            <a:avLst/>
          </a:prstGeom>
          <a:noFill/>
          <a:ln w="28575">
            <a:solidFill>
              <a:schemeClr val="accent6">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3" name="Elbow Connector 2"/>
          <p:cNvCxnSpPr>
            <a:stCxn id="95" idx="1"/>
            <a:endCxn id="152" idx="1"/>
          </p:cNvCxnSpPr>
          <p:nvPr/>
        </p:nvCxnSpPr>
        <p:spPr>
          <a:xfrm rot="10800000">
            <a:off x="4462559" y="2908014"/>
            <a:ext cx="2106400" cy="1608412"/>
          </a:xfrm>
          <a:prstGeom prst="bentConnector3">
            <a:avLst>
              <a:gd name="adj1" fmla="val 110853"/>
            </a:avLst>
          </a:prstGeom>
          <a:ln w="57150">
            <a:solidFill>
              <a:schemeClr val="accent6">
                <a:lumMod val="60000"/>
                <a:lumOff val="4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0" name="Elbow Connector 99"/>
          <p:cNvCxnSpPr>
            <a:stCxn id="95" idx="1"/>
            <a:endCxn id="127" idx="1"/>
          </p:cNvCxnSpPr>
          <p:nvPr/>
        </p:nvCxnSpPr>
        <p:spPr>
          <a:xfrm rot="10800000">
            <a:off x="4445701" y="2130665"/>
            <a:ext cx="2123259" cy="2385760"/>
          </a:xfrm>
          <a:prstGeom prst="bentConnector3">
            <a:avLst>
              <a:gd name="adj1" fmla="val 110766"/>
            </a:avLst>
          </a:prstGeom>
          <a:ln w="57150">
            <a:solidFill>
              <a:schemeClr val="accent6">
                <a:lumMod val="60000"/>
                <a:lumOff val="4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5" name="Elbow Connector 104"/>
          <p:cNvCxnSpPr>
            <a:stCxn id="95" idx="0"/>
            <a:endCxn id="130" idx="2"/>
          </p:cNvCxnSpPr>
          <p:nvPr/>
        </p:nvCxnSpPr>
        <p:spPr>
          <a:xfrm rot="16200000" flipV="1">
            <a:off x="6365117" y="3303450"/>
            <a:ext cx="1872617" cy="927"/>
          </a:xfrm>
          <a:prstGeom prst="bentConnector3">
            <a:avLst>
              <a:gd name="adj1" fmla="val 50000"/>
            </a:avLst>
          </a:prstGeom>
          <a:ln w="57150">
            <a:solidFill>
              <a:schemeClr val="accent6">
                <a:lumMod val="60000"/>
                <a:lumOff val="4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8" name="Elbow Connector 107"/>
          <p:cNvCxnSpPr>
            <a:stCxn id="95" idx="2"/>
            <a:endCxn id="154" idx="1"/>
          </p:cNvCxnSpPr>
          <p:nvPr/>
        </p:nvCxnSpPr>
        <p:spPr>
          <a:xfrm rot="16200000" flipH="1">
            <a:off x="7829636" y="4264879"/>
            <a:ext cx="267792" cy="1323293"/>
          </a:xfrm>
          <a:prstGeom prst="bentConnector2">
            <a:avLst/>
          </a:prstGeom>
          <a:ln w="57150">
            <a:solidFill>
              <a:schemeClr val="accent6">
                <a:lumMod val="60000"/>
                <a:lumOff val="4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4" name="Group 3"/>
          <p:cNvGrpSpPr/>
          <p:nvPr/>
        </p:nvGrpSpPr>
        <p:grpSpPr>
          <a:xfrm>
            <a:off x="261725" y="2670641"/>
            <a:ext cx="1481091" cy="834267"/>
            <a:chOff x="261725" y="3400622"/>
            <a:chExt cx="1481091" cy="834266"/>
          </a:xfrm>
        </p:grpSpPr>
        <p:sp>
          <p:nvSpPr>
            <p:cNvPr id="98" name="Rectangle 97"/>
            <p:cNvSpPr/>
            <p:nvPr/>
          </p:nvSpPr>
          <p:spPr bwMode="auto">
            <a:xfrm>
              <a:off x="294636" y="3451123"/>
              <a:ext cx="1448180" cy="692528"/>
            </a:xfrm>
            <a:prstGeom prst="rect">
              <a:avLst/>
            </a:prstGeom>
            <a:solidFill>
              <a:schemeClr val="bg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4" name="TextBox 83"/>
            <p:cNvSpPr txBox="1"/>
            <p:nvPr/>
          </p:nvSpPr>
          <p:spPr>
            <a:xfrm>
              <a:off x="1102068" y="3693883"/>
              <a:ext cx="485720" cy="158377"/>
            </a:xfrm>
            <a:prstGeom prst="rect">
              <a:avLst/>
            </a:prstGeom>
            <a:noFill/>
          </p:spPr>
          <p:txBody>
            <a:bodyPr wrap="square" lIns="0" tIns="0" rIns="0" bIns="0" rtlCol="0" anchor="ctr" anchorCtr="0">
              <a:spAutoFit/>
            </a:bodyPr>
            <a:lstStyle/>
            <a:p>
              <a:pPr defTabSz="914169">
                <a:spcBef>
                  <a:spcPct val="0"/>
                </a:spcBef>
                <a:spcAft>
                  <a:spcPts val="588"/>
                </a:spcAft>
                <a:defRPr/>
              </a:pPr>
              <a:r>
                <a:rPr lang="en-US" sz="1029" kern="0" dirty="0">
                  <a:solidFill>
                    <a:schemeClr val="bg1">
                      <a:lumMod val="20000"/>
                      <a:lumOff val="80000"/>
                    </a:schemeClr>
                  </a:solidFill>
                  <a:cs typeface="Segoe UI Semilight" panose="020B0402040204020203" pitchFamily="34" charset="0"/>
                </a:rPr>
                <a:t>Apps</a:t>
              </a:r>
            </a:p>
          </p:txBody>
        </p:sp>
        <p:pic>
          <p:nvPicPr>
            <p:cNvPr id="94" name="Picture 93"/>
            <p:cNvPicPr>
              <a:picLocks noChangeAspect="1"/>
            </p:cNvPicPr>
            <p:nvPr/>
          </p:nvPicPr>
          <p:blipFill>
            <a:blip r:embed="rId3" cstate="email">
              <a:biLevel thresh="25000"/>
              <a:extLst>
                <a:ext uri="{28A0092B-C50C-407E-A947-70E740481C1C}">
                  <a14:useLocalDpi xmlns:a14="http://schemas.microsoft.com/office/drawing/2010/main"/>
                </a:ext>
              </a:extLst>
            </a:blip>
            <a:stretch>
              <a:fillRect/>
            </a:stretch>
          </p:blipFill>
          <p:spPr>
            <a:xfrm>
              <a:off x="261725" y="3400622"/>
              <a:ext cx="713008" cy="834266"/>
            </a:xfrm>
            <a:prstGeom prst="rect">
              <a:avLst/>
            </a:prstGeom>
          </p:spPr>
        </p:pic>
      </p:grpSp>
      <p:grpSp>
        <p:nvGrpSpPr>
          <p:cNvPr id="5" name="Group 4"/>
          <p:cNvGrpSpPr/>
          <p:nvPr/>
        </p:nvGrpSpPr>
        <p:grpSpPr>
          <a:xfrm>
            <a:off x="292078" y="4729573"/>
            <a:ext cx="1448180" cy="809329"/>
            <a:chOff x="292077" y="4729573"/>
            <a:chExt cx="1448180" cy="809329"/>
          </a:xfrm>
        </p:grpSpPr>
        <p:sp>
          <p:nvSpPr>
            <p:cNvPr id="102" name="Rectangle 101"/>
            <p:cNvSpPr/>
            <p:nvPr/>
          </p:nvSpPr>
          <p:spPr bwMode="auto">
            <a:xfrm>
              <a:off x="292077" y="4787309"/>
              <a:ext cx="1448180" cy="673316"/>
            </a:xfrm>
            <a:prstGeom prst="rect">
              <a:avLst/>
            </a:prstGeom>
            <a:solidFill>
              <a:schemeClr val="bg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5" name="TextBox 84"/>
            <p:cNvSpPr txBox="1"/>
            <p:nvPr/>
          </p:nvSpPr>
          <p:spPr>
            <a:xfrm>
              <a:off x="1039960" y="4901830"/>
              <a:ext cx="574679" cy="475130"/>
            </a:xfrm>
            <a:prstGeom prst="rect">
              <a:avLst/>
            </a:prstGeom>
            <a:noFill/>
          </p:spPr>
          <p:txBody>
            <a:bodyPr wrap="square" lIns="0" tIns="0" rIns="0" bIns="0" rtlCol="0" anchor="ctr" anchorCtr="0">
              <a:spAutoFit/>
            </a:bodyPr>
            <a:lstStyle/>
            <a:p>
              <a:pPr defTabSz="914169">
                <a:spcBef>
                  <a:spcPct val="0"/>
                </a:spcBef>
                <a:spcAft>
                  <a:spcPts val="588"/>
                </a:spcAft>
                <a:defRPr/>
              </a:pPr>
              <a:r>
                <a:rPr lang="en-US" sz="1029" kern="0" dirty="0">
                  <a:solidFill>
                    <a:schemeClr val="bg1">
                      <a:lumMod val="20000"/>
                      <a:lumOff val="80000"/>
                    </a:schemeClr>
                  </a:solidFill>
                  <a:cs typeface="Segoe UI Semilight" panose="020B0402040204020203" pitchFamily="34" charset="0"/>
                </a:rPr>
                <a:t>Sensors </a:t>
              </a:r>
              <a:br>
                <a:rPr lang="en-US" sz="1029" kern="0" dirty="0">
                  <a:solidFill>
                    <a:schemeClr val="bg1">
                      <a:lumMod val="20000"/>
                      <a:lumOff val="80000"/>
                    </a:schemeClr>
                  </a:solidFill>
                  <a:cs typeface="Segoe UI Semilight" panose="020B0402040204020203" pitchFamily="34" charset="0"/>
                </a:rPr>
              </a:br>
              <a:r>
                <a:rPr lang="en-US" sz="1029" kern="0" dirty="0">
                  <a:solidFill>
                    <a:schemeClr val="bg1">
                      <a:lumMod val="20000"/>
                      <a:lumOff val="80000"/>
                    </a:schemeClr>
                  </a:solidFill>
                  <a:cs typeface="Segoe UI Semilight" panose="020B0402040204020203" pitchFamily="34" charset="0"/>
                </a:rPr>
                <a:t>and devices</a:t>
              </a:r>
            </a:p>
          </p:txBody>
        </p:sp>
        <p:pic>
          <p:nvPicPr>
            <p:cNvPr id="96" name="Picture 95"/>
            <p:cNvPicPr>
              <a:picLocks noChangeAspect="1"/>
            </p:cNvPicPr>
            <p:nvPr/>
          </p:nvPicPr>
          <p:blipFill>
            <a:blip r:embed="rId4" cstate="email">
              <a:biLevel thresh="25000"/>
              <a:extLst>
                <a:ext uri="{28A0092B-C50C-407E-A947-70E740481C1C}">
                  <a14:useLocalDpi xmlns:a14="http://schemas.microsoft.com/office/drawing/2010/main"/>
                </a:ext>
              </a:extLst>
            </a:blip>
            <a:stretch>
              <a:fillRect/>
            </a:stretch>
          </p:blipFill>
          <p:spPr>
            <a:xfrm>
              <a:off x="338352" y="4729573"/>
              <a:ext cx="691694" cy="809329"/>
            </a:xfrm>
            <a:prstGeom prst="rect">
              <a:avLst/>
            </a:prstGeom>
          </p:spPr>
        </p:pic>
      </p:grpSp>
      <p:grpSp>
        <p:nvGrpSpPr>
          <p:cNvPr id="6" name="Group 5"/>
          <p:cNvGrpSpPr/>
          <p:nvPr/>
        </p:nvGrpSpPr>
        <p:grpSpPr>
          <a:xfrm>
            <a:off x="10637153" y="5730623"/>
            <a:ext cx="1423273" cy="502638"/>
            <a:chOff x="10402441" y="4704102"/>
            <a:chExt cx="1615387" cy="692528"/>
          </a:xfrm>
        </p:grpSpPr>
        <p:sp>
          <p:nvSpPr>
            <p:cNvPr id="114" name="Rectangle 113"/>
            <p:cNvSpPr/>
            <p:nvPr/>
          </p:nvSpPr>
          <p:spPr bwMode="auto">
            <a:xfrm>
              <a:off x="10402441" y="4704102"/>
              <a:ext cx="1615387" cy="692528"/>
            </a:xfrm>
            <a:prstGeom prst="rect">
              <a:avLst/>
            </a:prstGeom>
            <a:solidFill>
              <a:schemeClr val="bg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4" name="TextBox 103"/>
            <p:cNvSpPr txBox="1"/>
            <p:nvPr/>
          </p:nvSpPr>
          <p:spPr>
            <a:xfrm>
              <a:off x="11059582" y="4767669"/>
              <a:ext cx="958246" cy="457975"/>
            </a:xfrm>
            <a:prstGeom prst="rect">
              <a:avLst/>
            </a:prstGeom>
            <a:noFill/>
          </p:spPr>
          <p:txBody>
            <a:bodyPr wrap="square" lIns="0" tIns="0" rIns="0" bIns="0" rtlCol="0">
              <a:spAutoFit/>
            </a:bodyPr>
            <a:lstStyle/>
            <a:p>
              <a:pPr defTabSz="932361">
                <a:lnSpc>
                  <a:spcPct val="90000"/>
                </a:lnSpc>
                <a:spcBef>
                  <a:spcPct val="0"/>
                </a:spcBef>
                <a:spcAft>
                  <a:spcPts val="600"/>
                </a:spcAft>
                <a:defRPr/>
              </a:pPr>
              <a:r>
                <a:rPr lang="en-US" sz="1200" kern="0" spc="-31" dirty="0">
                  <a:solidFill>
                    <a:schemeClr val="bg1">
                      <a:lumMod val="20000"/>
                      <a:lumOff val="80000"/>
                    </a:schemeClr>
                  </a:solidFill>
                  <a:latin typeface="Segoe UI Semilight" panose="020B0402040204020203" pitchFamily="34" charset="0"/>
                  <a:cs typeface="Segoe UI Semilight" panose="020B0402040204020203" pitchFamily="34" charset="0"/>
                </a:rPr>
                <a:t>Automated </a:t>
              </a:r>
              <a:br>
                <a:rPr lang="en-US" sz="1200" kern="0" spc="-31" dirty="0">
                  <a:solidFill>
                    <a:schemeClr val="bg1">
                      <a:lumMod val="20000"/>
                      <a:lumOff val="80000"/>
                    </a:schemeClr>
                  </a:solidFill>
                  <a:latin typeface="Segoe UI Semilight" panose="020B0402040204020203" pitchFamily="34" charset="0"/>
                  <a:cs typeface="Segoe UI Semilight" panose="020B0402040204020203" pitchFamily="34" charset="0"/>
                </a:rPr>
              </a:br>
              <a:r>
                <a:rPr lang="en-US" sz="1200" kern="0" spc="-31" dirty="0">
                  <a:solidFill>
                    <a:schemeClr val="bg1">
                      <a:lumMod val="20000"/>
                      <a:lumOff val="80000"/>
                    </a:schemeClr>
                  </a:solidFill>
                  <a:latin typeface="Segoe UI Semilight" panose="020B0402040204020203" pitchFamily="34" charset="0"/>
                  <a:cs typeface="Segoe UI Semilight" panose="020B0402040204020203" pitchFamily="34" charset="0"/>
                </a:rPr>
                <a:t>Systems</a:t>
              </a:r>
            </a:p>
          </p:txBody>
        </p:sp>
        <p:grpSp>
          <p:nvGrpSpPr>
            <p:cNvPr id="106" name="Group 105"/>
            <p:cNvGrpSpPr/>
            <p:nvPr/>
          </p:nvGrpSpPr>
          <p:grpSpPr>
            <a:xfrm>
              <a:off x="10553411" y="4826505"/>
              <a:ext cx="361410" cy="451762"/>
              <a:chOff x="2954338" y="6831013"/>
              <a:chExt cx="1041400" cy="1301750"/>
            </a:xfrm>
            <a:solidFill>
              <a:schemeClr val="tx1">
                <a:lumMod val="95000"/>
              </a:schemeClr>
            </a:solidFill>
          </p:grpSpPr>
          <p:sp>
            <p:nvSpPr>
              <p:cNvPr id="107" name="Freeform 36"/>
              <p:cNvSpPr>
                <a:spLocks noEditPoints="1"/>
              </p:cNvSpPr>
              <p:nvPr/>
            </p:nvSpPr>
            <p:spPr bwMode="auto">
              <a:xfrm>
                <a:off x="3195638" y="7329488"/>
                <a:ext cx="390525" cy="393700"/>
              </a:xfrm>
              <a:custGeom>
                <a:avLst/>
                <a:gdLst>
                  <a:gd name="T0" fmla="*/ 122 w 246"/>
                  <a:gd name="T1" fmla="*/ 248 h 248"/>
                  <a:gd name="T2" fmla="*/ 98 w 246"/>
                  <a:gd name="T3" fmla="*/ 244 h 248"/>
                  <a:gd name="T4" fmla="*/ 74 w 246"/>
                  <a:gd name="T5" fmla="*/ 238 h 248"/>
                  <a:gd name="T6" fmla="*/ 36 w 246"/>
                  <a:gd name="T7" fmla="*/ 210 h 248"/>
                  <a:gd name="T8" fmla="*/ 8 w 246"/>
                  <a:gd name="T9" fmla="*/ 172 h 248"/>
                  <a:gd name="T10" fmla="*/ 2 w 246"/>
                  <a:gd name="T11" fmla="*/ 148 h 248"/>
                  <a:gd name="T12" fmla="*/ 0 w 246"/>
                  <a:gd name="T13" fmla="*/ 124 h 248"/>
                  <a:gd name="T14" fmla="*/ 0 w 246"/>
                  <a:gd name="T15" fmla="*/ 112 h 248"/>
                  <a:gd name="T16" fmla="*/ 4 w 246"/>
                  <a:gd name="T17" fmla="*/ 88 h 248"/>
                  <a:gd name="T18" fmla="*/ 20 w 246"/>
                  <a:gd name="T19" fmla="*/ 56 h 248"/>
                  <a:gd name="T20" fmla="*/ 54 w 246"/>
                  <a:gd name="T21" fmla="*/ 22 h 248"/>
                  <a:gd name="T22" fmla="*/ 86 w 246"/>
                  <a:gd name="T23" fmla="*/ 6 h 248"/>
                  <a:gd name="T24" fmla="*/ 110 w 246"/>
                  <a:gd name="T25" fmla="*/ 2 h 248"/>
                  <a:gd name="T26" fmla="*/ 122 w 246"/>
                  <a:gd name="T27" fmla="*/ 0 h 248"/>
                  <a:gd name="T28" fmla="*/ 148 w 246"/>
                  <a:gd name="T29" fmla="*/ 4 h 248"/>
                  <a:gd name="T30" fmla="*/ 170 w 246"/>
                  <a:gd name="T31" fmla="*/ 10 h 248"/>
                  <a:gd name="T32" fmla="*/ 210 w 246"/>
                  <a:gd name="T33" fmla="*/ 36 h 248"/>
                  <a:gd name="T34" fmla="*/ 236 w 246"/>
                  <a:gd name="T35" fmla="*/ 76 h 248"/>
                  <a:gd name="T36" fmla="*/ 242 w 246"/>
                  <a:gd name="T37" fmla="*/ 100 h 248"/>
                  <a:gd name="T38" fmla="*/ 246 w 246"/>
                  <a:gd name="T39" fmla="*/ 124 h 248"/>
                  <a:gd name="T40" fmla="*/ 244 w 246"/>
                  <a:gd name="T41" fmla="*/ 136 h 248"/>
                  <a:gd name="T42" fmla="*/ 240 w 246"/>
                  <a:gd name="T43" fmla="*/ 160 h 248"/>
                  <a:gd name="T44" fmla="*/ 224 w 246"/>
                  <a:gd name="T45" fmla="*/ 192 h 248"/>
                  <a:gd name="T46" fmla="*/ 192 w 246"/>
                  <a:gd name="T47" fmla="*/ 226 h 248"/>
                  <a:gd name="T48" fmla="*/ 158 w 246"/>
                  <a:gd name="T49" fmla="*/ 242 h 248"/>
                  <a:gd name="T50" fmla="*/ 134 w 246"/>
                  <a:gd name="T51" fmla="*/ 246 h 248"/>
                  <a:gd name="T52" fmla="*/ 122 w 246"/>
                  <a:gd name="T53" fmla="*/ 248 h 248"/>
                  <a:gd name="T54" fmla="*/ 122 w 246"/>
                  <a:gd name="T55" fmla="*/ 28 h 248"/>
                  <a:gd name="T56" fmla="*/ 86 w 246"/>
                  <a:gd name="T57" fmla="*/ 36 h 248"/>
                  <a:gd name="T58" fmla="*/ 56 w 246"/>
                  <a:gd name="T59" fmla="*/ 56 h 248"/>
                  <a:gd name="T60" fmla="*/ 34 w 246"/>
                  <a:gd name="T61" fmla="*/ 86 h 248"/>
                  <a:gd name="T62" fmla="*/ 28 w 246"/>
                  <a:gd name="T63" fmla="*/ 124 h 248"/>
                  <a:gd name="T64" fmla="*/ 30 w 246"/>
                  <a:gd name="T65" fmla="*/ 144 h 248"/>
                  <a:gd name="T66" fmla="*/ 44 w 246"/>
                  <a:gd name="T67" fmla="*/ 178 h 248"/>
                  <a:gd name="T68" fmla="*/ 70 w 246"/>
                  <a:gd name="T69" fmla="*/ 202 h 248"/>
                  <a:gd name="T70" fmla="*/ 104 w 246"/>
                  <a:gd name="T71" fmla="*/ 218 h 248"/>
                  <a:gd name="T72" fmla="*/ 122 w 246"/>
                  <a:gd name="T73" fmla="*/ 220 h 248"/>
                  <a:gd name="T74" fmla="*/ 160 w 246"/>
                  <a:gd name="T75" fmla="*/ 212 h 248"/>
                  <a:gd name="T76" fmla="*/ 190 w 246"/>
                  <a:gd name="T77" fmla="*/ 192 h 248"/>
                  <a:gd name="T78" fmla="*/ 210 w 246"/>
                  <a:gd name="T79" fmla="*/ 160 h 248"/>
                  <a:gd name="T80" fmla="*/ 218 w 246"/>
                  <a:gd name="T81" fmla="*/ 124 h 248"/>
                  <a:gd name="T82" fmla="*/ 216 w 246"/>
                  <a:gd name="T83" fmla="*/ 104 h 248"/>
                  <a:gd name="T84" fmla="*/ 202 w 246"/>
                  <a:gd name="T85" fmla="*/ 70 h 248"/>
                  <a:gd name="T86" fmla="*/ 176 w 246"/>
                  <a:gd name="T87" fmla="*/ 46 h 248"/>
                  <a:gd name="T88" fmla="*/ 142 w 246"/>
                  <a:gd name="T89" fmla="*/ 30 h 248"/>
                  <a:gd name="T90" fmla="*/ 122 w 246"/>
                  <a:gd name="T91" fmla="*/ 28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46" h="248">
                    <a:moveTo>
                      <a:pt x="122" y="248"/>
                    </a:moveTo>
                    <a:lnTo>
                      <a:pt x="122" y="248"/>
                    </a:lnTo>
                    <a:lnTo>
                      <a:pt x="110" y="246"/>
                    </a:lnTo>
                    <a:lnTo>
                      <a:pt x="98" y="244"/>
                    </a:lnTo>
                    <a:lnTo>
                      <a:pt x="86" y="242"/>
                    </a:lnTo>
                    <a:lnTo>
                      <a:pt x="74" y="238"/>
                    </a:lnTo>
                    <a:lnTo>
                      <a:pt x="54" y="226"/>
                    </a:lnTo>
                    <a:lnTo>
                      <a:pt x="36" y="210"/>
                    </a:lnTo>
                    <a:lnTo>
                      <a:pt x="20" y="192"/>
                    </a:lnTo>
                    <a:lnTo>
                      <a:pt x="8" y="172"/>
                    </a:lnTo>
                    <a:lnTo>
                      <a:pt x="4" y="160"/>
                    </a:lnTo>
                    <a:lnTo>
                      <a:pt x="2" y="148"/>
                    </a:lnTo>
                    <a:lnTo>
                      <a:pt x="0" y="136"/>
                    </a:lnTo>
                    <a:lnTo>
                      <a:pt x="0" y="124"/>
                    </a:lnTo>
                    <a:lnTo>
                      <a:pt x="0" y="124"/>
                    </a:lnTo>
                    <a:lnTo>
                      <a:pt x="0" y="112"/>
                    </a:lnTo>
                    <a:lnTo>
                      <a:pt x="2" y="100"/>
                    </a:lnTo>
                    <a:lnTo>
                      <a:pt x="4" y="88"/>
                    </a:lnTo>
                    <a:lnTo>
                      <a:pt x="8" y="76"/>
                    </a:lnTo>
                    <a:lnTo>
                      <a:pt x="20" y="56"/>
                    </a:lnTo>
                    <a:lnTo>
                      <a:pt x="36" y="36"/>
                    </a:lnTo>
                    <a:lnTo>
                      <a:pt x="54" y="22"/>
                    </a:lnTo>
                    <a:lnTo>
                      <a:pt x="74" y="10"/>
                    </a:lnTo>
                    <a:lnTo>
                      <a:pt x="86" y="6"/>
                    </a:lnTo>
                    <a:lnTo>
                      <a:pt x="98" y="4"/>
                    </a:lnTo>
                    <a:lnTo>
                      <a:pt x="110" y="2"/>
                    </a:lnTo>
                    <a:lnTo>
                      <a:pt x="122" y="0"/>
                    </a:lnTo>
                    <a:lnTo>
                      <a:pt x="122" y="0"/>
                    </a:lnTo>
                    <a:lnTo>
                      <a:pt x="134" y="2"/>
                    </a:lnTo>
                    <a:lnTo>
                      <a:pt x="148" y="4"/>
                    </a:lnTo>
                    <a:lnTo>
                      <a:pt x="158" y="6"/>
                    </a:lnTo>
                    <a:lnTo>
                      <a:pt x="170" y="10"/>
                    </a:lnTo>
                    <a:lnTo>
                      <a:pt x="192" y="22"/>
                    </a:lnTo>
                    <a:lnTo>
                      <a:pt x="210" y="36"/>
                    </a:lnTo>
                    <a:lnTo>
                      <a:pt x="224" y="56"/>
                    </a:lnTo>
                    <a:lnTo>
                      <a:pt x="236" y="76"/>
                    </a:lnTo>
                    <a:lnTo>
                      <a:pt x="240" y="88"/>
                    </a:lnTo>
                    <a:lnTo>
                      <a:pt x="242" y="100"/>
                    </a:lnTo>
                    <a:lnTo>
                      <a:pt x="244" y="112"/>
                    </a:lnTo>
                    <a:lnTo>
                      <a:pt x="246" y="124"/>
                    </a:lnTo>
                    <a:lnTo>
                      <a:pt x="246" y="124"/>
                    </a:lnTo>
                    <a:lnTo>
                      <a:pt x="244" y="136"/>
                    </a:lnTo>
                    <a:lnTo>
                      <a:pt x="242" y="148"/>
                    </a:lnTo>
                    <a:lnTo>
                      <a:pt x="240" y="160"/>
                    </a:lnTo>
                    <a:lnTo>
                      <a:pt x="236" y="172"/>
                    </a:lnTo>
                    <a:lnTo>
                      <a:pt x="224" y="192"/>
                    </a:lnTo>
                    <a:lnTo>
                      <a:pt x="210" y="210"/>
                    </a:lnTo>
                    <a:lnTo>
                      <a:pt x="192" y="226"/>
                    </a:lnTo>
                    <a:lnTo>
                      <a:pt x="170" y="238"/>
                    </a:lnTo>
                    <a:lnTo>
                      <a:pt x="158" y="242"/>
                    </a:lnTo>
                    <a:lnTo>
                      <a:pt x="148" y="244"/>
                    </a:lnTo>
                    <a:lnTo>
                      <a:pt x="134" y="246"/>
                    </a:lnTo>
                    <a:lnTo>
                      <a:pt x="122" y="248"/>
                    </a:lnTo>
                    <a:lnTo>
                      <a:pt x="122" y="248"/>
                    </a:lnTo>
                    <a:close/>
                    <a:moveTo>
                      <a:pt x="122" y="28"/>
                    </a:moveTo>
                    <a:lnTo>
                      <a:pt x="122" y="28"/>
                    </a:lnTo>
                    <a:lnTo>
                      <a:pt x="104" y="30"/>
                    </a:lnTo>
                    <a:lnTo>
                      <a:pt x="86" y="36"/>
                    </a:lnTo>
                    <a:lnTo>
                      <a:pt x="70" y="46"/>
                    </a:lnTo>
                    <a:lnTo>
                      <a:pt x="56" y="56"/>
                    </a:lnTo>
                    <a:lnTo>
                      <a:pt x="44" y="70"/>
                    </a:lnTo>
                    <a:lnTo>
                      <a:pt x="34" y="86"/>
                    </a:lnTo>
                    <a:lnTo>
                      <a:pt x="30" y="104"/>
                    </a:lnTo>
                    <a:lnTo>
                      <a:pt x="28" y="124"/>
                    </a:lnTo>
                    <a:lnTo>
                      <a:pt x="28" y="124"/>
                    </a:lnTo>
                    <a:lnTo>
                      <a:pt x="30" y="144"/>
                    </a:lnTo>
                    <a:lnTo>
                      <a:pt x="34" y="160"/>
                    </a:lnTo>
                    <a:lnTo>
                      <a:pt x="44" y="178"/>
                    </a:lnTo>
                    <a:lnTo>
                      <a:pt x="56" y="192"/>
                    </a:lnTo>
                    <a:lnTo>
                      <a:pt x="70" y="202"/>
                    </a:lnTo>
                    <a:lnTo>
                      <a:pt x="86" y="212"/>
                    </a:lnTo>
                    <a:lnTo>
                      <a:pt x="104" y="218"/>
                    </a:lnTo>
                    <a:lnTo>
                      <a:pt x="122" y="220"/>
                    </a:lnTo>
                    <a:lnTo>
                      <a:pt x="122" y="220"/>
                    </a:lnTo>
                    <a:lnTo>
                      <a:pt x="142" y="218"/>
                    </a:lnTo>
                    <a:lnTo>
                      <a:pt x="160" y="212"/>
                    </a:lnTo>
                    <a:lnTo>
                      <a:pt x="176" y="202"/>
                    </a:lnTo>
                    <a:lnTo>
                      <a:pt x="190" y="192"/>
                    </a:lnTo>
                    <a:lnTo>
                      <a:pt x="202" y="178"/>
                    </a:lnTo>
                    <a:lnTo>
                      <a:pt x="210" y="160"/>
                    </a:lnTo>
                    <a:lnTo>
                      <a:pt x="216" y="144"/>
                    </a:lnTo>
                    <a:lnTo>
                      <a:pt x="218" y="124"/>
                    </a:lnTo>
                    <a:lnTo>
                      <a:pt x="218" y="124"/>
                    </a:lnTo>
                    <a:lnTo>
                      <a:pt x="216" y="104"/>
                    </a:lnTo>
                    <a:lnTo>
                      <a:pt x="210" y="86"/>
                    </a:lnTo>
                    <a:lnTo>
                      <a:pt x="202" y="70"/>
                    </a:lnTo>
                    <a:lnTo>
                      <a:pt x="190" y="56"/>
                    </a:lnTo>
                    <a:lnTo>
                      <a:pt x="176" y="46"/>
                    </a:lnTo>
                    <a:lnTo>
                      <a:pt x="160" y="36"/>
                    </a:lnTo>
                    <a:lnTo>
                      <a:pt x="142" y="30"/>
                    </a:lnTo>
                    <a:lnTo>
                      <a:pt x="122" y="28"/>
                    </a:lnTo>
                    <a:lnTo>
                      <a:pt x="122" y="28"/>
                    </a:lnTo>
                    <a:close/>
                  </a:path>
                </a:pathLst>
              </a:custGeom>
              <a:grpFill/>
              <a:ln>
                <a:noFill/>
              </a:ln>
            </p:spPr>
            <p:txBody>
              <a:bodyPr vert="horz" wrap="square" lIns="91427" tIns="45713" rIns="91427" bIns="45713" numCol="1" anchor="t" anchorCtr="0" compatLnSpc="1">
                <a:prstTxWarp prst="textNoShape">
                  <a:avLst/>
                </a:prstTxWarp>
              </a:bodyPr>
              <a:lstStyle/>
              <a:p>
                <a:pPr defTabSz="914377">
                  <a:defRPr/>
                </a:pPr>
                <a:endParaRPr lang="en-US" kern="0">
                  <a:solidFill>
                    <a:sysClr val="windowText" lastClr="000000"/>
                  </a:solidFill>
                </a:endParaRPr>
              </a:p>
            </p:txBody>
          </p:sp>
          <p:sp>
            <p:nvSpPr>
              <p:cNvPr id="109" name="Freeform 37"/>
              <p:cNvSpPr>
                <a:spLocks/>
              </p:cNvSpPr>
              <p:nvPr/>
            </p:nvSpPr>
            <p:spPr bwMode="auto">
              <a:xfrm>
                <a:off x="2954338" y="6831013"/>
                <a:ext cx="1041400" cy="1301750"/>
              </a:xfrm>
              <a:custGeom>
                <a:avLst/>
                <a:gdLst>
                  <a:gd name="T0" fmla="*/ 114 w 656"/>
                  <a:gd name="T1" fmla="*/ 784 h 820"/>
                  <a:gd name="T2" fmla="*/ 80 w 656"/>
                  <a:gd name="T3" fmla="*/ 760 h 820"/>
                  <a:gd name="T4" fmla="*/ 172 w 656"/>
                  <a:gd name="T5" fmla="*/ 608 h 820"/>
                  <a:gd name="T6" fmla="*/ 238 w 656"/>
                  <a:gd name="T7" fmla="*/ 672 h 820"/>
                  <a:gd name="T8" fmla="*/ 300 w 656"/>
                  <a:gd name="T9" fmla="*/ 684 h 820"/>
                  <a:gd name="T10" fmla="*/ 328 w 656"/>
                  <a:gd name="T11" fmla="*/ 628 h 820"/>
                  <a:gd name="T12" fmla="*/ 416 w 656"/>
                  <a:gd name="T13" fmla="*/ 630 h 820"/>
                  <a:gd name="T14" fmla="*/ 466 w 656"/>
                  <a:gd name="T15" fmla="*/ 592 h 820"/>
                  <a:gd name="T16" fmla="*/ 446 w 656"/>
                  <a:gd name="T17" fmla="*/ 536 h 820"/>
                  <a:gd name="T18" fmla="*/ 512 w 656"/>
                  <a:gd name="T19" fmla="*/ 474 h 820"/>
                  <a:gd name="T20" fmla="*/ 518 w 656"/>
                  <a:gd name="T21" fmla="*/ 406 h 820"/>
                  <a:gd name="T22" fmla="*/ 464 w 656"/>
                  <a:gd name="T23" fmla="*/ 386 h 820"/>
                  <a:gd name="T24" fmla="*/ 466 w 656"/>
                  <a:gd name="T25" fmla="*/ 296 h 820"/>
                  <a:gd name="T26" fmla="*/ 424 w 656"/>
                  <a:gd name="T27" fmla="*/ 244 h 820"/>
                  <a:gd name="T28" fmla="*/ 372 w 656"/>
                  <a:gd name="T29" fmla="*/ 266 h 820"/>
                  <a:gd name="T30" fmla="*/ 310 w 656"/>
                  <a:gd name="T31" fmla="*/ 200 h 820"/>
                  <a:gd name="T32" fmla="*/ 240 w 656"/>
                  <a:gd name="T33" fmla="*/ 198 h 820"/>
                  <a:gd name="T34" fmla="*/ 198 w 656"/>
                  <a:gd name="T35" fmla="*/ 256 h 820"/>
                  <a:gd name="T36" fmla="*/ 128 w 656"/>
                  <a:gd name="T37" fmla="*/ 244 h 820"/>
                  <a:gd name="T38" fmla="*/ 82 w 656"/>
                  <a:gd name="T39" fmla="*/ 296 h 820"/>
                  <a:gd name="T40" fmla="*/ 84 w 656"/>
                  <a:gd name="T41" fmla="*/ 386 h 820"/>
                  <a:gd name="T42" fmla="*/ 32 w 656"/>
                  <a:gd name="T43" fmla="*/ 406 h 820"/>
                  <a:gd name="T44" fmla="*/ 38 w 656"/>
                  <a:gd name="T45" fmla="*/ 474 h 820"/>
                  <a:gd name="T46" fmla="*/ 102 w 656"/>
                  <a:gd name="T47" fmla="*/ 536 h 820"/>
                  <a:gd name="T48" fmla="*/ 78 w 656"/>
                  <a:gd name="T49" fmla="*/ 550 h 820"/>
                  <a:gd name="T50" fmla="*/ 10 w 656"/>
                  <a:gd name="T51" fmla="*/ 488 h 820"/>
                  <a:gd name="T52" fmla="*/ 6 w 656"/>
                  <a:gd name="T53" fmla="*/ 394 h 820"/>
                  <a:gd name="T54" fmla="*/ 74 w 656"/>
                  <a:gd name="T55" fmla="*/ 334 h 820"/>
                  <a:gd name="T56" fmla="*/ 60 w 656"/>
                  <a:gd name="T57" fmla="*/ 264 h 820"/>
                  <a:gd name="T58" fmla="*/ 138 w 656"/>
                  <a:gd name="T59" fmla="*/ 218 h 820"/>
                  <a:gd name="T60" fmla="*/ 212 w 656"/>
                  <a:gd name="T61" fmla="*/ 192 h 820"/>
                  <a:gd name="T62" fmla="*/ 296 w 656"/>
                  <a:gd name="T63" fmla="*/ 164 h 820"/>
                  <a:gd name="T64" fmla="*/ 342 w 656"/>
                  <a:gd name="T65" fmla="*/ 222 h 820"/>
                  <a:gd name="T66" fmla="*/ 426 w 656"/>
                  <a:gd name="T67" fmla="*/ 216 h 820"/>
                  <a:gd name="T68" fmla="*/ 494 w 656"/>
                  <a:gd name="T69" fmla="*/ 278 h 820"/>
                  <a:gd name="T70" fmla="*/ 490 w 656"/>
                  <a:gd name="T71" fmla="*/ 370 h 820"/>
                  <a:gd name="T72" fmla="*/ 548 w 656"/>
                  <a:gd name="T73" fmla="*/ 410 h 820"/>
                  <a:gd name="T74" fmla="*/ 528 w 656"/>
                  <a:gd name="T75" fmla="*/ 498 h 820"/>
                  <a:gd name="T76" fmla="*/ 492 w 656"/>
                  <a:gd name="T77" fmla="*/ 568 h 820"/>
                  <a:gd name="T78" fmla="*/ 452 w 656"/>
                  <a:gd name="T79" fmla="*/ 646 h 820"/>
                  <a:gd name="T80" fmla="*/ 398 w 656"/>
                  <a:gd name="T81" fmla="*/ 652 h 820"/>
                  <a:gd name="T82" fmla="*/ 330 w 656"/>
                  <a:gd name="T83" fmla="*/ 696 h 820"/>
                  <a:gd name="T84" fmla="*/ 238 w 656"/>
                  <a:gd name="T85" fmla="*/ 710 h 820"/>
                  <a:gd name="T86" fmla="*/ 176 w 656"/>
                  <a:gd name="T87" fmla="*/ 640 h 820"/>
                  <a:gd name="T88" fmla="*/ 232 w 656"/>
                  <a:gd name="T89" fmla="*/ 788 h 820"/>
                  <a:gd name="T90" fmla="*/ 472 w 656"/>
                  <a:gd name="T91" fmla="*/ 730 h 820"/>
                  <a:gd name="T92" fmla="*/ 626 w 656"/>
                  <a:gd name="T93" fmla="*/ 474 h 820"/>
                  <a:gd name="T94" fmla="*/ 546 w 656"/>
                  <a:gd name="T95" fmla="*/ 214 h 820"/>
                  <a:gd name="T96" fmla="*/ 274 w 656"/>
                  <a:gd name="T97" fmla="*/ 84 h 820"/>
                  <a:gd name="T98" fmla="*/ 186 w 656"/>
                  <a:gd name="T99" fmla="*/ 170 h 820"/>
                  <a:gd name="T100" fmla="*/ 30 w 656"/>
                  <a:gd name="T101" fmla="*/ 136 h 820"/>
                  <a:gd name="T102" fmla="*/ 124 w 656"/>
                  <a:gd name="T103" fmla="*/ 2 h 820"/>
                  <a:gd name="T104" fmla="*/ 130 w 656"/>
                  <a:gd name="T105" fmla="*/ 100 h 820"/>
                  <a:gd name="T106" fmla="*/ 240 w 656"/>
                  <a:gd name="T107" fmla="*/ 58 h 820"/>
                  <a:gd name="T108" fmla="*/ 516 w 656"/>
                  <a:gd name="T109" fmla="*/ 144 h 820"/>
                  <a:gd name="T110" fmla="*/ 656 w 656"/>
                  <a:gd name="T111" fmla="*/ 438 h 820"/>
                  <a:gd name="T112" fmla="*/ 544 w 656"/>
                  <a:gd name="T113" fmla="*/ 708 h 820"/>
                  <a:gd name="T114" fmla="*/ 274 w 656"/>
                  <a:gd name="T115" fmla="*/ 820 h 8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56" h="820">
                    <a:moveTo>
                      <a:pt x="274" y="820"/>
                    </a:moveTo>
                    <a:lnTo>
                      <a:pt x="274" y="820"/>
                    </a:lnTo>
                    <a:lnTo>
                      <a:pt x="250" y="818"/>
                    </a:lnTo>
                    <a:lnTo>
                      <a:pt x="228" y="816"/>
                    </a:lnTo>
                    <a:lnTo>
                      <a:pt x="204" y="812"/>
                    </a:lnTo>
                    <a:lnTo>
                      <a:pt x="182" y="808"/>
                    </a:lnTo>
                    <a:lnTo>
                      <a:pt x="158" y="802"/>
                    </a:lnTo>
                    <a:lnTo>
                      <a:pt x="136" y="794"/>
                    </a:lnTo>
                    <a:lnTo>
                      <a:pt x="114" y="784"/>
                    </a:lnTo>
                    <a:lnTo>
                      <a:pt x="94" y="774"/>
                    </a:lnTo>
                    <a:lnTo>
                      <a:pt x="94" y="774"/>
                    </a:lnTo>
                    <a:lnTo>
                      <a:pt x="88" y="770"/>
                    </a:lnTo>
                    <a:lnTo>
                      <a:pt x="88" y="770"/>
                    </a:lnTo>
                    <a:lnTo>
                      <a:pt x="86" y="768"/>
                    </a:lnTo>
                    <a:lnTo>
                      <a:pt x="86" y="768"/>
                    </a:lnTo>
                    <a:lnTo>
                      <a:pt x="82" y="766"/>
                    </a:lnTo>
                    <a:lnTo>
                      <a:pt x="80" y="760"/>
                    </a:lnTo>
                    <a:lnTo>
                      <a:pt x="80" y="760"/>
                    </a:lnTo>
                    <a:lnTo>
                      <a:pt x="80" y="754"/>
                    </a:lnTo>
                    <a:lnTo>
                      <a:pt x="82" y="750"/>
                    </a:lnTo>
                    <a:lnTo>
                      <a:pt x="94" y="730"/>
                    </a:lnTo>
                    <a:lnTo>
                      <a:pt x="158" y="616"/>
                    </a:lnTo>
                    <a:lnTo>
                      <a:pt x="158" y="616"/>
                    </a:lnTo>
                    <a:lnTo>
                      <a:pt x="162" y="612"/>
                    </a:lnTo>
                    <a:lnTo>
                      <a:pt x="166" y="608"/>
                    </a:lnTo>
                    <a:lnTo>
                      <a:pt x="166" y="608"/>
                    </a:lnTo>
                    <a:lnTo>
                      <a:pt x="172" y="608"/>
                    </a:lnTo>
                    <a:lnTo>
                      <a:pt x="176" y="610"/>
                    </a:lnTo>
                    <a:lnTo>
                      <a:pt x="176" y="610"/>
                    </a:lnTo>
                    <a:lnTo>
                      <a:pt x="198" y="620"/>
                    </a:lnTo>
                    <a:lnTo>
                      <a:pt x="222" y="628"/>
                    </a:lnTo>
                    <a:lnTo>
                      <a:pt x="222" y="628"/>
                    </a:lnTo>
                    <a:lnTo>
                      <a:pt x="228" y="632"/>
                    </a:lnTo>
                    <a:lnTo>
                      <a:pt x="232" y="638"/>
                    </a:lnTo>
                    <a:lnTo>
                      <a:pt x="238" y="672"/>
                    </a:lnTo>
                    <a:lnTo>
                      <a:pt x="238" y="672"/>
                    </a:lnTo>
                    <a:lnTo>
                      <a:pt x="238" y="674"/>
                    </a:lnTo>
                    <a:lnTo>
                      <a:pt x="238" y="674"/>
                    </a:lnTo>
                    <a:lnTo>
                      <a:pt x="240" y="678"/>
                    </a:lnTo>
                    <a:lnTo>
                      <a:pt x="244" y="680"/>
                    </a:lnTo>
                    <a:lnTo>
                      <a:pt x="248" y="684"/>
                    </a:lnTo>
                    <a:lnTo>
                      <a:pt x="252" y="684"/>
                    </a:lnTo>
                    <a:lnTo>
                      <a:pt x="296" y="684"/>
                    </a:lnTo>
                    <a:lnTo>
                      <a:pt x="296" y="684"/>
                    </a:lnTo>
                    <a:lnTo>
                      <a:pt x="300" y="684"/>
                    </a:lnTo>
                    <a:lnTo>
                      <a:pt x="306" y="680"/>
                    </a:lnTo>
                    <a:lnTo>
                      <a:pt x="308" y="678"/>
                    </a:lnTo>
                    <a:lnTo>
                      <a:pt x="310" y="674"/>
                    </a:lnTo>
                    <a:lnTo>
                      <a:pt x="310" y="674"/>
                    </a:lnTo>
                    <a:lnTo>
                      <a:pt x="310" y="672"/>
                    </a:lnTo>
                    <a:lnTo>
                      <a:pt x="318" y="638"/>
                    </a:lnTo>
                    <a:lnTo>
                      <a:pt x="318" y="638"/>
                    </a:lnTo>
                    <a:lnTo>
                      <a:pt x="320" y="632"/>
                    </a:lnTo>
                    <a:lnTo>
                      <a:pt x="328" y="628"/>
                    </a:lnTo>
                    <a:lnTo>
                      <a:pt x="328" y="628"/>
                    </a:lnTo>
                    <a:lnTo>
                      <a:pt x="350" y="620"/>
                    </a:lnTo>
                    <a:lnTo>
                      <a:pt x="372" y="610"/>
                    </a:lnTo>
                    <a:lnTo>
                      <a:pt x="372" y="610"/>
                    </a:lnTo>
                    <a:lnTo>
                      <a:pt x="380" y="608"/>
                    </a:lnTo>
                    <a:lnTo>
                      <a:pt x="386" y="610"/>
                    </a:lnTo>
                    <a:lnTo>
                      <a:pt x="414" y="628"/>
                    </a:lnTo>
                    <a:lnTo>
                      <a:pt x="414" y="628"/>
                    </a:lnTo>
                    <a:lnTo>
                      <a:pt x="416" y="630"/>
                    </a:lnTo>
                    <a:lnTo>
                      <a:pt x="416" y="630"/>
                    </a:lnTo>
                    <a:lnTo>
                      <a:pt x="420" y="632"/>
                    </a:lnTo>
                    <a:lnTo>
                      <a:pt x="424" y="632"/>
                    </a:lnTo>
                    <a:lnTo>
                      <a:pt x="424" y="632"/>
                    </a:lnTo>
                    <a:lnTo>
                      <a:pt x="428" y="630"/>
                    </a:lnTo>
                    <a:lnTo>
                      <a:pt x="434" y="628"/>
                    </a:lnTo>
                    <a:lnTo>
                      <a:pt x="464" y="596"/>
                    </a:lnTo>
                    <a:lnTo>
                      <a:pt x="464" y="596"/>
                    </a:lnTo>
                    <a:lnTo>
                      <a:pt x="466" y="592"/>
                    </a:lnTo>
                    <a:lnTo>
                      <a:pt x="468" y="588"/>
                    </a:lnTo>
                    <a:lnTo>
                      <a:pt x="468" y="584"/>
                    </a:lnTo>
                    <a:lnTo>
                      <a:pt x="466" y="580"/>
                    </a:lnTo>
                    <a:lnTo>
                      <a:pt x="466" y="580"/>
                    </a:lnTo>
                    <a:lnTo>
                      <a:pt x="466" y="578"/>
                    </a:lnTo>
                    <a:lnTo>
                      <a:pt x="446" y="550"/>
                    </a:lnTo>
                    <a:lnTo>
                      <a:pt x="446" y="550"/>
                    </a:lnTo>
                    <a:lnTo>
                      <a:pt x="444" y="542"/>
                    </a:lnTo>
                    <a:lnTo>
                      <a:pt x="446" y="536"/>
                    </a:lnTo>
                    <a:lnTo>
                      <a:pt x="446" y="536"/>
                    </a:lnTo>
                    <a:lnTo>
                      <a:pt x="456" y="514"/>
                    </a:lnTo>
                    <a:lnTo>
                      <a:pt x="464" y="490"/>
                    </a:lnTo>
                    <a:lnTo>
                      <a:pt x="464" y="490"/>
                    </a:lnTo>
                    <a:lnTo>
                      <a:pt x="468" y="484"/>
                    </a:lnTo>
                    <a:lnTo>
                      <a:pt x="476" y="480"/>
                    </a:lnTo>
                    <a:lnTo>
                      <a:pt x="508" y="474"/>
                    </a:lnTo>
                    <a:lnTo>
                      <a:pt x="508" y="474"/>
                    </a:lnTo>
                    <a:lnTo>
                      <a:pt x="512" y="474"/>
                    </a:lnTo>
                    <a:lnTo>
                      <a:pt x="512" y="474"/>
                    </a:lnTo>
                    <a:lnTo>
                      <a:pt x="514" y="472"/>
                    </a:lnTo>
                    <a:lnTo>
                      <a:pt x="518" y="468"/>
                    </a:lnTo>
                    <a:lnTo>
                      <a:pt x="520" y="464"/>
                    </a:lnTo>
                    <a:lnTo>
                      <a:pt x="520" y="460"/>
                    </a:lnTo>
                    <a:lnTo>
                      <a:pt x="520" y="416"/>
                    </a:lnTo>
                    <a:lnTo>
                      <a:pt x="520" y="416"/>
                    </a:lnTo>
                    <a:lnTo>
                      <a:pt x="520" y="412"/>
                    </a:lnTo>
                    <a:lnTo>
                      <a:pt x="518" y="406"/>
                    </a:lnTo>
                    <a:lnTo>
                      <a:pt x="514" y="404"/>
                    </a:lnTo>
                    <a:lnTo>
                      <a:pt x="512" y="402"/>
                    </a:lnTo>
                    <a:lnTo>
                      <a:pt x="512" y="402"/>
                    </a:lnTo>
                    <a:lnTo>
                      <a:pt x="508" y="402"/>
                    </a:lnTo>
                    <a:lnTo>
                      <a:pt x="476" y="396"/>
                    </a:lnTo>
                    <a:lnTo>
                      <a:pt x="476" y="396"/>
                    </a:lnTo>
                    <a:lnTo>
                      <a:pt x="468" y="392"/>
                    </a:lnTo>
                    <a:lnTo>
                      <a:pt x="464" y="386"/>
                    </a:lnTo>
                    <a:lnTo>
                      <a:pt x="464" y="386"/>
                    </a:lnTo>
                    <a:lnTo>
                      <a:pt x="456" y="362"/>
                    </a:lnTo>
                    <a:lnTo>
                      <a:pt x="446" y="340"/>
                    </a:lnTo>
                    <a:lnTo>
                      <a:pt x="446" y="340"/>
                    </a:lnTo>
                    <a:lnTo>
                      <a:pt x="444" y="334"/>
                    </a:lnTo>
                    <a:lnTo>
                      <a:pt x="446" y="326"/>
                    </a:lnTo>
                    <a:lnTo>
                      <a:pt x="466" y="298"/>
                    </a:lnTo>
                    <a:lnTo>
                      <a:pt x="466" y="298"/>
                    </a:lnTo>
                    <a:lnTo>
                      <a:pt x="466" y="296"/>
                    </a:lnTo>
                    <a:lnTo>
                      <a:pt x="466" y="296"/>
                    </a:lnTo>
                    <a:lnTo>
                      <a:pt x="468" y="292"/>
                    </a:lnTo>
                    <a:lnTo>
                      <a:pt x="468" y="288"/>
                    </a:lnTo>
                    <a:lnTo>
                      <a:pt x="466" y="284"/>
                    </a:lnTo>
                    <a:lnTo>
                      <a:pt x="464" y="280"/>
                    </a:lnTo>
                    <a:lnTo>
                      <a:pt x="434" y="248"/>
                    </a:lnTo>
                    <a:lnTo>
                      <a:pt x="434" y="248"/>
                    </a:lnTo>
                    <a:lnTo>
                      <a:pt x="428" y="246"/>
                    </a:lnTo>
                    <a:lnTo>
                      <a:pt x="424" y="244"/>
                    </a:lnTo>
                    <a:lnTo>
                      <a:pt x="424" y="244"/>
                    </a:lnTo>
                    <a:lnTo>
                      <a:pt x="420" y="244"/>
                    </a:lnTo>
                    <a:lnTo>
                      <a:pt x="416" y="246"/>
                    </a:lnTo>
                    <a:lnTo>
                      <a:pt x="416" y="246"/>
                    </a:lnTo>
                    <a:lnTo>
                      <a:pt x="414" y="248"/>
                    </a:lnTo>
                    <a:lnTo>
                      <a:pt x="386" y="266"/>
                    </a:lnTo>
                    <a:lnTo>
                      <a:pt x="386" y="266"/>
                    </a:lnTo>
                    <a:lnTo>
                      <a:pt x="380" y="268"/>
                    </a:lnTo>
                    <a:lnTo>
                      <a:pt x="372" y="266"/>
                    </a:lnTo>
                    <a:lnTo>
                      <a:pt x="372" y="266"/>
                    </a:lnTo>
                    <a:lnTo>
                      <a:pt x="350" y="256"/>
                    </a:lnTo>
                    <a:lnTo>
                      <a:pt x="328" y="248"/>
                    </a:lnTo>
                    <a:lnTo>
                      <a:pt x="328" y="248"/>
                    </a:lnTo>
                    <a:lnTo>
                      <a:pt x="320" y="244"/>
                    </a:lnTo>
                    <a:lnTo>
                      <a:pt x="318" y="236"/>
                    </a:lnTo>
                    <a:lnTo>
                      <a:pt x="310" y="204"/>
                    </a:lnTo>
                    <a:lnTo>
                      <a:pt x="310" y="204"/>
                    </a:lnTo>
                    <a:lnTo>
                      <a:pt x="310" y="200"/>
                    </a:lnTo>
                    <a:lnTo>
                      <a:pt x="310" y="200"/>
                    </a:lnTo>
                    <a:lnTo>
                      <a:pt x="308" y="198"/>
                    </a:lnTo>
                    <a:lnTo>
                      <a:pt x="306" y="196"/>
                    </a:lnTo>
                    <a:lnTo>
                      <a:pt x="300" y="192"/>
                    </a:lnTo>
                    <a:lnTo>
                      <a:pt x="296" y="192"/>
                    </a:lnTo>
                    <a:lnTo>
                      <a:pt x="254" y="192"/>
                    </a:lnTo>
                    <a:lnTo>
                      <a:pt x="254" y="192"/>
                    </a:lnTo>
                    <a:lnTo>
                      <a:pt x="248" y="192"/>
                    </a:lnTo>
                    <a:lnTo>
                      <a:pt x="244" y="196"/>
                    </a:lnTo>
                    <a:lnTo>
                      <a:pt x="240" y="198"/>
                    </a:lnTo>
                    <a:lnTo>
                      <a:pt x="238" y="200"/>
                    </a:lnTo>
                    <a:lnTo>
                      <a:pt x="238" y="200"/>
                    </a:lnTo>
                    <a:lnTo>
                      <a:pt x="238" y="204"/>
                    </a:lnTo>
                    <a:lnTo>
                      <a:pt x="232" y="236"/>
                    </a:lnTo>
                    <a:lnTo>
                      <a:pt x="232" y="236"/>
                    </a:lnTo>
                    <a:lnTo>
                      <a:pt x="228" y="244"/>
                    </a:lnTo>
                    <a:lnTo>
                      <a:pt x="222" y="248"/>
                    </a:lnTo>
                    <a:lnTo>
                      <a:pt x="222" y="248"/>
                    </a:lnTo>
                    <a:lnTo>
                      <a:pt x="198" y="256"/>
                    </a:lnTo>
                    <a:lnTo>
                      <a:pt x="176" y="266"/>
                    </a:lnTo>
                    <a:lnTo>
                      <a:pt x="176" y="266"/>
                    </a:lnTo>
                    <a:lnTo>
                      <a:pt x="170" y="268"/>
                    </a:lnTo>
                    <a:lnTo>
                      <a:pt x="162" y="266"/>
                    </a:lnTo>
                    <a:lnTo>
                      <a:pt x="134" y="248"/>
                    </a:lnTo>
                    <a:lnTo>
                      <a:pt x="134" y="248"/>
                    </a:lnTo>
                    <a:lnTo>
                      <a:pt x="132" y="246"/>
                    </a:lnTo>
                    <a:lnTo>
                      <a:pt x="132" y="246"/>
                    </a:lnTo>
                    <a:lnTo>
                      <a:pt x="128" y="244"/>
                    </a:lnTo>
                    <a:lnTo>
                      <a:pt x="124" y="244"/>
                    </a:lnTo>
                    <a:lnTo>
                      <a:pt x="120" y="246"/>
                    </a:lnTo>
                    <a:lnTo>
                      <a:pt x="116" y="248"/>
                    </a:lnTo>
                    <a:lnTo>
                      <a:pt x="86" y="278"/>
                    </a:lnTo>
                    <a:lnTo>
                      <a:pt x="86" y="278"/>
                    </a:lnTo>
                    <a:lnTo>
                      <a:pt x="82" y="284"/>
                    </a:lnTo>
                    <a:lnTo>
                      <a:pt x="80" y="288"/>
                    </a:lnTo>
                    <a:lnTo>
                      <a:pt x="80" y="292"/>
                    </a:lnTo>
                    <a:lnTo>
                      <a:pt x="82" y="296"/>
                    </a:lnTo>
                    <a:lnTo>
                      <a:pt x="82" y="296"/>
                    </a:lnTo>
                    <a:lnTo>
                      <a:pt x="84" y="298"/>
                    </a:lnTo>
                    <a:lnTo>
                      <a:pt x="102" y="326"/>
                    </a:lnTo>
                    <a:lnTo>
                      <a:pt x="102" y="326"/>
                    </a:lnTo>
                    <a:lnTo>
                      <a:pt x="104" y="334"/>
                    </a:lnTo>
                    <a:lnTo>
                      <a:pt x="102" y="340"/>
                    </a:lnTo>
                    <a:lnTo>
                      <a:pt x="102" y="340"/>
                    </a:lnTo>
                    <a:lnTo>
                      <a:pt x="92" y="362"/>
                    </a:lnTo>
                    <a:lnTo>
                      <a:pt x="84" y="386"/>
                    </a:lnTo>
                    <a:lnTo>
                      <a:pt x="84" y="386"/>
                    </a:lnTo>
                    <a:lnTo>
                      <a:pt x="80" y="392"/>
                    </a:lnTo>
                    <a:lnTo>
                      <a:pt x="74" y="396"/>
                    </a:lnTo>
                    <a:lnTo>
                      <a:pt x="40" y="402"/>
                    </a:lnTo>
                    <a:lnTo>
                      <a:pt x="40" y="402"/>
                    </a:lnTo>
                    <a:lnTo>
                      <a:pt x="38" y="402"/>
                    </a:lnTo>
                    <a:lnTo>
                      <a:pt x="38" y="402"/>
                    </a:lnTo>
                    <a:lnTo>
                      <a:pt x="34" y="404"/>
                    </a:lnTo>
                    <a:lnTo>
                      <a:pt x="32" y="406"/>
                    </a:lnTo>
                    <a:lnTo>
                      <a:pt x="30" y="412"/>
                    </a:lnTo>
                    <a:lnTo>
                      <a:pt x="28" y="416"/>
                    </a:lnTo>
                    <a:lnTo>
                      <a:pt x="28" y="460"/>
                    </a:lnTo>
                    <a:lnTo>
                      <a:pt x="28" y="460"/>
                    </a:lnTo>
                    <a:lnTo>
                      <a:pt x="30" y="464"/>
                    </a:lnTo>
                    <a:lnTo>
                      <a:pt x="32" y="468"/>
                    </a:lnTo>
                    <a:lnTo>
                      <a:pt x="34" y="472"/>
                    </a:lnTo>
                    <a:lnTo>
                      <a:pt x="38" y="474"/>
                    </a:lnTo>
                    <a:lnTo>
                      <a:pt x="38" y="474"/>
                    </a:lnTo>
                    <a:lnTo>
                      <a:pt x="40" y="474"/>
                    </a:lnTo>
                    <a:lnTo>
                      <a:pt x="74" y="480"/>
                    </a:lnTo>
                    <a:lnTo>
                      <a:pt x="74" y="480"/>
                    </a:lnTo>
                    <a:lnTo>
                      <a:pt x="80" y="484"/>
                    </a:lnTo>
                    <a:lnTo>
                      <a:pt x="84" y="490"/>
                    </a:lnTo>
                    <a:lnTo>
                      <a:pt x="84" y="490"/>
                    </a:lnTo>
                    <a:lnTo>
                      <a:pt x="92" y="514"/>
                    </a:lnTo>
                    <a:lnTo>
                      <a:pt x="102" y="536"/>
                    </a:lnTo>
                    <a:lnTo>
                      <a:pt x="102" y="536"/>
                    </a:lnTo>
                    <a:lnTo>
                      <a:pt x="104" y="540"/>
                    </a:lnTo>
                    <a:lnTo>
                      <a:pt x="104" y="546"/>
                    </a:lnTo>
                    <a:lnTo>
                      <a:pt x="102" y="550"/>
                    </a:lnTo>
                    <a:lnTo>
                      <a:pt x="98" y="554"/>
                    </a:lnTo>
                    <a:lnTo>
                      <a:pt x="98" y="554"/>
                    </a:lnTo>
                    <a:lnTo>
                      <a:pt x="92" y="556"/>
                    </a:lnTo>
                    <a:lnTo>
                      <a:pt x="86" y="556"/>
                    </a:lnTo>
                    <a:lnTo>
                      <a:pt x="82" y="554"/>
                    </a:lnTo>
                    <a:lnTo>
                      <a:pt x="78" y="550"/>
                    </a:lnTo>
                    <a:lnTo>
                      <a:pt x="78" y="550"/>
                    </a:lnTo>
                    <a:lnTo>
                      <a:pt x="68" y="528"/>
                    </a:lnTo>
                    <a:lnTo>
                      <a:pt x="60" y="506"/>
                    </a:lnTo>
                    <a:lnTo>
                      <a:pt x="36" y="502"/>
                    </a:lnTo>
                    <a:lnTo>
                      <a:pt x="36" y="502"/>
                    </a:lnTo>
                    <a:lnTo>
                      <a:pt x="28" y="500"/>
                    </a:lnTo>
                    <a:lnTo>
                      <a:pt x="22" y="496"/>
                    </a:lnTo>
                    <a:lnTo>
                      <a:pt x="16" y="492"/>
                    </a:lnTo>
                    <a:lnTo>
                      <a:pt x="10" y="488"/>
                    </a:lnTo>
                    <a:lnTo>
                      <a:pt x="6" y="480"/>
                    </a:lnTo>
                    <a:lnTo>
                      <a:pt x="2" y="474"/>
                    </a:lnTo>
                    <a:lnTo>
                      <a:pt x="0" y="466"/>
                    </a:lnTo>
                    <a:lnTo>
                      <a:pt x="0" y="460"/>
                    </a:lnTo>
                    <a:lnTo>
                      <a:pt x="0" y="416"/>
                    </a:lnTo>
                    <a:lnTo>
                      <a:pt x="0" y="416"/>
                    </a:lnTo>
                    <a:lnTo>
                      <a:pt x="0" y="410"/>
                    </a:lnTo>
                    <a:lnTo>
                      <a:pt x="2" y="402"/>
                    </a:lnTo>
                    <a:lnTo>
                      <a:pt x="6" y="394"/>
                    </a:lnTo>
                    <a:lnTo>
                      <a:pt x="10" y="388"/>
                    </a:lnTo>
                    <a:lnTo>
                      <a:pt x="16" y="384"/>
                    </a:lnTo>
                    <a:lnTo>
                      <a:pt x="22" y="378"/>
                    </a:lnTo>
                    <a:lnTo>
                      <a:pt x="28" y="376"/>
                    </a:lnTo>
                    <a:lnTo>
                      <a:pt x="36" y="374"/>
                    </a:lnTo>
                    <a:lnTo>
                      <a:pt x="60" y="370"/>
                    </a:lnTo>
                    <a:lnTo>
                      <a:pt x="60" y="370"/>
                    </a:lnTo>
                    <a:lnTo>
                      <a:pt x="66" y="352"/>
                    </a:lnTo>
                    <a:lnTo>
                      <a:pt x="74" y="334"/>
                    </a:lnTo>
                    <a:lnTo>
                      <a:pt x="60" y="314"/>
                    </a:lnTo>
                    <a:lnTo>
                      <a:pt x="60" y="314"/>
                    </a:lnTo>
                    <a:lnTo>
                      <a:pt x="56" y="308"/>
                    </a:lnTo>
                    <a:lnTo>
                      <a:pt x="54" y="300"/>
                    </a:lnTo>
                    <a:lnTo>
                      <a:pt x="52" y="294"/>
                    </a:lnTo>
                    <a:lnTo>
                      <a:pt x="52" y="286"/>
                    </a:lnTo>
                    <a:lnTo>
                      <a:pt x="54" y="278"/>
                    </a:lnTo>
                    <a:lnTo>
                      <a:pt x="56" y="272"/>
                    </a:lnTo>
                    <a:lnTo>
                      <a:pt x="60" y="264"/>
                    </a:lnTo>
                    <a:lnTo>
                      <a:pt x="66" y="260"/>
                    </a:lnTo>
                    <a:lnTo>
                      <a:pt x="96" y="228"/>
                    </a:lnTo>
                    <a:lnTo>
                      <a:pt x="96" y="228"/>
                    </a:lnTo>
                    <a:lnTo>
                      <a:pt x="102" y="224"/>
                    </a:lnTo>
                    <a:lnTo>
                      <a:pt x="108" y="220"/>
                    </a:lnTo>
                    <a:lnTo>
                      <a:pt x="114" y="218"/>
                    </a:lnTo>
                    <a:lnTo>
                      <a:pt x="122" y="216"/>
                    </a:lnTo>
                    <a:lnTo>
                      <a:pt x="130" y="216"/>
                    </a:lnTo>
                    <a:lnTo>
                      <a:pt x="138" y="218"/>
                    </a:lnTo>
                    <a:lnTo>
                      <a:pt x="144" y="220"/>
                    </a:lnTo>
                    <a:lnTo>
                      <a:pt x="150" y="224"/>
                    </a:lnTo>
                    <a:lnTo>
                      <a:pt x="170" y="238"/>
                    </a:lnTo>
                    <a:lnTo>
                      <a:pt x="170" y="238"/>
                    </a:lnTo>
                    <a:lnTo>
                      <a:pt x="188" y="230"/>
                    </a:lnTo>
                    <a:lnTo>
                      <a:pt x="206" y="222"/>
                    </a:lnTo>
                    <a:lnTo>
                      <a:pt x="210" y="200"/>
                    </a:lnTo>
                    <a:lnTo>
                      <a:pt x="210" y="200"/>
                    </a:lnTo>
                    <a:lnTo>
                      <a:pt x="212" y="192"/>
                    </a:lnTo>
                    <a:lnTo>
                      <a:pt x="216" y="186"/>
                    </a:lnTo>
                    <a:lnTo>
                      <a:pt x="220" y="180"/>
                    </a:lnTo>
                    <a:lnTo>
                      <a:pt x="226" y="174"/>
                    </a:lnTo>
                    <a:lnTo>
                      <a:pt x="232" y="170"/>
                    </a:lnTo>
                    <a:lnTo>
                      <a:pt x="238" y="166"/>
                    </a:lnTo>
                    <a:lnTo>
                      <a:pt x="246" y="164"/>
                    </a:lnTo>
                    <a:lnTo>
                      <a:pt x="254" y="164"/>
                    </a:lnTo>
                    <a:lnTo>
                      <a:pt x="296" y="164"/>
                    </a:lnTo>
                    <a:lnTo>
                      <a:pt x="296" y="164"/>
                    </a:lnTo>
                    <a:lnTo>
                      <a:pt x="304" y="164"/>
                    </a:lnTo>
                    <a:lnTo>
                      <a:pt x="310" y="166"/>
                    </a:lnTo>
                    <a:lnTo>
                      <a:pt x="318" y="170"/>
                    </a:lnTo>
                    <a:lnTo>
                      <a:pt x="324" y="174"/>
                    </a:lnTo>
                    <a:lnTo>
                      <a:pt x="330" y="180"/>
                    </a:lnTo>
                    <a:lnTo>
                      <a:pt x="334" y="186"/>
                    </a:lnTo>
                    <a:lnTo>
                      <a:pt x="336" y="192"/>
                    </a:lnTo>
                    <a:lnTo>
                      <a:pt x="338" y="200"/>
                    </a:lnTo>
                    <a:lnTo>
                      <a:pt x="342" y="222"/>
                    </a:lnTo>
                    <a:lnTo>
                      <a:pt x="342" y="222"/>
                    </a:lnTo>
                    <a:lnTo>
                      <a:pt x="360" y="230"/>
                    </a:lnTo>
                    <a:lnTo>
                      <a:pt x="378" y="238"/>
                    </a:lnTo>
                    <a:lnTo>
                      <a:pt x="398" y="224"/>
                    </a:lnTo>
                    <a:lnTo>
                      <a:pt x="398" y="224"/>
                    </a:lnTo>
                    <a:lnTo>
                      <a:pt x="404" y="220"/>
                    </a:lnTo>
                    <a:lnTo>
                      <a:pt x="412" y="218"/>
                    </a:lnTo>
                    <a:lnTo>
                      <a:pt x="418" y="216"/>
                    </a:lnTo>
                    <a:lnTo>
                      <a:pt x="426" y="216"/>
                    </a:lnTo>
                    <a:lnTo>
                      <a:pt x="426" y="216"/>
                    </a:lnTo>
                    <a:lnTo>
                      <a:pt x="442" y="220"/>
                    </a:lnTo>
                    <a:lnTo>
                      <a:pt x="448" y="224"/>
                    </a:lnTo>
                    <a:lnTo>
                      <a:pt x="454" y="230"/>
                    </a:lnTo>
                    <a:lnTo>
                      <a:pt x="484" y="260"/>
                    </a:lnTo>
                    <a:lnTo>
                      <a:pt x="484" y="260"/>
                    </a:lnTo>
                    <a:lnTo>
                      <a:pt x="488" y="264"/>
                    </a:lnTo>
                    <a:lnTo>
                      <a:pt x="492" y="272"/>
                    </a:lnTo>
                    <a:lnTo>
                      <a:pt x="494" y="278"/>
                    </a:lnTo>
                    <a:lnTo>
                      <a:pt x="496" y="286"/>
                    </a:lnTo>
                    <a:lnTo>
                      <a:pt x="496" y="294"/>
                    </a:lnTo>
                    <a:lnTo>
                      <a:pt x="494" y="300"/>
                    </a:lnTo>
                    <a:lnTo>
                      <a:pt x="492" y="308"/>
                    </a:lnTo>
                    <a:lnTo>
                      <a:pt x="488" y="314"/>
                    </a:lnTo>
                    <a:lnTo>
                      <a:pt x="474" y="334"/>
                    </a:lnTo>
                    <a:lnTo>
                      <a:pt x="474" y="334"/>
                    </a:lnTo>
                    <a:lnTo>
                      <a:pt x="482" y="352"/>
                    </a:lnTo>
                    <a:lnTo>
                      <a:pt x="490" y="370"/>
                    </a:lnTo>
                    <a:lnTo>
                      <a:pt x="512" y="374"/>
                    </a:lnTo>
                    <a:lnTo>
                      <a:pt x="512" y="374"/>
                    </a:lnTo>
                    <a:lnTo>
                      <a:pt x="520" y="376"/>
                    </a:lnTo>
                    <a:lnTo>
                      <a:pt x="528" y="378"/>
                    </a:lnTo>
                    <a:lnTo>
                      <a:pt x="534" y="384"/>
                    </a:lnTo>
                    <a:lnTo>
                      <a:pt x="538" y="388"/>
                    </a:lnTo>
                    <a:lnTo>
                      <a:pt x="542" y="396"/>
                    </a:lnTo>
                    <a:lnTo>
                      <a:pt x="546" y="402"/>
                    </a:lnTo>
                    <a:lnTo>
                      <a:pt x="548" y="410"/>
                    </a:lnTo>
                    <a:lnTo>
                      <a:pt x="548" y="416"/>
                    </a:lnTo>
                    <a:lnTo>
                      <a:pt x="548" y="460"/>
                    </a:lnTo>
                    <a:lnTo>
                      <a:pt x="548" y="460"/>
                    </a:lnTo>
                    <a:lnTo>
                      <a:pt x="548" y="466"/>
                    </a:lnTo>
                    <a:lnTo>
                      <a:pt x="546" y="474"/>
                    </a:lnTo>
                    <a:lnTo>
                      <a:pt x="542" y="480"/>
                    </a:lnTo>
                    <a:lnTo>
                      <a:pt x="538" y="488"/>
                    </a:lnTo>
                    <a:lnTo>
                      <a:pt x="534" y="492"/>
                    </a:lnTo>
                    <a:lnTo>
                      <a:pt x="528" y="498"/>
                    </a:lnTo>
                    <a:lnTo>
                      <a:pt x="520" y="500"/>
                    </a:lnTo>
                    <a:lnTo>
                      <a:pt x="512" y="502"/>
                    </a:lnTo>
                    <a:lnTo>
                      <a:pt x="490" y="506"/>
                    </a:lnTo>
                    <a:lnTo>
                      <a:pt x="490" y="506"/>
                    </a:lnTo>
                    <a:lnTo>
                      <a:pt x="482" y="524"/>
                    </a:lnTo>
                    <a:lnTo>
                      <a:pt x="474" y="542"/>
                    </a:lnTo>
                    <a:lnTo>
                      <a:pt x="488" y="562"/>
                    </a:lnTo>
                    <a:lnTo>
                      <a:pt x="488" y="562"/>
                    </a:lnTo>
                    <a:lnTo>
                      <a:pt x="492" y="568"/>
                    </a:lnTo>
                    <a:lnTo>
                      <a:pt x="494" y="574"/>
                    </a:lnTo>
                    <a:lnTo>
                      <a:pt x="496" y="582"/>
                    </a:lnTo>
                    <a:lnTo>
                      <a:pt x="496" y="590"/>
                    </a:lnTo>
                    <a:lnTo>
                      <a:pt x="494" y="598"/>
                    </a:lnTo>
                    <a:lnTo>
                      <a:pt x="492" y="604"/>
                    </a:lnTo>
                    <a:lnTo>
                      <a:pt x="488" y="610"/>
                    </a:lnTo>
                    <a:lnTo>
                      <a:pt x="484" y="616"/>
                    </a:lnTo>
                    <a:lnTo>
                      <a:pt x="452" y="646"/>
                    </a:lnTo>
                    <a:lnTo>
                      <a:pt x="452" y="646"/>
                    </a:lnTo>
                    <a:lnTo>
                      <a:pt x="448" y="652"/>
                    </a:lnTo>
                    <a:lnTo>
                      <a:pt x="442" y="656"/>
                    </a:lnTo>
                    <a:lnTo>
                      <a:pt x="434" y="658"/>
                    </a:lnTo>
                    <a:lnTo>
                      <a:pt x="426" y="660"/>
                    </a:lnTo>
                    <a:lnTo>
                      <a:pt x="426" y="660"/>
                    </a:lnTo>
                    <a:lnTo>
                      <a:pt x="418" y="660"/>
                    </a:lnTo>
                    <a:lnTo>
                      <a:pt x="412" y="658"/>
                    </a:lnTo>
                    <a:lnTo>
                      <a:pt x="404" y="656"/>
                    </a:lnTo>
                    <a:lnTo>
                      <a:pt x="398" y="652"/>
                    </a:lnTo>
                    <a:lnTo>
                      <a:pt x="378" y="638"/>
                    </a:lnTo>
                    <a:lnTo>
                      <a:pt x="378" y="638"/>
                    </a:lnTo>
                    <a:lnTo>
                      <a:pt x="360" y="646"/>
                    </a:lnTo>
                    <a:lnTo>
                      <a:pt x="342" y="652"/>
                    </a:lnTo>
                    <a:lnTo>
                      <a:pt x="338" y="676"/>
                    </a:lnTo>
                    <a:lnTo>
                      <a:pt x="338" y="676"/>
                    </a:lnTo>
                    <a:lnTo>
                      <a:pt x="336" y="684"/>
                    </a:lnTo>
                    <a:lnTo>
                      <a:pt x="334" y="690"/>
                    </a:lnTo>
                    <a:lnTo>
                      <a:pt x="330" y="696"/>
                    </a:lnTo>
                    <a:lnTo>
                      <a:pt x="324" y="702"/>
                    </a:lnTo>
                    <a:lnTo>
                      <a:pt x="318" y="706"/>
                    </a:lnTo>
                    <a:lnTo>
                      <a:pt x="310" y="710"/>
                    </a:lnTo>
                    <a:lnTo>
                      <a:pt x="302" y="712"/>
                    </a:lnTo>
                    <a:lnTo>
                      <a:pt x="296" y="712"/>
                    </a:lnTo>
                    <a:lnTo>
                      <a:pt x="252" y="712"/>
                    </a:lnTo>
                    <a:lnTo>
                      <a:pt x="252" y="712"/>
                    </a:lnTo>
                    <a:lnTo>
                      <a:pt x="246" y="712"/>
                    </a:lnTo>
                    <a:lnTo>
                      <a:pt x="238" y="710"/>
                    </a:lnTo>
                    <a:lnTo>
                      <a:pt x="232" y="706"/>
                    </a:lnTo>
                    <a:lnTo>
                      <a:pt x="226" y="702"/>
                    </a:lnTo>
                    <a:lnTo>
                      <a:pt x="220" y="696"/>
                    </a:lnTo>
                    <a:lnTo>
                      <a:pt x="216" y="690"/>
                    </a:lnTo>
                    <a:lnTo>
                      <a:pt x="212" y="684"/>
                    </a:lnTo>
                    <a:lnTo>
                      <a:pt x="210" y="676"/>
                    </a:lnTo>
                    <a:lnTo>
                      <a:pt x="206" y="652"/>
                    </a:lnTo>
                    <a:lnTo>
                      <a:pt x="206" y="652"/>
                    </a:lnTo>
                    <a:lnTo>
                      <a:pt x="176" y="640"/>
                    </a:lnTo>
                    <a:lnTo>
                      <a:pt x="118" y="744"/>
                    </a:lnTo>
                    <a:lnTo>
                      <a:pt x="112" y="752"/>
                    </a:lnTo>
                    <a:lnTo>
                      <a:pt x="112" y="752"/>
                    </a:lnTo>
                    <a:lnTo>
                      <a:pt x="132" y="762"/>
                    </a:lnTo>
                    <a:lnTo>
                      <a:pt x="150" y="770"/>
                    </a:lnTo>
                    <a:lnTo>
                      <a:pt x="170" y="776"/>
                    </a:lnTo>
                    <a:lnTo>
                      <a:pt x="190" y="782"/>
                    </a:lnTo>
                    <a:lnTo>
                      <a:pt x="212" y="786"/>
                    </a:lnTo>
                    <a:lnTo>
                      <a:pt x="232" y="788"/>
                    </a:lnTo>
                    <a:lnTo>
                      <a:pt x="254" y="790"/>
                    </a:lnTo>
                    <a:lnTo>
                      <a:pt x="274" y="792"/>
                    </a:lnTo>
                    <a:lnTo>
                      <a:pt x="274" y="792"/>
                    </a:lnTo>
                    <a:lnTo>
                      <a:pt x="310" y="790"/>
                    </a:lnTo>
                    <a:lnTo>
                      <a:pt x="346" y="784"/>
                    </a:lnTo>
                    <a:lnTo>
                      <a:pt x="380" y="776"/>
                    </a:lnTo>
                    <a:lnTo>
                      <a:pt x="412" y="764"/>
                    </a:lnTo>
                    <a:lnTo>
                      <a:pt x="442" y="748"/>
                    </a:lnTo>
                    <a:lnTo>
                      <a:pt x="472" y="730"/>
                    </a:lnTo>
                    <a:lnTo>
                      <a:pt x="500" y="710"/>
                    </a:lnTo>
                    <a:lnTo>
                      <a:pt x="524" y="688"/>
                    </a:lnTo>
                    <a:lnTo>
                      <a:pt x="546" y="662"/>
                    </a:lnTo>
                    <a:lnTo>
                      <a:pt x="568" y="636"/>
                    </a:lnTo>
                    <a:lnTo>
                      <a:pt x="586" y="606"/>
                    </a:lnTo>
                    <a:lnTo>
                      <a:pt x="600" y="576"/>
                    </a:lnTo>
                    <a:lnTo>
                      <a:pt x="612" y="542"/>
                    </a:lnTo>
                    <a:lnTo>
                      <a:pt x="620" y="510"/>
                    </a:lnTo>
                    <a:lnTo>
                      <a:pt x="626" y="474"/>
                    </a:lnTo>
                    <a:lnTo>
                      <a:pt x="628" y="438"/>
                    </a:lnTo>
                    <a:lnTo>
                      <a:pt x="628" y="438"/>
                    </a:lnTo>
                    <a:lnTo>
                      <a:pt x="626" y="402"/>
                    </a:lnTo>
                    <a:lnTo>
                      <a:pt x="620" y="366"/>
                    </a:lnTo>
                    <a:lnTo>
                      <a:pt x="612" y="332"/>
                    </a:lnTo>
                    <a:lnTo>
                      <a:pt x="600" y="300"/>
                    </a:lnTo>
                    <a:lnTo>
                      <a:pt x="586" y="270"/>
                    </a:lnTo>
                    <a:lnTo>
                      <a:pt x="568" y="240"/>
                    </a:lnTo>
                    <a:lnTo>
                      <a:pt x="546" y="214"/>
                    </a:lnTo>
                    <a:lnTo>
                      <a:pt x="524" y="188"/>
                    </a:lnTo>
                    <a:lnTo>
                      <a:pt x="500" y="166"/>
                    </a:lnTo>
                    <a:lnTo>
                      <a:pt x="472" y="144"/>
                    </a:lnTo>
                    <a:lnTo>
                      <a:pt x="442" y="128"/>
                    </a:lnTo>
                    <a:lnTo>
                      <a:pt x="412" y="112"/>
                    </a:lnTo>
                    <a:lnTo>
                      <a:pt x="380" y="100"/>
                    </a:lnTo>
                    <a:lnTo>
                      <a:pt x="346" y="92"/>
                    </a:lnTo>
                    <a:lnTo>
                      <a:pt x="310" y="86"/>
                    </a:lnTo>
                    <a:lnTo>
                      <a:pt x="274" y="84"/>
                    </a:lnTo>
                    <a:lnTo>
                      <a:pt x="274" y="84"/>
                    </a:lnTo>
                    <a:lnTo>
                      <a:pt x="246" y="86"/>
                    </a:lnTo>
                    <a:lnTo>
                      <a:pt x="218" y="88"/>
                    </a:lnTo>
                    <a:lnTo>
                      <a:pt x="190" y="94"/>
                    </a:lnTo>
                    <a:lnTo>
                      <a:pt x="162" y="102"/>
                    </a:lnTo>
                    <a:lnTo>
                      <a:pt x="174" y="130"/>
                    </a:lnTo>
                    <a:lnTo>
                      <a:pt x="186" y="164"/>
                    </a:lnTo>
                    <a:lnTo>
                      <a:pt x="186" y="164"/>
                    </a:lnTo>
                    <a:lnTo>
                      <a:pt x="186" y="170"/>
                    </a:lnTo>
                    <a:lnTo>
                      <a:pt x="184" y="178"/>
                    </a:lnTo>
                    <a:lnTo>
                      <a:pt x="184" y="178"/>
                    </a:lnTo>
                    <a:lnTo>
                      <a:pt x="176" y="182"/>
                    </a:lnTo>
                    <a:lnTo>
                      <a:pt x="170" y="182"/>
                    </a:lnTo>
                    <a:lnTo>
                      <a:pt x="40" y="144"/>
                    </a:lnTo>
                    <a:lnTo>
                      <a:pt x="40" y="144"/>
                    </a:lnTo>
                    <a:lnTo>
                      <a:pt x="34" y="142"/>
                    </a:lnTo>
                    <a:lnTo>
                      <a:pt x="30" y="136"/>
                    </a:lnTo>
                    <a:lnTo>
                      <a:pt x="30" y="136"/>
                    </a:lnTo>
                    <a:lnTo>
                      <a:pt x="28" y="130"/>
                    </a:lnTo>
                    <a:lnTo>
                      <a:pt x="32" y="124"/>
                    </a:lnTo>
                    <a:lnTo>
                      <a:pt x="104" y="8"/>
                    </a:lnTo>
                    <a:lnTo>
                      <a:pt x="104" y="8"/>
                    </a:lnTo>
                    <a:lnTo>
                      <a:pt x="108" y="4"/>
                    </a:lnTo>
                    <a:lnTo>
                      <a:pt x="112" y="0"/>
                    </a:lnTo>
                    <a:lnTo>
                      <a:pt x="118" y="0"/>
                    </a:lnTo>
                    <a:lnTo>
                      <a:pt x="124" y="2"/>
                    </a:lnTo>
                    <a:lnTo>
                      <a:pt x="124" y="2"/>
                    </a:lnTo>
                    <a:lnTo>
                      <a:pt x="128" y="6"/>
                    </a:lnTo>
                    <a:lnTo>
                      <a:pt x="130" y="12"/>
                    </a:lnTo>
                    <a:lnTo>
                      <a:pt x="130" y="16"/>
                    </a:lnTo>
                    <a:lnTo>
                      <a:pt x="128" y="22"/>
                    </a:lnTo>
                    <a:lnTo>
                      <a:pt x="64" y="122"/>
                    </a:lnTo>
                    <a:lnTo>
                      <a:pt x="150" y="148"/>
                    </a:lnTo>
                    <a:lnTo>
                      <a:pt x="148" y="140"/>
                    </a:lnTo>
                    <a:lnTo>
                      <a:pt x="130" y="100"/>
                    </a:lnTo>
                    <a:lnTo>
                      <a:pt x="130" y="100"/>
                    </a:lnTo>
                    <a:lnTo>
                      <a:pt x="130" y="94"/>
                    </a:lnTo>
                    <a:lnTo>
                      <a:pt x="130" y="88"/>
                    </a:lnTo>
                    <a:lnTo>
                      <a:pt x="130" y="88"/>
                    </a:lnTo>
                    <a:lnTo>
                      <a:pt x="134" y="84"/>
                    </a:lnTo>
                    <a:lnTo>
                      <a:pt x="138" y="82"/>
                    </a:lnTo>
                    <a:lnTo>
                      <a:pt x="138" y="82"/>
                    </a:lnTo>
                    <a:lnTo>
                      <a:pt x="172" y="70"/>
                    </a:lnTo>
                    <a:lnTo>
                      <a:pt x="206" y="62"/>
                    </a:lnTo>
                    <a:lnTo>
                      <a:pt x="240" y="58"/>
                    </a:lnTo>
                    <a:lnTo>
                      <a:pt x="274" y="56"/>
                    </a:lnTo>
                    <a:lnTo>
                      <a:pt x="274" y="56"/>
                    </a:lnTo>
                    <a:lnTo>
                      <a:pt x="314" y="58"/>
                    </a:lnTo>
                    <a:lnTo>
                      <a:pt x="352" y="64"/>
                    </a:lnTo>
                    <a:lnTo>
                      <a:pt x="388" y="74"/>
                    </a:lnTo>
                    <a:lnTo>
                      <a:pt x="422" y="86"/>
                    </a:lnTo>
                    <a:lnTo>
                      <a:pt x="456" y="102"/>
                    </a:lnTo>
                    <a:lnTo>
                      <a:pt x="488" y="122"/>
                    </a:lnTo>
                    <a:lnTo>
                      <a:pt x="516" y="144"/>
                    </a:lnTo>
                    <a:lnTo>
                      <a:pt x="544" y="168"/>
                    </a:lnTo>
                    <a:lnTo>
                      <a:pt x="568" y="196"/>
                    </a:lnTo>
                    <a:lnTo>
                      <a:pt x="590" y="224"/>
                    </a:lnTo>
                    <a:lnTo>
                      <a:pt x="610" y="256"/>
                    </a:lnTo>
                    <a:lnTo>
                      <a:pt x="626" y="290"/>
                    </a:lnTo>
                    <a:lnTo>
                      <a:pt x="638" y="324"/>
                    </a:lnTo>
                    <a:lnTo>
                      <a:pt x="648" y="362"/>
                    </a:lnTo>
                    <a:lnTo>
                      <a:pt x="654" y="398"/>
                    </a:lnTo>
                    <a:lnTo>
                      <a:pt x="656" y="438"/>
                    </a:lnTo>
                    <a:lnTo>
                      <a:pt x="656" y="438"/>
                    </a:lnTo>
                    <a:lnTo>
                      <a:pt x="654" y="476"/>
                    </a:lnTo>
                    <a:lnTo>
                      <a:pt x="648" y="514"/>
                    </a:lnTo>
                    <a:lnTo>
                      <a:pt x="638" y="552"/>
                    </a:lnTo>
                    <a:lnTo>
                      <a:pt x="626" y="586"/>
                    </a:lnTo>
                    <a:lnTo>
                      <a:pt x="610" y="620"/>
                    </a:lnTo>
                    <a:lnTo>
                      <a:pt x="590" y="652"/>
                    </a:lnTo>
                    <a:lnTo>
                      <a:pt x="568" y="680"/>
                    </a:lnTo>
                    <a:lnTo>
                      <a:pt x="544" y="708"/>
                    </a:lnTo>
                    <a:lnTo>
                      <a:pt x="516" y="732"/>
                    </a:lnTo>
                    <a:lnTo>
                      <a:pt x="488" y="754"/>
                    </a:lnTo>
                    <a:lnTo>
                      <a:pt x="456" y="774"/>
                    </a:lnTo>
                    <a:lnTo>
                      <a:pt x="422" y="790"/>
                    </a:lnTo>
                    <a:lnTo>
                      <a:pt x="388" y="802"/>
                    </a:lnTo>
                    <a:lnTo>
                      <a:pt x="352" y="812"/>
                    </a:lnTo>
                    <a:lnTo>
                      <a:pt x="314" y="818"/>
                    </a:lnTo>
                    <a:lnTo>
                      <a:pt x="274" y="820"/>
                    </a:lnTo>
                    <a:lnTo>
                      <a:pt x="274" y="820"/>
                    </a:lnTo>
                    <a:close/>
                  </a:path>
                </a:pathLst>
              </a:custGeom>
              <a:grpFill/>
              <a:ln>
                <a:noFill/>
              </a:ln>
            </p:spPr>
            <p:txBody>
              <a:bodyPr vert="horz" wrap="square" lIns="91427" tIns="45713" rIns="91427" bIns="45713" numCol="1" anchor="t" anchorCtr="0" compatLnSpc="1">
                <a:prstTxWarp prst="textNoShape">
                  <a:avLst/>
                </a:prstTxWarp>
              </a:bodyPr>
              <a:lstStyle/>
              <a:p>
                <a:pPr defTabSz="914377">
                  <a:defRPr/>
                </a:pPr>
                <a:endParaRPr lang="en-US" kern="0">
                  <a:solidFill>
                    <a:sysClr val="windowText" lastClr="000000"/>
                  </a:solidFill>
                </a:endParaRPr>
              </a:p>
            </p:txBody>
          </p:sp>
        </p:grpSp>
      </p:grpSp>
      <p:cxnSp>
        <p:nvCxnSpPr>
          <p:cNvPr id="115" name="Elbow Connector 114"/>
          <p:cNvCxnSpPr>
            <a:stCxn id="95" idx="2"/>
            <a:endCxn id="114" idx="1"/>
          </p:cNvCxnSpPr>
          <p:nvPr/>
        </p:nvCxnSpPr>
        <p:spPr>
          <a:xfrm rot="16200000" flipH="1">
            <a:off x="8374865" y="3719652"/>
            <a:ext cx="1189308" cy="3335265"/>
          </a:xfrm>
          <a:prstGeom prst="bentConnector2">
            <a:avLst/>
          </a:prstGeom>
          <a:ln w="57150">
            <a:solidFill>
              <a:schemeClr val="accent6">
                <a:lumMod val="60000"/>
                <a:lumOff val="4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16" name="TextBox 115"/>
          <p:cNvSpPr txBox="1"/>
          <p:nvPr/>
        </p:nvSpPr>
        <p:spPr>
          <a:xfrm>
            <a:off x="11130678" y="2955808"/>
            <a:ext cx="887151" cy="461582"/>
          </a:xfrm>
          <a:prstGeom prst="rect">
            <a:avLst/>
          </a:prstGeom>
          <a:noFill/>
        </p:spPr>
        <p:txBody>
          <a:bodyPr wrap="square" lIns="182828" tIns="146263" rIns="182828" bIns="146263" rtlCol="0">
            <a:spAutoFit/>
          </a:bodyPr>
          <a:lstStyle/>
          <a:p>
            <a:pPr defTabSz="932361">
              <a:lnSpc>
                <a:spcPct val="90000"/>
              </a:lnSpc>
              <a:spcBef>
                <a:spcPct val="0"/>
              </a:spcBef>
              <a:spcAft>
                <a:spcPts val="600"/>
              </a:spcAft>
              <a:defRPr/>
            </a:pPr>
            <a:r>
              <a:rPr lang="en-US" sz="1200" kern="0" spc="-31" dirty="0">
                <a:latin typeface="Segoe UI Semilight" panose="020B0402040204020203" pitchFamily="34" charset="0"/>
                <a:cs typeface="Segoe UI Semilight" panose="020B0402040204020203" pitchFamily="34" charset="0"/>
              </a:rPr>
              <a:t>Apps</a:t>
            </a:r>
          </a:p>
        </p:txBody>
      </p:sp>
      <p:sp>
        <p:nvSpPr>
          <p:cNvPr id="117" name="Freeform 116"/>
          <p:cNvSpPr>
            <a:spLocks/>
          </p:cNvSpPr>
          <p:nvPr/>
        </p:nvSpPr>
        <p:spPr bwMode="auto">
          <a:xfrm>
            <a:off x="10750761" y="2985351"/>
            <a:ext cx="433219" cy="335100"/>
          </a:xfrm>
          <a:custGeom>
            <a:avLst/>
            <a:gdLst>
              <a:gd name="connsiteX0" fmla="*/ 33287 w 649029"/>
              <a:gd name="connsiteY0" fmla="*/ 88963 h 502032"/>
              <a:gd name="connsiteX1" fmla="*/ 21098 w 649029"/>
              <a:gd name="connsiteY1" fmla="*/ 102250 h 502032"/>
              <a:gd name="connsiteX2" fmla="*/ 21098 w 649029"/>
              <a:gd name="connsiteY2" fmla="*/ 467370 h 502032"/>
              <a:gd name="connsiteX3" fmla="*/ 33287 w 649029"/>
              <a:gd name="connsiteY3" fmla="*/ 480657 h 502032"/>
              <a:gd name="connsiteX4" fmla="*/ 615742 w 649029"/>
              <a:gd name="connsiteY4" fmla="*/ 480657 h 502032"/>
              <a:gd name="connsiteX5" fmla="*/ 627932 w 649029"/>
              <a:gd name="connsiteY5" fmla="*/ 467370 h 502032"/>
              <a:gd name="connsiteX6" fmla="*/ 627932 w 649029"/>
              <a:gd name="connsiteY6" fmla="*/ 102250 h 502032"/>
              <a:gd name="connsiteX7" fmla="*/ 615742 w 649029"/>
              <a:gd name="connsiteY7" fmla="*/ 88963 h 502032"/>
              <a:gd name="connsiteX8" fmla="*/ 71744 w 649029"/>
              <a:gd name="connsiteY8" fmla="*/ 21375 h 502032"/>
              <a:gd name="connsiteX9" fmla="*/ 61676 w 649029"/>
              <a:gd name="connsiteY9" fmla="*/ 31460 h 502032"/>
              <a:gd name="connsiteX10" fmla="*/ 61676 w 649029"/>
              <a:gd name="connsiteY10" fmla="*/ 67588 h 502032"/>
              <a:gd name="connsiteX11" fmla="*/ 281061 w 649029"/>
              <a:gd name="connsiteY11" fmla="*/ 67588 h 502032"/>
              <a:gd name="connsiteX12" fmla="*/ 281061 w 649029"/>
              <a:gd name="connsiteY12" fmla="*/ 31460 h 502032"/>
              <a:gd name="connsiteX13" fmla="*/ 270993 w 649029"/>
              <a:gd name="connsiteY13" fmla="*/ 21375 h 502032"/>
              <a:gd name="connsiteX14" fmla="*/ 71826 w 649029"/>
              <a:gd name="connsiteY14" fmla="*/ 0 h 502032"/>
              <a:gd name="connsiteX15" fmla="*/ 271010 w 649029"/>
              <a:gd name="connsiteY15" fmla="*/ 0 h 502032"/>
              <a:gd name="connsiteX16" fmla="*/ 302265 w 649029"/>
              <a:gd name="connsiteY16" fmla="*/ 31399 h 502032"/>
              <a:gd name="connsiteX17" fmla="*/ 302265 w 649029"/>
              <a:gd name="connsiteY17" fmla="*/ 59604 h 502032"/>
              <a:gd name="connsiteX18" fmla="*/ 614285 w 649029"/>
              <a:gd name="connsiteY18" fmla="*/ 59604 h 502032"/>
              <a:gd name="connsiteX19" fmla="*/ 625873 w 649029"/>
              <a:gd name="connsiteY19" fmla="*/ 64461 h 502032"/>
              <a:gd name="connsiteX20" fmla="*/ 629657 w 649029"/>
              <a:gd name="connsiteY20" fmla="*/ 73573 h 502032"/>
              <a:gd name="connsiteX21" fmla="*/ 639294 w 649029"/>
              <a:gd name="connsiteY21" fmla="*/ 77692 h 502032"/>
              <a:gd name="connsiteX22" fmla="*/ 649029 w 649029"/>
              <a:gd name="connsiteY22" fmla="*/ 102152 h 502032"/>
              <a:gd name="connsiteX23" fmla="*/ 649029 w 649029"/>
              <a:gd name="connsiteY23" fmla="*/ 467468 h 502032"/>
              <a:gd name="connsiteX24" fmla="*/ 615651 w 649029"/>
              <a:gd name="connsiteY24" fmla="*/ 502032 h 502032"/>
              <a:gd name="connsiteX25" fmla="*/ 33379 w 649029"/>
              <a:gd name="connsiteY25" fmla="*/ 502032 h 502032"/>
              <a:gd name="connsiteX26" fmla="*/ 0 w 649029"/>
              <a:gd name="connsiteY26" fmla="*/ 467468 h 502032"/>
              <a:gd name="connsiteX27" fmla="*/ 0 w 649029"/>
              <a:gd name="connsiteY27" fmla="*/ 102152 h 502032"/>
              <a:gd name="connsiteX28" fmla="*/ 9735 w 649029"/>
              <a:gd name="connsiteY28" fmla="*/ 77692 h 502032"/>
              <a:gd name="connsiteX29" fmla="*/ 19371 w 649029"/>
              <a:gd name="connsiteY29" fmla="*/ 73574 h 502032"/>
              <a:gd name="connsiteX30" fmla="*/ 23155 w 649029"/>
              <a:gd name="connsiteY30" fmla="*/ 64461 h 502032"/>
              <a:gd name="connsiteX31" fmla="*/ 34744 w 649029"/>
              <a:gd name="connsiteY31" fmla="*/ 59604 h 502032"/>
              <a:gd name="connsiteX32" fmla="*/ 40571 w 649029"/>
              <a:gd name="connsiteY32" fmla="*/ 59604 h 502032"/>
              <a:gd name="connsiteX33" fmla="*/ 40571 w 649029"/>
              <a:gd name="connsiteY33" fmla="*/ 31399 h 502032"/>
              <a:gd name="connsiteX34" fmla="*/ 71826 w 649029"/>
              <a:gd name="connsiteY34" fmla="*/ 0 h 502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649029" h="502032">
                <a:moveTo>
                  <a:pt x="33287" y="88963"/>
                </a:moveTo>
                <a:cubicBezTo>
                  <a:pt x="26398" y="88963"/>
                  <a:pt x="21098" y="94809"/>
                  <a:pt x="21098" y="102250"/>
                </a:cubicBezTo>
                <a:lnTo>
                  <a:pt x="21098" y="467370"/>
                </a:lnTo>
                <a:cubicBezTo>
                  <a:pt x="21098" y="474811"/>
                  <a:pt x="26398" y="480657"/>
                  <a:pt x="33287" y="480657"/>
                </a:cubicBezTo>
                <a:lnTo>
                  <a:pt x="615742" y="480657"/>
                </a:lnTo>
                <a:cubicBezTo>
                  <a:pt x="622632" y="480657"/>
                  <a:pt x="627932" y="474811"/>
                  <a:pt x="627932" y="467370"/>
                </a:cubicBezTo>
                <a:lnTo>
                  <a:pt x="627932" y="102250"/>
                </a:lnTo>
                <a:cubicBezTo>
                  <a:pt x="627932" y="94809"/>
                  <a:pt x="622632" y="88963"/>
                  <a:pt x="615742" y="88963"/>
                </a:cubicBezTo>
                <a:close/>
                <a:moveTo>
                  <a:pt x="71744" y="21375"/>
                </a:moveTo>
                <a:cubicBezTo>
                  <a:pt x="66445" y="21375"/>
                  <a:pt x="61676" y="26152"/>
                  <a:pt x="61676" y="31460"/>
                </a:cubicBezTo>
                <a:lnTo>
                  <a:pt x="61676" y="67588"/>
                </a:lnTo>
                <a:lnTo>
                  <a:pt x="281061" y="67588"/>
                </a:lnTo>
                <a:lnTo>
                  <a:pt x="281061" y="31460"/>
                </a:lnTo>
                <a:cubicBezTo>
                  <a:pt x="281061" y="26152"/>
                  <a:pt x="276292" y="21375"/>
                  <a:pt x="270993" y="21375"/>
                </a:cubicBezTo>
                <a:close/>
                <a:moveTo>
                  <a:pt x="71826" y="0"/>
                </a:moveTo>
                <a:lnTo>
                  <a:pt x="271010" y="0"/>
                </a:lnTo>
                <a:cubicBezTo>
                  <a:pt x="287962" y="0"/>
                  <a:pt x="302265" y="14369"/>
                  <a:pt x="302265" y="31399"/>
                </a:cubicBezTo>
                <a:lnTo>
                  <a:pt x="302265" y="59604"/>
                </a:lnTo>
                <a:lnTo>
                  <a:pt x="614285" y="59604"/>
                </a:lnTo>
                <a:cubicBezTo>
                  <a:pt x="618788" y="59604"/>
                  <a:pt x="622894" y="61467"/>
                  <a:pt x="625873" y="64461"/>
                </a:cubicBezTo>
                <a:lnTo>
                  <a:pt x="629657" y="73573"/>
                </a:lnTo>
                <a:lnTo>
                  <a:pt x="639294" y="77692"/>
                </a:lnTo>
                <a:cubicBezTo>
                  <a:pt x="645320" y="83940"/>
                  <a:pt x="649029" y="92581"/>
                  <a:pt x="649029" y="102152"/>
                </a:cubicBezTo>
                <a:lnTo>
                  <a:pt x="649029" y="467468"/>
                </a:lnTo>
                <a:cubicBezTo>
                  <a:pt x="649029" y="486611"/>
                  <a:pt x="634194" y="502032"/>
                  <a:pt x="615651" y="502032"/>
                </a:cubicBezTo>
                <a:lnTo>
                  <a:pt x="33379" y="502032"/>
                </a:lnTo>
                <a:cubicBezTo>
                  <a:pt x="14835" y="502032"/>
                  <a:pt x="0" y="486611"/>
                  <a:pt x="0" y="467468"/>
                </a:cubicBezTo>
                <a:lnTo>
                  <a:pt x="0" y="102152"/>
                </a:lnTo>
                <a:cubicBezTo>
                  <a:pt x="0" y="92581"/>
                  <a:pt x="3709" y="83940"/>
                  <a:pt x="9735" y="77692"/>
                </a:cubicBezTo>
                <a:lnTo>
                  <a:pt x="19371" y="73574"/>
                </a:lnTo>
                <a:lnTo>
                  <a:pt x="23155" y="64461"/>
                </a:lnTo>
                <a:cubicBezTo>
                  <a:pt x="26135" y="61467"/>
                  <a:pt x="30241" y="59604"/>
                  <a:pt x="34744" y="59604"/>
                </a:cubicBezTo>
                <a:lnTo>
                  <a:pt x="40571" y="59604"/>
                </a:lnTo>
                <a:lnTo>
                  <a:pt x="40571" y="31399"/>
                </a:lnTo>
                <a:cubicBezTo>
                  <a:pt x="40571" y="14369"/>
                  <a:pt x="54344" y="0"/>
                  <a:pt x="71826" y="0"/>
                </a:cubicBezTo>
                <a:close/>
              </a:path>
            </a:pathLst>
          </a:custGeom>
          <a:solidFill>
            <a:schemeClr val="tx1">
              <a:lumMod val="95000"/>
            </a:schemeClr>
          </a:solidFill>
          <a:ln>
            <a:noFill/>
          </a:ln>
          <a:extLst/>
        </p:spPr>
        <p:txBody>
          <a:bodyPr vert="horz" wrap="square" lIns="91427" tIns="45713" rIns="91427" bIns="45713" numCol="1" anchor="t" anchorCtr="0" compatLnSpc="1">
            <a:prstTxWarp prst="textNoShape">
              <a:avLst/>
            </a:prstTxWarp>
            <a:noAutofit/>
          </a:bodyPr>
          <a:lstStyle/>
          <a:p>
            <a:pPr defTabSz="914377">
              <a:defRPr/>
            </a:pPr>
            <a:endParaRPr lang="en-US" kern="0" dirty="0">
              <a:solidFill>
                <a:sysClr val="windowText" lastClr="000000"/>
              </a:solidFill>
            </a:endParaRPr>
          </a:p>
        </p:txBody>
      </p:sp>
      <p:cxnSp>
        <p:nvCxnSpPr>
          <p:cNvPr id="119" name="Elbow Connector 118"/>
          <p:cNvCxnSpPr>
            <a:stCxn id="98" idx="3"/>
            <a:endCxn id="155" idx="1"/>
          </p:cNvCxnSpPr>
          <p:nvPr/>
        </p:nvCxnSpPr>
        <p:spPr>
          <a:xfrm>
            <a:off x="1742817" y="3067407"/>
            <a:ext cx="491599" cy="573139"/>
          </a:xfrm>
          <a:prstGeom prst="bentConnector3">
            <a:avLst>
              <a:gd name="adj1" fmla="val 50000"/>
            </a:avLst>
          </a:prstGeom>
          <a:ln w="57150">
            <a:solidFill>
              <a:schemeClr val="accent6">
                <a:lumMod val="60000"/>
                <a:lumOff val="4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0" name="Elbow Connector 119"/>
          <p:cNvCxnSpPr>
            <a:stCxn id="102" idx="3"/>
            <a:endCxn id="155" idx="1"/>
          </p:cNvCxnSpPr>
          <p:nvPr/>
        </p:nvCxnSpPr>
        <p:spPr>
          <a:xfrm flipV="1">
            <a:off x="1740258" y="3640546"/>
            <a:ext cx="494157" cy="1483423"/>
          </a:xfrm>
          <a:prstGeom prst="bentConnector3">
            <a:avLst>
              <a:gd name="adj1" fmla="val 50000"/>
            </a:avLst>
          </a:prstGeom>
          <a:ln w="57150">
            <a:solidFill>
              <a:schemeClr val="accent6">
                <a:lumMod val="60000"/>
                <a:lumOff val="4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1" name="Elbow Connector 120"/>
          <p:cNvCxnSpPr>
            <a:stCxn id="95" idx="3"/>
            <a:endCxn id="118" idx="1"/>
          </p:cNvCxnSpPr>
          <p:nvPr/>
        </p:nvCxnSpPr>
        <p:spPr>
          <a:xfrm flipV="1">
            <a:off x="8034813" y="3148883"/>
            <a:ext cx="2602339" cy="1367543"/>
          </a:xfrm>
          <a:prstGeom prst="bentConnector3">
            <a:avLst>
              <a:gd name="adj1" fmla="val 13428"/>
            </a:avLst>
          </a:prstGeom>
          <a:ln w="57150">
            <a:solidFill>
              <a:schemeClr val="accent6">
                <a:lumMod val="60000"/>
                <a:lumOff val="4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51" name="Group 150"/>
          <p:cNvGrpSpPr/>
          <p:nvPr/>
        </p:nvGrpSpPr>
        <p:grpSpPr>
          <a:xfrm>
            <a:off x="10637152" y="4009342"/>
            <a:ext cx="1458675" cy="519936"/>
            <a:chOff x="10596632" y="1367358"/>
            <a:chExt cx="1448180" cy="519936"/>
          </a:xfrm>
        </p:grpSpPr>
        <p:grpSp>
          <p:nvGrpSpPr>
            <p:cNvPr id="153" name="Group 152"/>
            <p:cNvGrpSpPr/>
            <p:nvPr/>
          </p:nvGrpSpPr>
          <p:grpSpPr>
            <a:xfrm>
              <a:off x="10596632" y="1367358"/>
              <a:ext cx="1448180" cy="519936"/>
              <a:chOff x="10546298" y="1367358"/>
              <a:chExt cx="1448180" cy="519936"/>
            </a:xfrm>
          </p:grpSpPr>
          <p:sp>
            <p:nvSpPr>
              <p:cNvPr id="157" name="Rectangle 156"/>
              <p:cNvSpPr/>
              <p:nvPr/>
            </p:nvSpPr>
            <p:spPr bwMode="auto">
              <a:xfrm>
                <a:off x="10546298" y="1367358"/>
                <a:ext cx="1448180" cy="519936"/>
              </a:xfrm>
              <a:prstGeom prst="rect">
                <a:avLst/>
              </a:prstGeom>
              <a:solidFill>
                <a:schemeClr val="bg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58" name="Group 157"/>
              <p:cNvGrpSpPr/>
              <p:nvPr/>
            </p:nvGrpSpPr>
            <p:grpSpPr>
              <a:xfrm>
                <a:off x="10696381" y="1469615"/>
                <a:ext cx="353425" cy="361026"/>
                <a:chOff x="6112510" y="6954657"/>
                <a:chExt cx="1181100" cy="1206500"/>
              </a:xfrm>
              <a:solidFill>
                <a:schemeClr val="tx1">
                  <a:lumMod val="95000"/>
                </a:schemeClr>
              </a:solidFill>
            </p:grpSpPr>
            <p:sp>
              <p:nvSpPr>
                <p:cNvPr id="160" name="Freeform 5"/>
                <p:cNvSpPr>
                  <a:spLocks noEditPoints="1"/>
                </p:cNvSpPr>
                <p:nvPr/>
              </p:nvSpPr>
              <p:spPr bwMode="auto">
                <a:xfrm>
                  <a:off x="6233160" y="6954657"/>
                  <a:ext cx="485775" cy="482600"/>
                </a:xfrm>
                <a:custGeom>
                  <a:avLst/>
                  <a:gdLst>
                    <a:gd name="T0" fmla="*/ 154 w 306"/>
                    <a:gd name="T1" fmla="*/ 304 h 304"/>
                    <a:gd name="T2" fmla="*/ 122 w 306"/>
                    <a:gd name="T3" fmla="*/ 302 h 304"/>
                    <a:gd name="T4" fmla="*/ 94 w 306"/>
                    <a:gd name="T5" fmla="*/ 292 h 304"/>
                    <a:gd name="T6" fmla="*/ 68 w 306"/>
                    <a:gd name="T7" fmla="*/ 278 h 304"/>
                    <a:gd name="T8" fmla="*/ 46 w 306"/>
                    <a:gd name="T9" fmla="*/ 260 h 304"/>
                    <a:gd name="T10" fmla="*/ 26 w 306"/>
                    <a:gd name="T11" fmla="*/ 238 h 304"/>
                    <a:gd name="T12" fmla="*/ 12 w 306"/>
                    <a:gd name="T13" fmla="*/ 212 h 304"/>
                    <a:gd name="T14" fmla="*/ 4 w 306"/>
                    <a:gd name="T15" fmla="*/ 182 h 304"/>
                    <a:gd name="T16" fmla="*/ 0 w 306"/>
                    <a:gd name="T17" fmla="*/ 152 h 304"/>
                    <a:gd name="T18" fmla="*/ 2 w 306"/>
                    <a:gd name="T19" fmla="*/ 136 h 304"/>
                    <a:gd name="T20" fmla="*/ 8 w 306"/>
                    <a:gd name="T21" fmla="*/ 106 h 304"/>
                    <a:gd name="T22" fmla="*/ 20 w 306"/>
                    <a:gd name="T23" fmla="*/ 80 h 304"/>
                    <a:gd name="T24" fmla="*/ 36 w 306"/>
                    <a:gd name="T25" fmla="*/ 56 h 304"/>
                    <a:gd name="T26" fmla="*/ 56 w 306"/>
                    <a:gd name="T27" fmla="*/ 34 h 304"/>
                    <a:gd name="T28" fmla="*/ 80 w 306"/>
                    <a:gd name="T29" fmla="*/ 18 h 304"/>
                    <a:gd name="T30" fmla="*/ 108 w 306"/>
                    <a:gd name="T31" fmla="*/ 6 h 304"/>
                    <a:gd name="T32" fmla="*/ 138 w 306"/>
                    <a:gd name="T33" fmla="*/ 0 h 304"/>
                    <a:gd name="T34" fmla="*/ 154 w 306"/>
                    <a:gd name="T35" fmla="*/ 0 h 304"/>
                    <a:gd name="T36" fmla="*/ 184 w 306"/>
                    <a:gd name="T37" fmla="*/ 2 h 304"/>
                    <a:gd name="T38" fmla="*/ 212 w 306"/>
                    <a:gd name="T39" fmla="*/ 12 h 304"/>
                    <a:gd name="T40" fmla="*/ 238 w 306"/>
                    <a:gd name="T41" fmla="*/ 26 h 304"/>
                    <a:gd name="T42" fmla="*/ 260 w 306"/>
                    <a:gd name="T43" fmla="*/ 44 h 304"/>
                    <a:gd name="T44" fmla="*/ 280 w 306"/>
                    <a:gd name="T45" fmla="*/ 66 h 304"/>
                    <a:gd name="T46" fmla="*/ 294 w 306"/>
                    <a:gd name="T47" fmla="*/ 92 h 304"/>
                    <a:gd name="T48" fmla="*/ 302 w 306"/>
                    <a:gd name="T49" fmla="*/ 122 h 304"/>
                    <a:gd name="T50" fmla="*/ 306 w 306"/>
                    <a:gd name="T51" fmla="*/ 152 h 304"/>
                    <a:gd name="T52" fmla="*/ 304 w 306"/>
                    <a:gd name="T53" fmla="*/ 168 h 304"/>
                    <a:gd name="T54" fmla="*/ 298 w 306"/>
                    <a:gd name="T55" fmla="*/ 198 h 304"/>
                    <a:gd name="T56" fmla="*/ 288 w 306"/>
                    <a:gd name="T57" fmla="*/ 224 h 304"/>
                    <a:gd name="T58" fmla="*/ 270 w 306"/>
                    <a:gd name="T59" fmla="*/ 248 h 304"/>
                    <a:gd name="T60" fmla="*/ 250 w 306"/>
                    <a:gd name="T61" fmla="*/ 270 h 304"/>
                    <a:gd name="T62" fmla="*/ 226 w 306"/>
                    <a:gd name="T63" fmla="*/ 286 h 304"/>
                    <a:gd name="T64" fmla="*/ 198 w 306"/>
                    <a:gd name="T65" fmla="*/ 298 h 304"/>
                    <a:gd name="T66" fmla="*/ 168 w 306"/>
                    <a:gd name="T67" fmla="*/ 304 h 304"/>
                    <a:gd name="T68" fmla="*/ 154 w 306"/>
                    <a:gd name="T69" fmla="*/ 304 h 304"/>
                    <a:gd name="T70" fmla="*/ 154 w 306"/>
                    <a:gd name="T71" fmla="*/ 28 h 304"/>
                    <a:gd name="T72" fmla="*/ 128 w 306"/>
                    <a:gd name="T73" fmla="*/ 30 h 304"/>
                    <a:gd name="T74" fmla="*/ 104 w 306"/>
                    <a:gd name="T75" fmla="*/ 38 h 304"/>
                    <a:gd name="T76" fmla="*/ 66 w 306"/>
                    <a:gd name="T77" fmla="*/ 64 h 304"/>
                    <a:gd name="T78" fmla="*/ 38 w 306"/>
                    <a:gd name="T79" fmla="*/ 104 h 304"/>
                    <a:gd name="T80" fmla="*/ 32 w 306"/>
                    <a:gd name="T81" fmla="*/ 128 h 304"/>
                    <a:gd name="T82" fmla="*/ 28 w 306"/>
                    <a:gd name="T83" fmla="*/ 152 h 304"/>
                    <a:gd name="T84" fmla="*/ 30 w 306"/>
                    <a:gd name="T85" fmla="*/ 164 h 304"/>
                    <a:gd name="T86" fmla="*/ 34 w 306"/>
                    <a:gd name="T87" fmla="*/ 190 h 304"/>
                    <a:gd name="T88" fmla="*/ 50 w 306"/>
                    <a:gd name="T89" fmla="*/ 222 h 304"/>
                    <a:gd name="T90" fmla="*/ 84 w 306"/>
                    <a:gd name="T91" fmla="*/ 256 h 304"/>
                    <a:gd name="T92" fmla="*/ 116 w 306"/>
                    <a:gd name="T93" fmla="*/ 270 h 304"/>
                    <a:gd name="T94" fmla="*/ 140 w 306"/>
                    <a:gd name="T95" fmla="*/ 276 h 304"/>
                    <a:gd name="T96" fmla="*/ 154 w 306"/>
                    <a:gd name="T97" fmla="*/ 276 h 304"/>
                    <a:gd name="T98" fmla="*/ 178 w 306"/>
                    <a:gd name="T99" fmla="*/ 274 h 304"/>
                    <a:gd name="T100" fmla="*/ 202 w 306"/>
                    <a:gd name="T101" fmla="*/ 266 h 304"/>
                    <a:gd name="T102" fmla="*/ 242 w 306"/>
                    <a:gd name="T103" fmla="*/ 240 h 304"/>
                    <a:gd name="T104" fmla="*/ 268 w 306"/>
                    <a:gd name="T105" fmla="*/ 200 h 304"/>
                    <a:gd name="T106" fmla="*/ 274 w 306"/>
                    <a:gd name="T107" fmla="*/ 178 h 304"/>
                    <a:gd name="T108" fmla="*/ 278 w 306"/>
                    <a:gd name="T109" fmla="*/ 152 h 304"/>
                    <a:gd name="T110" fmla="*/ 276 w 306"/>
                    <a:gd name="T111" fmla="*/ 140 h 304"/>
                    <a:gd name="T112" fmla="*/ 272 w 306"/>
                    <a:gd name="T113" fmla="*/ 116 h 304"/>
                    <a:gd name="T114" fmla="*/ 256 w 306"/>
                    <a:gd name="T115" fmla="*/ 82 h 304"/>
                    <a:gd name="T116" fmla="*/ 222 w 306"/>
                    <a:gd name="T117" fmla="*/ 50 h 304"/>
                    <a:gd name="T118" fmla="*/ 190 w 306"/>
                    <a:gd name="T119" fmla="*/ 34 h 304"/>
                    <a:gd name="T120" fmla="*/ 166 w 306"/>
                    <a:gd name="T121" fmla="*/ 28 h 304"/>
                    <a:gd name="T122" fmla="*/ 154 w 306"/>
                    <a:gd name="T123" fmla="*/ 28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06" h="304">
                      <a:moveTo>
                        <a:pt x="154" y="304"/>
                      </a:moveTo>
                      <a:lnTo>
                        <a:pt x="154" y="304"/>
                      </a:lnTo>
                      <a:lnTo>
                        <a:pt x="138" y="304"/>
                      </a:lnTo>
                      <a:lnTo>
                        <a:pt x="122" y="302"/>
                      </a:lnTo>
                      <a:lnTo>
                        <a:pt x="108" y="298"/>
                      </a:lnTo>
                      <a:lnTo>
                        <a:pt x="94" y="292"/>
                      </a:lnTo>
                      <a:lnTo>
                        <a:pt x="80" y="286"/>
                      </a:lnTo>
                      <a:lnTo>
                        <a:pt x="68" y="278"/>
                      </a:lnTo>
                      <a:lnTo>
                        <a:pt x="56" y="270"/>
                      </a:lnTo>
                      <a:lnTo>
                        <a:pt x="46" y="260"/>
                      </a:lnTo>
                      <a:lnTo>
                        <a:pt x="36" y="248"/>
                      </a:lnTo>
                      <a:lnTo>
                        <a:pt x="26" y="238"/>
                      </a:lnTo>
                      <a:lnTo>
                        <a:pt x="20" y="224"/>
                      </a:lnTo>
                      <a:lnTo>
                        <a:pt x="12" y="212"/>
                      </a:lnTo>
                      <a:lnTo>
                        <a:pt x="8" y="198"/>
                      </a:lnTo>
                      <a:lnTo>
                        <a:pt x="4" y="182"/>
                      </a:lnTo>
                      <a:lnTo>
                        <a:pt x="2" y="168"/>
                      </a:lnTo>
                      <a:lnTo>
                        <a:pt x="0" y="152"/>
                      </a:lnTo>
                      <a:lnTo>
                        <a:pt x="0" y="152"/>
                      </a:lnTo>
                      <a:lnTo>
                        <a:pt x="2" y="136"/>
                      </a:lnTo>
                      <a:lnTo>
                        <a:pt x="4" y="122"/>
                      </a:lnTo>
                      <a:lnTo>
                        <a:pt x="8" y="106"/>
                      </a:lnTo>
                      <a:lnTo>
                        <a:pt x="12" y="92"/>
                      </a:lnTo>
                      <a:lnTo>
                        <a:pt x="20" y="80"/>
                      </a:lnTo>
                      <a:lnTo>
                        <a:pt x="26" y="66"/>
                      </a:lnTo>
                      <a:lnTo>
                        <a:pt x="36" y="56"/>
                      </a:lnTo>
                      <a:lnTo>
                        <a:pt x="46" y="44"/>
                      </a:lnTo>
                      <a:lnTo>
                        <a:pt x="56" y="34"/>
                      </a:lnTo>
                      <a:lnTo>
                        <a:pt x="68" y="26"/>
                      </a:lnTo>
                      <a:lnTo>
                        <a:pt x="80" y="18"/>
                      </a:lnTo>
                      <a:lnTo>
                        <a:pt x="94" y="12"/>
                      </a:lnTo>
                      <a:lnTo>
                        <a:pt x="108" y="6"/>
                      </a:lnTo>
                      <a:lnTo>
                        <a:pt x="122" y="2"/>
                      </a:lnTo>
                      <a:lnTo>
                        <a:pt x="138" y="0"/>
                      </a:lnTo>
                      <a:lnTo>
                        <a:pt x="154" y="0"/>
                      </a:lnTo>
                      <a:lnTo>
                        <a:pt x="154" y="0"/>
                      </a:lnTo>
                      <a:lnTo>
                        <a:pt x="168" y="0"/>
                      </a:lnTo>
                      <a:lnTo>
                        <a:pt x="184" y="2"/>
                      </a:lnTo>
                      <a:lnTo>
                        <a:pt x="198" y="6"/>
                      </a:lnTo>
                      <a:lnTo>
                        <a:pt x="212" y="12"/>
                      </a:lnTo>
                      <a:lnTo>
                        <a:pt x="226" y="18"/>
                      </a:lnTo>
                      <a:lnTo>
                        <a:pt x="238" y="26"/>
                      </a:lnTo>
                      <a:lnTo>
                        <a:pt x="250" y="34"/>
                      </a:lnTo>
                      <a:lnTo>
                        <a:pt x="260" y="44"/>
                      </a:lnTo>
                      <a:lnTo>
                        <a:pt x="270" y="56"/>
                      </a:lnTo>
                      <a:lnTo>
                        <a:pt x="280" y="66"/>
                      </a:lnTo>
                      <a:lnTo>
                        <a:pt x="288" y="80"/>
                      </a:lnTo>
                      <a:lnTo>
                        <a:pt x="294" y="92"/>
                      </a:lnTo>
                      <a:lnTo>
                        <a:pt x="298" y="106"/>
                      </a:lnTo>
                      <a:lnTo>
                        <a:pt x="302" y="122"/>
                      </a:lnTo>
                      <a:lnTo>
                        <a:pt x="304" y="136"/>
                      </a:lnTo>
                      <a:lnTo>
                        <a:pt x="306" y="152"/>
                      </a:lnTo>
                      <a:lnTo>
                        <a:pt x="306" y="152"/>
                      </a:lnTo>
                      <a:lnTo>
                        <a:pt x="304" y="168"/>
                      </a:lnTo>
                      <a:lnTo>
                        <a:pt x="302" y="182"/>
                      </a:lnTo>
                      <a:lnTo>
                        <a:pt x="298" y="198"/>
                      </a:lnTo>
                      <a:lnTo>
                        <a:pt x="294" y="212"/>
                      </a:lnTo>
                      <a:lnTo>
                        <a:pt x="288" y="224"/>
                      </a:lnTo>
                      <a:lnTo>
                        <a:pt x="280" y="238"/>
                      </a:lnTo>
                      <a:lnTo>
                        <a:pt x="270" y="248"/>
                      </a:lnTo>
                      <a:lnTo>
                        <a:pt x="260" y="260"/>
                      </a:lnTo>
                      <a:lnTo>
                        <a:pt x="250" y="270"/>
                      </a:lnTo>
                      <a:lnTo>
                        <a:pt x="238" y="278"/>
                      </a:lnTo>
                      <a:lnTo>
                        <a:pt x="226" y="286"/>
                      </a:lnTo>
                      <a:lnTo>
                        <a:pt x="212" y="292"/>
                      </a:lnTo>
                      <a:lnTo>
                        <a:pt x="198" y="298"/>
                      </a:lnTo>
                      <a:lnTo>
                        <a:pt x="184" y="302"/>
                      </a:lnTo>
                      <a:lnTo>
                        <a:pt x="168" y="304"/>
                      </a:lnTo>
                      <a:lnTo>
                        <a:pt x="154" y="304"/>
                      </a:lnTo>
                      <a:lnTo>
                        <a:pt x="154" y="304"/>
                      </a:lnTo>
                      <a:close/>
                      <a:moveTo>
                        <a:pt x="154" y="28"/>
                      </a:moveTo>
                      <a:lnTo>
                        <a:pt x="154" y="28"/>
                      </a:lnTo>
                      <a:lnTo>
                        <a:pt x="140" y="28"/>
                      </a:lnTo>
                      <a:lnTo>
                        <a:pt x="128" y="30"/>
                      </a:lnTo>
                      <a:lnTo>
                        <a:pt x="116" y="34"/>
                      </a:lnTo>
                      <a:lnTo>
                        <a:pt x="104" y="38"/>
                      </a:lnTo>
                      <a:lnTo>
                        <a:pt x="84" y="50"/>
                      </a:lnTo>
                      <a:lnTo>
                        <a:pt x="66" y="64"/>
                      </a:lnTo>
                      <a:lnTo>
                        <a:pt x="50" y="82"/>
                      </a:lnTo>
                      <a:lnTo>
                        <a:pt x="38" y="104"/>
                      </a:lnTo>
                      <a:lnTo>
                        <a:pt x="34" y="116"/>
                      </a:lnTo>
                      <a:lnTo>
                        <a:pt x="32" y="128"/>
                      </a:lnTo>
                      <a:lnTo>
                        <a:pt x="30" y="140"/>
                      </a:lnTo>
                      <a:lnTo>
                        <a:pt x="28" y="152"/>
                      </a:lnTo>
                      <a:lnTo>
                        <a:pt x="28" y="152"/>
                      </a:lnTo>
                      <a:lnTo>
                        <a:pt x="30" y="164"/>
                      </a:lnTo>
                      <a:lnTo>
                        <a:pt x="32" y="178"/>
                      </a:lnTo>
                      <a:lnTo>
                        <a:pt x="34" y="190"/>
                      </a:lnTo>
                      <a:lnTo>
                        <a:pt x="38" y="200"/>
                      </a:lnTo>
                      <a:lnTo>
                        <a:pt x="50" y="222"/>
                      </a:lnTo>
                      <a:lnTo>
                        <a:pt x="66" y="240"/>
                      </a:lnTo>
                      <a:lnTo>
                        <a:pt x="84" y="256"/>
                      </a:lnTo>
                      <a:lnTo>
                        <a:pt x="104" y="266"/>
                      </a:lnTo>
                      <a:lnTo>
                        <a:pt x="116" y="270"/>
                      </a:lnTo>
                      <a:lnTo>
                        <a:pt x="128" y="274"/>
                      </a:lnTo>
                      <a:lnTo>
                        <a:pt x="140" y="276"/>
                      </a:lnTo>
                      <a:lnTo>
                        <a:pt x="154" y="276"/>
                      </a:lnTo>
                      <a:lnTo>
                        <a:pt x="154" y="276"/>
                      </a:lnTo>
                      <a:lnTo>
                        <a:pt x="166" y="276"/>
                      </a:lnTo>
                      <a:lnTo>
                        <a:pt x="178" y="274"/>
                      </a:lnTo>
                      <a:lnTo>
                        <a:pt x="190" y="270"/>
                      </a:lnTo>
                      <a:lnTo>
                        <a:pt x="202" y="266"/>
                      </a:lnTo>
                      <a:lnTo>
                        <a:pt x="222" y="256"/>
                      </a:lnTo>
                      <a:lnTo>
                        <a:pt x="242" y="240"/>
                      </a:lnTo>
                      <a:lnTo>
                        <a:pt x="256" y="222"/>
                      </a:lnTo>
                      <a:lnTo>
                        <a:pt x="268" y="200"/>
                      </a:lnTo>
                      <a:lnTo>
                        <a:pt x="272" y="190"/>
                      </a:lnTo>
                      <a:lnTo>
                        <a:pt x="274" y="178"/>
                      </a:lnTo>
                      <a:lnTo>
                        <a:pt x="276" y="164"/>
                      </a:lnTo>
                      <a:lnTo>
                        <a:pt x="278" y="152"/>
                      </a:lnTo>
                      <a:lnTo>
                        <a:pt x="278" y="152"/>
                      </a:lnTo>
                      <a:lnTo>
                        <a:pt x="276" y="140"/>
                      </a:lnTo>
                      <a:lnTo>
                        <a:pt x="274" y="128"/>
                      </a:lnTo>
                      <a:lnTo>
                        <a:pt x="272" y="116"/>
                      </a:lnTo>
                      <a:lnTo>
                        <a:pt x="268" y="104"/>
                      </a:lnTo>
                      <a:lnTo>
                        <a:pt x="256" y="82"/>
                      </a:lnTo>
                      <a:lnTo>
                        <a:pt x="242" y="64"/>
                      </a:lnTo>
                      <a:lnTo>
                        <a:pt x="222" y="50"/>
                      </a:lnTo>
                      <a:lnTo>
                        <a:pt x="202" y="38"/>
                      </a:lnTo>
                      <a:lnTo>
                        <a:pt x="190" y="34"/>
                      </a:lnTo>
                      <a:lnTo>
                        <a:pt x="178" y="30"/>
                      </a:lnTo>
                      <a:lnTo>
                        <a:pt x="166" y="28"/>
                      </a:lnTo>
                      <a:lnTo>
                        <a:pt x="154" y="28"/>
                      </a:lnTo>
                      <a:lnTo>
                        <a:pt x="154"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77">
                    <a:defRPr/>
                  </a:pPr>
                  <a:endParaRPr lang="en-US" kern="0">
                    <a:solidFill>
                      <a:sysClr val="windowText" lastClr="000000"/>
                    </a:solidFill>
                  </a:endParaRPr>
                </a:p>
              </p:txBody>
            </p:sp>
            <p:sp>
              <p:nvSpPr>
                <p:cNvPr id="161" name="Freeform 6"/>
                <p:cNvSpPr>
                  <a:spLocks noEditPoints="1"/>
                </p:cNvSpPr>
                <p:nvPr/>
              </p:nvSpPr>
              <p:spPr bwMode="auto">
                <a:xfrm>
                  <a:off x="6112510" y="7481707"/>
                  <a:ext cx="727075" cy="679450"/>
                </a:xfrm>
                <a:custGeom>
                  <a:avLst/>
                  <a:gdLst>
                    <a:gd name="T0" fmla="*/ 0 w 458"/>
                    <a:gd name="T1" fmla="*/ 428 h 428"/>
                    <a:gd name="T2" fmla="*/ 16 w 458"/>
                    <a:gd name="T3" fmla="*/ 210 h 428"/>
                    <a:gd name="T4" fmla="*/ 22 w 458"/>
                    <a:gd name="T5" fmla="*/ 166 h 428"/>
                    <a:gd name="T6" fmla="*/ 36 w 458"/>
                    <a:gd name="T7" fmla="*/ 126 h 428"/>
                    <a:gd name="T8" fmla="*/ 56 w 458"/>
                    <a:gd name="T9" fmla="*/ 90 h 428"/>
                    <a:gd name="T10" fmla="*/ 82 w 458"/>
                    <a:gd name="T11" fmla="*/ 60 h 428"/>
                    <a:gd name="T12" fmla="*/ 112 w 458"/>
                    <a:gd name="T13" fmla="*/ 34 h 428"/>
                    <a:gd name="T14" fmla="*/ 148 w 458"/>
                    <a:gd name="T15" fmla="*/ 16 h 428"/>
                    <a:gd name="T16" fmla="*/ 186 w 458"/>
                    <a:gd name="T17" fmla="*/ 4 h 428"/>
                    <a:gd name="T18" fmla="*/ 226 w 458"/>
                    <a:gd name="T19" fmla="*/ 0 h 428"/>
                    <a:gd name="T20" fmla="*/ 248 w 458"/>
                    <a:gd name="T21" fmla="*/ 0 h 428"/>
                    <a:gd name="T22" fmla="*/ 286 w 458"/>
                    <a:gd name="T23" fmla="*/ 8 h 428"/>
                    <a:gd name="T24" fmla="*/ 322 w 458"/>
                    <a:gd name="T25" fmla="*/ 24 h 428"/>
                    <a:gd name="T26" fmla="*/ 356 w 458"/>
                    <a:gd name="T27" fmla="*/ 48 h 428"/>
                    <a:gd name="T28" fmla="*/ 384 w 458"/>
                    <a:gd name="T29" fmla="*/ 76 h 428"/>
                    <a:gd name="T30" fmla="*/ 408 w 458"/>
                    <a:gd name="T31" fmla="*/ 108 h 428"/>
                    <a:gd name="T32" fmla="*/ 424 w 458"/>
                    <a:gd name="T33" fmla="*/ 146 h 428"/>
                    <a:gd name="T34" fmla="*/ 436 w 458"/>
                    <a:gd name="T35" fmla="*/ 188 h 428"/>
                    <a:gd name="T36" fmla="*/ 458 w 458"/>
                    <a:gd name="T37" fmla="*/ 428 h 428"/>
                    <a:gd name="T38" fmla="*/ 428 w 458"/>
                    <a:gd name="T39" fmla="*/ 400 h 428"/>
                    <a:gd name="T40" fmla="*/ 410 w 458"/>
                    <a:gd name="T41" fmla="*/ 212 h 428"/>
                    <a:gd name="T42" fmla="*/ 404 w 458"/>
                    <a:gd name="T43" fmla="*/ 174 h 428"/>
                    <a:gd name="T44" fmla="*/ 392 w 458"/>
                    <a:gd name="T45" fmla="*/ 140 h 428"/>
                    <a:gd name="T46" fmla="*/ 374 w 458"/>
                    <a:gd name="T47" fmla="*/ 108 h 428"/>
                    <a:gd name="T48" fmla="*/ 352 w 458"/>
                    <a:gd name="T49" fmla="*/ 82 h 428"/>
                    <a:gd name="T50" fmla="*/ 324 w 458"/>
                    <a:gd name="T51" fmla="*/ 58 h 428"/>
                    <a:gd name="T52" fmla="*/ 294 w 458"/>
                    <a:gd name="T53" fmla="*/ 42 h 428"/>
                    <a:gd name="T54" fmla="*/ 262 w 458"/>
                    <a:gd name="T55" fmla="*/ 32 h 428"/>
                    <a:gd name="T56" fmla="*/ 226 w 458"/>
                    <a:gd name="T57" fmla="*/ 28 h 428"/>
                    <a:gd name="T58" fmla="*/ 208 w 458"/>
                    <a:gd name="T59" fmla="*/ 28 h 428"/>
                    <a:gd name="T60" fmla="*/ 174 w 458"/>
                    <a:gd name="T61" fmla="*/ 36 h 428"/>
                    <a:gd name="T62" fmla="*/ 142 w 458"/>
                    <a:gd name="T63" fmla="*/ 50 h 428"/>
                    <a:gd name="T64" fmla="*/ 114 w 458"/>
                    <a:gd name="T65" fmla="*/ 68 h 428"/>
                    <a:gd name="T66" fmla="*/ 90 w 458"/>
                    <a:gd name="T67" fmla="*/ 94 h 428"/>
                    <a:gd name="T68" fmla="*/ 70 w 458"/>
                    <a:gd name="T69" fmla="*/ 122 h 428"/>
                    <a:gd name="T70" fmla="*/ 54 w 458"/>
                    <a:gd name="T71" fmla="*/ 156 h 428"/>
                    <a:gd name="T72" fmla="*/ 46 w 458"/>
                    <a:gd name="T73" fmla="*/ 192 h 428"/>
                    <a:gd name="T74" fmla="*/ 30 w 458"/>
                    <a:gd name="T75" fmla="*/ 400 h 4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8" h="428">
                      <a:moveTo>
                        <a:pt x="458" y="428"/>
                      </a:moveTo>
                      <a:lnTo>
                        <a:pt x="0" y="428"/>
                      </a:lnTo>
                      <a:lnTo>
                        <a:pt x="16" y="210"/>
                      </a:lnTo>
                      <a:lnTo>
                        <a:pt x="16" y="210"/>
                      </a:lnTo>
                      <a:lnTo>
                        <a:pt x="18" y="188"/>
                      </a:lnTo>
                      <a:lnTo>
                        <a:pt x="22" y="166"/>
                      </a:lnTo>
                      <a:lnTo>
                        <a:pt x="28" y="146"/>
                      </a:lnTo>
                      <a:lnTo>
                        <a:pt x="36" y="126"/>
                      </a:lnTo>
                      <a:lnTo>
                        <a:pt x="46" y="108"/>
                      </a:lnTo>
                      <a:lnTo>
                        <a:pt x="56" y="90"/>
                      </a:lnTo>
                      <a:lnTo>
                        <a:pt x="68" y="74"/>
                      </a:lnTo>
                      <a:lnTo>
                        <a:pt x="82" y="60"/>
                      </a:lnTo>
                      <a:lnTo>
                        <a:pt x="98" y="46"/>
                      </a:lnTo>
                      <a:lnTo>
                        <a:pt x="112" y="34"/>
                      </a:lnTo>
                      <a:lnTo>
                        <a:pt x="130" y="24"/>
                      </a:lnTo>
                      <a:lnTo>
                        <a:pt x="148" y="16"/>
                      </a:lnTo>
                      <a:lnTo>
                        <a:pt x="166" y="8"/>
                      </a:lnTo>
                      <a:lnTo>
                        <a:pt x="186" y="4"/>
                      </a:lnTo>
                      <a:lnTo>
                        <a:pt x="206" y="0"/>
                      </a:lnTo>
                      <a:lnTo>
                        <a:pt x="226" y="0"/>
                      </a:lnTo>
                      <a:lnTo>
                        <a:pt x="226" y="0"/>
                      </a:lnTo>
                      <a:lnTo>
                        <a:pt x="248" y="0"/>
                      </a:lnTo>
                      <a:lnTo>
                        <a:pt x="268" y="4"/>
                      </a:lnTo>
                      <a:lnTo>
                        <a:pt x="286" y="8"/>
                      </a:lnTo>
                      <a:lnTo>
                        <a:pt x="306" y="16"/>
                      </a:lnTo>
                      <a:lnTo>
                        <a:pt x="322" y="24"/>
                      </a:lnTo>
                      <a:lnTo>
                        <a:pt x="340" y="36"/>
                      </a:lnTo>
                      <a:lnTo>
                        <a:pt x="356" y="48"/>
                      </a:lnTo>
                      <a:lnTo>
                        <a:pt x="370" y="60"/>
                      </a:lnTo>
                      <a:lnTo>
                        <a:pt x="384" y="76"/>
                      </a:lnTo>
                      <a:lnTo>
                        <a:pt x="396" y="92"/>
                      </a:lnTo>
                      <a:lnTo>
                        <a:pt x="408" y="108"/>
                      </a:lnTo>
                      <a:lnTo>
                        <a:pt x="418" y="128"/>
                      </a:lnTo>
                      <a:lnTo>
                        <a:pt x="424" y="146"/>
                      </a:lnTo>
                      <a:lnTo>
                        <a:pt x="432" y="168"/>
                      </a:lnTo>
                      <a:lnTo>
                        <a:pt x="436" y="188"/>
                      </a:lnTo>
                      <a:lnTo>
                        <a:pt x="438" y="210"/>
                      </a:lnTo>
                      <a:lnTo>
                        <a:pt x="458" y="428"/>
                      </a:lnTo>
                      <a:close/>
                      <a:moveTo>
                        <a:pt x="30" y="400"/>
                      </a:moveTo>
                      <a:lnTo>
                        <a:pt x="428" y="400"/>
                      </a:lnTo>
                      <a:lnTo>
                        <a:pt x="410" y="212"/>
                      </a:lnTo>
                      <a:lnTo>
                        <a:pt x="410" y="212"/>
                      </a:lnTo>
                      <a:lnTo>
                        <a:pt x="408" y="194"/>
                      </a:lnTo>
                      <a:lnTo>
                        <a:pt x="404" y="174"/>
                      </a:lnTo>
                      <a:lnTo>
                        <a:pt x="398" y="156"/>
                      </a:lnTo>
                      <a:lnTo>
                        <a:pt x="392" y="140"/>
                      </a:lnTo>
                      <a:lnTo>
                        <a:pt x="384" y="124"/>
                      </a:lnTo>
                      <a:lnTo>
                        <a:pt x="374" y="108"/>
                      </a:lnTo>
                      <a:lnTo>
                        <a:pt x="364" y="94"/>
                      </a:lnTo>
                      <a:lnTo>
                        <a:pt x="352" y="82"/>
                      </a:lnTo>
                      <a:lnTo>
                        <a:pt x="338" y="70"/>
                      </a:lnTo>
                      <a:lnTo>
                        <a:pt x="324" y="58"/>
                      </a:lnTo>
                      <a:lnTo>
                        <a:pt x="310" y="50"/>
                      </a:lnTo>
                      <a:lnTo>
                        <a:pt x="294" y="42"/>
                      </a:lnTo>
                      <a:lnTo>
                        <a:pt x="278" y="36"/>
                      </a:lnTo>
                      <a:lnTo>
                        <a:pt x="262" y="32"/>
                      </a:lnTo>
                      <a:lnTo>
                        <a:pt x="244" y="28"/>
                      </a:lnTo>
                      <a:lnTo>
                        <a:pt x="226" y="28"/>
                      </a:lnTo>
                      <a:lnTo>
                        <a:pt x="226" y="28"/>
                      </a:lnTo>
                      <a:lnTo>
                        <a:pt x="208" y="28"/>
                      </a:lnTo>
                      <a:lnTo>
                        <a:pt x="192" y="32"/>
                      </a:lnTo>
                      <a:lnTo>
                        <a:pt x="174" y="36"/>
                      </a:lnTo>
                      <a:lnTo>
                        <a:pt x="158" y="42"/>
                      </a:lnTo>
                      <a:lnTo>
                        <a:pt x="142" y="50"/>
                      </a:lnTo>
                      <a:lnTo>
                        <a:pt x="128" y="58"/>
                      </a:lnTo>
                      <a:lnTo>
                        <a:pt x="114" y="68"/>
                      </a:lnTo>
                      <a:lnTo>
                        <a:pt x="102" y="80"/>
                      </a:lnTo>
                      <a:lnTo>
                        <a:pt x="90" y="94"/>
                      </a:lnTo>
                      <a:lnTo>
                        <a:pt x="80" y="108"/>
                      </a:lnTo>
                      <a:lnTo>
                        <a:pt x="70" y="122"/>
                      </a:lnTo>
                      <a:lnTo>
                        <a:pt x="62" y="138"/>
                      </a:lnTo>
                      <a:lnTo>
                        <a:pt x="54" y="156"/>
                      </a:lnTo>
                      <a:lnTo>
                        <a:pt x="50" y="174"/>
                      </a:lnTo>
                      <a:lnTo>
                        <a:pt x="46" y="192"/>
                      </a:lnTo>
                      <a:lnTo>
                        <a:pt x="44" y="212"/>
                      </a:lnTo>
                      <a:lnTo>
                        <a:pt x="30" y="4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77">
                    <a:defRPr/>
                  </a:pPr>
                  <a:endParaRPr lang="en-US" kern="0">
                    <a:solidFill>
                      <a:sysClr val="windowText" lastClr="000000"/>
                    </a:solidFill>
                  </a:endParaRPr>
                </a:p>
              </p:txBody>
            </p:sp>
            <p:sp>
              <p:nvSpPr>
                <p:cNvPr id="162" name="Freeform 7"/>
                <p:cNvSpPr>
                  <a:spLocks noEditPoints="1"/>
                </p:cNvSpPr>
                <p:nvPr/>
              </p:nvSpPr>
              <p:spPr bwMode="auto">
                <a:xfrm>
                  <a:off x="6826885" y="7173732"/>
                  <a:ext cx="374650" cy="374650"/>
                </a:xfrm>
                <a:custGeom>
                  <a:avLst/>
                  <a:gdLst>
                    <a:gd name="T0" fmla="*/ 118 w 236"/>
                    <a:gd name="T1" fmla="*/ 236 h 236"/>
                    <a:gd name="T2" fmla="*/ 94 w 236"/>
                    <a:gd name="T3" fmla="*/ 234 h 236"/>
                    <a:gd name="T4" fmla="*/ 52 w 236"/>
                    <a:gd name="T5" fmla="*/ 216 h 236"/>
                    <a:gd name="T6" fmla="*/ 20 w 236"/>
                    <a:gd name="T7" fmla="*/ 184 h 236"/>
                    <a:gd name="T8" fmla="*/ 2 w 236"/>
                    <a:gd name="T9" fmla="*/ 142 h 236"/>
                    <a:gd name="T10" fmla="*/ 0 w 236"/>
                    <a:gd name="T11" fmla="*/ 118 h 236"/>
                    <a:gd name="T12" fmla="*/ 2 w 236"/>
                    <a:gd name="T13" fmla="*/ 106 h 236"/>
                    <a:gd name="T14" fmla="*/ 10 w 236"/>
                    <a:gd name="T15" fmla="*/ 72 h 236"/>
                    <a:gd name="T16" fmla="*/ 34 w 236"/>
                    <a:gd name="T17" fmla="*/ 34 h 236"/>
                    <a:gd name="T18" fmla="*/ 72 w 236"/>
                    <a:gd name="T19" fmla="*/ 10 h 236"/>
                    <a:gd name="T20" fmla="*/ 106 w 236"/>
                    <a:gd name="T21" fmla="*/ 0 h 236"/>
                    <a:gd name="T22" fmla="*/ 118 w 236"/>
                    <a:gd name="T23" fmla="*/ 0 h 236"/>
                    <a:gd name="T24" fmla="*/ 142 w 236"/>
                    <a:gd name="T25" fmla="*/ 2 h 236"/>
                    <a:gd name="T26" fmla="*/ 184 w 236"/>
                    <a:gd name="T27" fmla="*/ 20 h 236"/>
                    <a:gd name="T28" fmla="*/ 216 w 236"/>
                    <a:gd name="T29" fmla="*/ 52 h 236"/>
                    <a:gd name="T30" fmla="*/ 234 w 236"/>
                    <a:gd name="T31" fmla="*/ 94 h 236"/>
                    <a:gd name="T32" fmla="*/ 236 w 236"/>
                    <a:gd name="T33" fmla="*/ 118 h 236"/>
                    <a:gd name="T34" fmla="*/ 236 w 236"/>
                    <a:gd name="T35" fmla="*/ 130 h 236"/>
                    <a:gd name="T36" fmla="*/ 226 w 236"/>
                    <a:gd name="T37" fmla="*/ 164 h 236"/>
                    <a:gd name="T38" fmla="*/ 202 w 236"/>
                    <a:gd name="T39" fmla="*/ 200 h 236"/>
                    <a:gd name="T40" fmla="*/ 164 w 236"/>
                    <a:gd name="T41" fmla="*/ 226 h 236"/>
                    <a:gd name="T42" fmla="*/ 130 w 236"/>
                    <a:gd name="T43" fmla="*/ 234 h 236"/>
                    <a:gd name="T44" fmla="*/ 118 w 236"/>
                    <a:gd name="T45" fmla="*/ 236 h 236"/>
                    <a:gd name="T46" fmla="*/ 118 w 236"/>
                    <a:gd name="T47" fmla="*/ 28 h 236"/>
                    <a:gd name="T48" fmla="*/ 84 w 236"/>
                    <a:gd name="T49" fmla="*/ 36 h 236"/>
                    <a:gd name="T50" fmla="*/ 54 w 236"/>
                    <a:gd name="T51" fmla="*/ 54 h 236"/>
                    <a:gd name="T52" fmla="*/ 36 w 236"/>
                    <a:gd name="T53" fmla="*/ 82 h 236"/>
                    <a:gd name="T54" fmla="*/ 28 w 236"/>
                    <a:gd name="T55" fmla="*/ 118 h 236"/>
                    <a:gd name="T56" fmla="*/ 30 w 236"/>
                    <a:gd name="T57" fmla="*/ 136 h 236"/>
                    <a:gd name="T58" fmla="*/ 44 w 236"/>
                    <a:gd name="T59" fmla="*/ 168 h 236"/>
                    <a:gd name="T60" fmla="*/ 68 w 236"/>
                    <a:gd name="T61" fmla="*/ 192 h 236"/>
                    <a:gd name="T62" fmla="*/ 100 w 236"/>
                    <a:gd name="T63" fmla="*/ 206 h 236"/>
                    <a:gd name="T64" fmla="*/ 118 w 236"/>
                    <a:gd name="T65" fmla="*/ 208 h 236"/>
                    <a:gd name="T66" fmla="*/ 154 w 236"/>
                    <a:gd name="T67" fmla="*/ 200 h 236"/>
                    <a:gd name="T68" fmla="*/ 182 w 236"/>
                    <a:gd name="T69" fmla="*/ 182 h 236"/>
                    <a:gd name="T70" fmla="*/ 200 w 236"/>
                    <a:gd name="T71" fmla="*/ 152 h 236"/>
                    <a:gd name="T72" fmla="*/ 208 w 236"/>
                    <a:gd name="T73" fmla="*/ 118 h 236"/>
                    <a:gd name="T74" fmla="*/ 206 w 236"/>
                    <a:gd name="T75" fmla="*/ 100 h 236"/>
                    <a:gd name="T76" fmla="*/ 192 w 236"/>
                    <a:gd name="T77" fmla="*/ 68 h 236"/>
                    <a:gd name="T78" fmla="*/ 168 w 236"/>
                    <a:gd name="T79" fmla="*/ 44 h 236"/>
                    <a:gd name="T80" fmla="*/ 136 w 236"/>
                    <a:gd name="T81" fmla="*/ 30 h 236"/>
                    <a:gd name="T82" fmla="*/ 118 w 236"/>
                    <a:gd name="T83" fmla="*/ 28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6" h="236">
                      <a:moveTo>
                        <a:pt x="118" y="236"/>
                      </a:moveTo>
                      <a:lnTo>
                        <a:pt x="118" y="236"/>
                      </a:lnTo>
                      <a:lnTo>
                        <a:pt x="106" y="234"/>
                      </a:lnTo>
                      <a:lnTo>
                        <a:pt x="94" y="234"/>
                      </a:lnTo>
                      <a:lnTo>
                        <a:pt x="72" y="226"/>
                      </a:lnTo>
                      <a:lnTo>
                        <a:pt x="52" y="216"/>
                      </a:lnTo>
                      <a:lnTo>
                        <a:pt x="34" y="200"/>
                      </a:lnTo>
                      <a:lnTo>
                        <a:pt x="20" y="184"/>
                      </a:lnTo>
                      <a:lnTo>
                        <a:pt x="10" y="164"/>
                      </a:lnTo>
                      <a:lnTo>
                        <a:pt x="2" y="142"/>
                      </a:lnTo>
                      <a:lnTo>
                        <a:pt x="2" y="130"/>
                      </a:lnTo>
                      <a:lnTo>
                        <a:pt x="0" y="118"/>
                      </a:lnTo>
                      <a:lnTo>
                        <a:pt x="0" y="118"/>
                      </a:lnTo>
                      <a:lnTo>
                        <a:pt x="2" y="106"/>
                      </a:lnTo>
                      <a:lnTo>
                        <a:pt x="2" y="94"/>
                      </a:lnTo>
                      <a:lnTo>
                        <a:pt x="10" y="72"/>
                      </a:lnTo>
                      <a:lnTo>
                        <a:pt x="20" y="52"/>
                      </a:lnTo>
                      <a:lnTo>
                        <a:pt x="34" y="34"/>
                      </a:lnTo>
                      <a:lnTo>
                        <a:pt x="52" y="20"/>
                      </a:lnTo>
                      <a:lnTo>
                        <a:pt x="72" y="10"/>
                      </a:lnTo>
                      <a:lnTo>
                        <a:pt x="94" y="2"/>
                      </a:lnTo>
                      <a:lnTo>
                        <a:pt x="106" y="0"/>
                      </a:lnTo>
                      <a:lnTo>
                        <a:pt x="118" y="0"/>
                      </a:lnTo>
                      <a:lnTo>
                        <a:pt x="118" y="0"/>
                      </a:lnTo>
                      <a:lnTo>
                        <a:pt x="130" y="0"/>
                      </a:lnTo>
                      <a:lnTo>
                        <a:pt x="142" y="2"/>
                      </a:lnTo>
                      <a:lnTo>
                        <a:pt x="164" y="10"/>
                      </a:lnTo>
                      <a:lnTo>
                        <a:pt x="184" y="20"/>
                      </a:lnTo>
                      <a:lnTo>
                        <a:pt x="202" y="34"/>
                      </a:lnTo>
                      <a:lnTo>
                        <a:pt x="216" y="52"/>
                      </a:lnTo>
                      <a:lnTo>
                        <a:pt x="226" y="72"/>
                      </a:lnTo>
                      <a:lnTo>
                        <a:pt x="234" y="94"/>
                      </a:lnTo>
                      <a:lnTo>
                        <a:pt x="236" y="106"/>
                      </a:lnTo>
                      <a:lnTo>
                        <a:pt x="236" y="118"/>
                      </a:lnTo>
                      <a:lnTo>
                        <a:pt x="236" y="118"/>
                      </a:lnTo>
                      <a:lnTo>
                        <a:pt x="236" y="130"/>
                      </a:lnTo>
                      <a:lnTo>
                        <a:pt x="234" y="142"/>
                      </a:lnTo>
                      <a:lnTo>
                        <a:pt x="226" y="164"/>
                      </a:lnTo>
                      <a:lnTo>
                        <a:pt x="216" y="184"/>
                      </a:lnTo>
                      <a:lnTo>
                        <a:pt x="202" y="200"/>
                      </a:lnTo>
                      <a:lnTo>
                        <a:pt x="184" y="216"/>
                      </a:lnTo>
                      <a:lnTo>
                        <a:pt x="164" y="226"/>
                      </a:lnTo>
                      <a:lnTo>
                        <a:pt x="142" y="234"/>
                      </a:lnTo>
                      <a:lnTo>
                        <a:pt x="130" y="234"/>
                      </a:lnTo>
                      <a:lnTo>
                        <a:pt x="118" y="236"/>
                      </a:lnTo>
                      <a:lnTo>
                        <a:pt x="118" y="236"/>
                      </a:lnTo>
                      <a:close/>
                      <a:moveTo>
                        <a:pt x="118" y="28"/>
                      </a:moveTo>
                      <a:lnTo>
                        <a:pt x="118" y="28"/>
                      </a:lnTo>
                      <a:lnTo>
                        <a:pt x="100" y="30"/>
                      </a:lnTo>
                      <a:lnTo>
                        <a:pt x="84" y="36"/>
                      </a:lnTo>
                      <a:lnTo>
                        <a:pt x="68" y="44"/>
                      </a:lnTo>
                      <a:lnTo>
                        <a:pt x="54" y="54"/>
                      </a:lnTo>
                      <a:lnTo>
                        <a:pt x="44" y="68"/>
                      </a:lnTo>
                      <a:lnTo>
                        <a:pt x="36" y="82"/>
                      </a:lnTo>
                      <a:lnTo>
                        <a:pt x="30" y="100"/>
                      </a:lnTo>
                      <a:lnTo>
                        <a:pt x="28" y="118"/>
                      </a:lnTo>
                      <a:lnTo>
                        <a:pt x="28" y="118"/>
                      </a:lnTo>
                      <a:lnTo>
                        <a:pt x="30" y="136"/>
                      </a:lnTo>
                      <a:lnTo>
                        <a:pt x="36" y="152"/>
                      </a:lnTo>
                      <a:lnTo>
                        <a:pt x="44" y="168"/>
                      </a:lnTo>
                      <a:lnTo>
                        <a:pt x="54" y="182"/>
                      </a:lnTo>
                      <a:lnTo>
                        <a:pt x="68" y="192"/>
                      </a:lnTo>
                      <a:lnTo>
                        <a:pt x="84" y="200"/>
                      </a:lnTo>
                      <a:lnTo>
                        <a:pt x="100" y="206"/>
                      </a:lnTo>
                      <a:lnTo>
                        <a:pt x="118" y="208"/>
                      </a:lnTo>
                      <a:lnTo>
                        <a:pt x="118" y="208"/>
                      </a:lnTo>
                      <a:lnTo>
                        <a:pt x="136" y="206"/>
                      </a:lnTo>
                      <a:lnTo>
                        <a:pt x="154" y="200"/>
                      </a:lnTo>
                      <a:lnTo>
                        <a:pt x="168" y="192"/>
                      </a:lnTo>
                      <a:lnTo>
                        <a:pt x="182" y="182"/>
                      </a:lnTo>
                      <a:lnTo>
                        <a:pt x="192" y="168"/>
                      </a:lnTo>
                      <a:lnTo>
                        <a:pt x="200" y="152"/>
                      </a:lnTo>
                      <a:lnTo>
                        <a:pt x="206" y="136"/>
                      </a:lnTo>
                      <a:lnTo>
                        <a:pt x="208" y="118"/>
                      </a:lnTo>
                      <a:lnTo>
                        <a:pt x="208" y="118"/>
                      </a:lnTo>
                      <a:lnTo>
                        <a:pt x="206" y="100"/>
                      </a:lnTo>
                      <a:lnTo>
                        <a:pt x="200" y="82"/>
                      </a:lnTo>
                      <a:lnTo>
                        <a:pt x="192" y="68"/>
                      </a:lnTo>
                      <a:lnTo>
                        <a:pt x="182" y="54"/>
                      </a:lnTo>
                      <a:lnTo>
                        <a:pt x="168" y="44"/>
                      </a:lnTo>
                      <a:lnTo>
                        <a:pt x="154" y="36"/>
                      </a:lnTo>
                      <a:lnTo>
                        <a:pt x="136" y="30"/>
                      </a:lnTo>
                      <a:lnTo>
                        <a:pt x="118" y="28"/>
                      </a:lnTo>
                      <a:lnTo>
                        <a:pt x="118"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77">
                    <a:defRPr/>
                  </a:pPr>
                  <a:endParaRPr lang="en-US" kern="0">
                    <a:solidFill>
                      <a:sysClr val="windowText" lastClr="000000"/>
                    </a:solidFill>
                  </a:endParaRPr>
                </a:p>
              </p:txBody>
            </p:sp>
            <p:sp>
              <p:nvSpPr>
                <p:cNvPr id="163" name="Freeform 8"/>
                <p:cNvSpPr>
                  <a:spLocks noEditPoints="1"/>
                </p:cNvSpPr>
                <p:nvPr/>
              </p:nvSpPr>
              <p:spPr bwMode="auto">
                <a:xfrm>
                  <a:off x="6817360" y="7567432"/>
                  <a:ext cx="476250" cy="523875"/>
                </a:xfrm>
                <a:custGeom>
                  <a:avLst/>
                  <a:gdLst>
                    <a:gd name="T0" fmla="*/ 46 w 300"/>
                    <a:gd name="T1" fmla="*/ 330 h 330"/>
                    <a:gd name="T2" fmla="*/ 32 w 300"/>
                    <a:gd name="T3" fmla="*/ 158 h 330"/>
                    <a:gd name="T4" fmla="*/ 22 w 300"/>
                    <a:gd name="T5" fmla="*/ 114 h 330"/>
                    <a:gd name="T6" fmla="*/ 4 w 300"/>
                    <a:gd name="T7" fmla="*/ 70 h 330"/>
                    <a:gd name="T8" fmla="*/ 6 w 300"/>
                    <a:gd name="T9" fmla="*/ 54 h 330"/>
                    <a:gd name="T10" fmla="*/ 18 w 300"/>
                    <a:gd name="T11" fmla="*/ 42 h 330"/>
                    <a:gd name="T12" fmla="*/ 44 w 300"/>
                    <a:gd name="T13" fmla="*/ 22 h 330"/>
                    <a:gd name="T14" fmla="*/ 74 w 300"/>
                    <a:gd name="T15" fmla="*/ 8 h 330"/>
                    <a:gd name="T16" fmla="*/ 106 w 300"/>
                    <a:gd name="T17" fmla="*/ 2 h 330"/>
                    <a:gd name="T18" fmla="*/ 122 w 300"/>
                    <a:gd name="T19" fmla="*/ 0 h 330"/>
                    <a:gd name="T20" fmla="*/ 154 w 300"/>
                    <a:gd name="T21" fmla="*/ 4 h 330"/>
                    <a:gd name="T22" fmla="*/ 182 w 300"/>
                    <a:gd name="T23" fmla="*/ 14 h 330"/>
                    <a:gd name="T24" fmla="*/ 210 w 300"/>
                    <a:gd name="T25" fmla="*/ 28 h 330"/>
                    <a:gd name="T26" fmla="*/ 232 w 300"/>
                    <a:gd name="T27" fmla="*/ 48 h 330"/>
                    <a:gd name="T28" fmla="*/ 252 w 300"/>
                    <a:gd name="T29" fmla="*/ 72 h 330"/>
                    <a:gd name="T30" fmla="*/ 268 w 300"/>
                    <a:gd name="T31" fmla="*/ 98 h 330"/>
                    <a:gd name="T32" fmla="*/ 280 w 300"/>
                    <a:gd name="T33" fmla="*/ 130 h 330"/>
                    <a:gd name="T34" fmla="*/ 284 w 300"/>
                    <a:gd name="T35" fmla="*/ 162 h 330"/>
                    <a:gd name="T36" fmla="*/ 72 w 300"/>
                    <a:gd name="T37" fmla="*/ 302 h 330"/>
                    <a:gd name="T38" fmla="*/ 256 w 300"/>
                    <a:gd name="T39" fmla="*/ 164 h 330"/>
                    <a:gd name="T40" fmla="*/ 252 w 300"/>
                    <a:gd name="T41" fmla="*/ 140 h 330"/>
                    <a:gd name="T42" fmla="*/ 232 w 300"/>
                    <a:gd name="T43" fmla="*/ 92 h 330"/>
                    <a:gd name="T44" fmla="*/ 208 w 300"/>
                    <a:gd name="T45" fmla="*/ 62 h 330"/>
                    <a:gd name="T46" fmla="*/ 188 w 300"/>
                    <a:gd name="T47" fmla="*/ 46 h 330"/>
                    <a:gd name="T48" fmla="*/ 164 w 300"/>
                    <a:gd name="T49" fmla="*/ 36 h 330"/>
                    <a:gd name="T50" fmla="*/ 136 w 300"/>
                    <a:gd name="T51" fmla="*/ 30 h 330"/>
                    <a:gd name="T52" fmla="*/ 122 w 300"/>
                    <a:gd name="T53" fmla="*/ 28 h 330"/>
                    <a:gd name="T54" fmla="*/ 98 w 300"/>
                    <a:gd name="T55" fmla="*/ 32 h 330"/>
                    <a:gd name="T56" fmla="*/ 52 w 300"/>
                    <a:gd name="T57" fmla="*/ 50 h 330"/>
                    <a:gd name="T58" fmla="*/ 34 w 300"/>
                    <a:gd name="T59" fmla="*/ 66 h 330"/>
                    <a:gd name="T60" fmla="*/ 52 w 300"/>
                    <a:gd name="T61" fmla="*/ 110 h 330"/>
                    <a:gd name="T62" fmla="*/ 60 w 300"/>
                    <a:gd name="T63" fmla="*/ 156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00" h="330">
                      <a:moveTo>
                        <a:pt x="300" y="330"/>
                      </a:moveTo>
                      <a:lnTo>
                        <a:pt x="46" y="330"/>
                      </a:lnTo>
                      <a:lnTo>
                        <a:pt x="32" y="158"/>
                      </a:lnTo>
                      <a:lnTo>
                        <a:pt x="32" y="158"/>
                      </a:lnTo>
                      <a:lnTo>
                        <a:pt x="28" y="136"/>
                      </a:lnTo>
                      <a:lnTo>
                        <a:pt x="22" y="114"/>
                      </a:lnTo>
                      <a:lnTo>
                        <a:pt x="14" y="92"/>
                      </a:lnTo>
                      <a:lnTo>
                        <a:pt x="4" y="70"/>
                      </a:lnTo>
                      <a:lnTo>
                        <a:pt x="0" y="62"/>
                      </a:lnTo>
                      <a:lnTo>
                        <a:pt x="6" y="54"/>
                      </a:lnTo>
                      <a:lnTo>
                        <a:pt x="6" y="54"/>
                      </a:lnTo>
                      <a:lnTo>
                        <a:pt x="18" y="42"/>
                      </a:lnTo>
                      <a:lnTo>
                        <a:pt x="30" y="32"/>
                      </a:lnTo>
                      <a:lnTo>
                        <a:pt x="44" y="22"/>
                      </a:lnTo>
                      <a:lnTo>
                        <a:pt x="58" y="14"/>
                      </a:lnTo>
                      <a:lnTo>
                        <a:pt x="74" y="8"/>
                      </a:lnTo>
                      <a:lnTo>
                        <a:pt x="90" y="4"/>
                      </a:lnTo>
                      <a:lnTo>
                        <a:pt x="106" y="2"/>
                      </a:lnTo>
                      <a:lnTo>
                        <a:pt x="122" y="0"/>
                      </a:lnTo>
                      <a:lnTo>
                        <a:pt x="122" y="0"/>
                      </a:lnTo>
                      <a:lnTo>
                        <a:pt x="138" y="2"/>
                      </a:lnTo>
                      <a:lnTo>
                        <a:pt x="154" y="4"/>
                      </a:lnTo>
                      <a:lnTo>
                        <a:pt x="168" y="8"/>
                      </a:lnTo>
                      <a:lnTo>
                        <a:pt x="182" y="14"/>
                      </a:lnTo>
                      <a:lnTo>
                        <a:pt x="196" y="20"/>
                      </a:lnTo>
                      <a:lnTo>
                        <a:pt x="210" y="28"/>
                      </a:lnTo>
                      <a:lnTo>
                        <a:pt x="222" y="38"/>
                      </a:lnTo>
                      <a:lnTo>
                        <a:pt x="232" y="48"/>
                      </a:lnTo>
                      <a:lnTo>
                        <a:pt x="244" y="58"/>
                      </a:lnTo>
                      <a:lnTo>
                        <a:pt x="252" y="72"/>
                      </a:lnTo>
                      <a:lnTo>
                        <a:pt x="260" y="84"/>
                      </a:lnTo>
                      <a:lnTo>
                        <a:pt x="268" y="98"/>
                      </a:lnTo>
                      <a:lnTo>
                        <a:pt x="274" y="114"/>
                      </a:lnTo>
                      <a:lnTo>
                        <a:pt x="280" y="130"/>
                      </a:lnTo>
                      <a:lnTo>
                        <a:pt x="282" y="146"/>
                      </a:lnTo>
                      <a:lnTo>
                        <a:pt x="284" y="162"/>
                      </a:lnTo>
                      <a:lnTo>
                        <a:pt x="300" y="330"/>
                      </a:lnTo>
                      <a:close/>
                      <a:moveTo>
                        <a:pt x="72" y="302"/>
                      </a:moveTo>
                      <a:lnTo>
                        <a:pt x="268" y="302"/>
                      </a:lnTo>
                      <a:lnTo>
                        <a:pt x="256" y="164"/>
                      </a:lnTo>
                      <a:lnTo>
                        <a:pt x="256" y="164"/>
                      </a:lnTo>
                      <a:lnTo>
                        <a:pt x="252" y="140"/>
                      </a:lnTo>
                      <a:lnTo>
                        <a:pt x="244" y="114"/>
                      </a:lnTo>
                      <a:lnTo>
                        <a:pt x="232" y="92"/>
                      </a:lnTo>
                      <a:lnTo>
                        <a:pt x="216" y="72"/>
                      </a:lnTo>
                      <a:lnTo>
                        <a:pt x="208" y="62"/>
                      </a:lnTo>
                      <a:lnTo>
                        <a:pt x="198" y="54"/>
                      </a:lnTo>
                      <a:lnTo>
                        <a:pt x="188" y="46"/>
                      </a:lnTo>
                      <a:lnTo>
                        <a:pt x="176" y="40"/>
                      </a:lnTo>
                      <a:lnTo>
                        <a:pt x="164" y="36"/>
                      </a:lnTo>
                      <a:lnTo>
                        <a:pt x="150" y="32"/>
                      </a:lnTo>
                      <a:lnTo>
                        <a:pt x="136" y="30"/>
                      </a:lnTo>
                      <a:lnTo>
                        <a:pt x="122" y="28"/>
                      </a:lnTo>
                      <a:lnTo>
                        <a:pt x="122" y="28"/>
                      </a:lnTo>
                      <a:lnTo>
                        <a:pt x="110" y="30"/>
                      </a:lnTo>
                      <a:lnTo>
                        <a:pt x="98" y="32"/>
                      </a:lnTo>
                      <a:lnTo>
                        <a:pt x="74" y="38"/>
                      </a:lnTo>
                      <a:lnTo>
                        <a:pt x="52" y="50"/>
                      </a:lnTo>
                      <a:lnTo>
                        <a:pt x="34" y="66"/>
                      </a:lnTo>
                      <a:lnTo>
                        <a:pt x="34" y="66"/>
                      </a:lnTo>
                      <a:lnTo>
                        <a:pt x="44" y="88"/>
                      </a:lnTo>
                      <a:lnTo>
                        <a:pt x="52" y="110"/>
                      </a:lnTo>
                      <a:lnTo>
                        <a:pt x="56" y="132"/>
                      </a:lnTo>
                      <a:lnTo>
                        <a:pt x="60" y="156"/>
                      </a:lnTo>
                      <a:lnTo>
                        <a:pt x="72" y="3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77">
                    <a:defRPr/>
                  </a:pPr>
                  <a:endParaRPr lang="en-US" kern="0">
                    <a:solidFill>
                      <a:sysClr val="windowText" lastClr="000000"/>
                    </a:solidFill>
                  </a:endParaRPr>
                </a:p>
              </p:txBody>
            </p:sp>
          </p:grpSp>
        </p:grpSp>
        <p:sp>
          <p:nvSpPr>
            <p:cNvPr id="156" name="TextBox 155"/>
            <p:cNvSpPr txBox="1"/>
            <p:nvPr/>
          </p:nvSpPr>
          <p:spPr>
            <a:xfrm>
              <a:off x="11124861" y="1398169"/>
              <a:ext cx="812673" cy="461582"/>
            </a:xfrm>
            <a:prstGeom prst="rect">
              <a:avLst/>
            </a:prstGeom>
            <a:noFill/>
          </p:spPr>
          <p:txBody>
            <a:bodyPr wrap="square" lIns="182828" tIns="146263" rIns="182828" bIns="146263" rtlCol="0">
              <a:spAutoFit/>
            </a:bodyPr>
            <a:lstStyle/>
            <a:p>
              <a:pPr defTabSz="932361">
                <a:lnSpc>
                  <a:spcPct val="90000"/>
                </a:lnSpc>
                <a:spcBef>
                  <a:spcPct val="0"/>
                </a:spcBef>
                <a:spcAft>
                  <a:spcPts val="600"/>
                </a:spcAft>
                <a:defRPr/>
              </a:pPr>
              <a:r>
                <a:rPr lang="en-US" sz="1200" kern="0" spc="-31" dirty="0">
                  <a:solidFill>
                    <a:schemeClr val="tx1">
                      <a:lumMod val="95000"/>
                    </a:schemeClr>
                  </a:solidFill>
                  <a:latin typeface="Segoe UI Semilight" panose="020B0402040204020203" pitchFamily="34" charset="0"/>
                  <a:cs typeface="Segoe UI Semilight" panose="020B0402040204020203" pitchFamily="34" charset="0"/>
                </a:rPr>
                <a:t>People</a:t>
              </a:r>
            </a:p>
          </p:txBody>
        </p:sp>
      </p:grpSp>
      <p:cxnSp>
        <p:nvCxnSpPr>
          <p:cNvPr id="164" name="Elbow Connector 163"/>
          <p:cNvCxnSpPr/>
          <p:nvPr/>
        </p:nvCxnSpPr>
        <p:spPr>
          <a:xfrm rot="16200000" flipH="1">
            <a:off x="7829637" y="4264880"/>
            <a:ext cx="267792" cy="1323293"/>
          </a:xfrm>
          <a:prstGeom prst="bentConnector2">
            <a:avLst/>
          </a:prstGeom>
          <a:ln w="57150">
            <a:solidFill>
              <a:schemeClr val="accent6">
                <a:lumMod val="60000"/>
                <a:lumOff val="4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4" name="Elbow Connector 173"/>
          <p:cNvCxnSpPr>
            <a:stCxn id="154" idx="3"/>
            <a:endCxn id="157" idx="1"/>
          </p:cNvCxnSpPr>
          <p:nvPr/>
        </p:nvCxnSpPr>
        <p:spPr>
          <a:xfrm flipV="1">
            <a:off x="10091034" y="4269309"/>
            <a:ext cx="546119" cy="791112"/>
          </a:xfrm>
          <a:prstGeom prst="bentConnector3">
            <a:avLst>
              <a:gd name="adj1" fmla="val 50000"/>
            </a:avLst>
          </a:prstGeom>
          <a:ln w="57150">
            <a:solidFill>
              <a:schemeClr val="accent6">
                <a:lumMod val="60000"/>
                <a:lumOff val="4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54133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MT_TILE" val="YES"/>
</p:tagLst>
</file>

<file path=ppt/tags/tag2.xml><?xml version="1.0" encoding="utf-8"?>
<p:tagLst xmlns:a="http://schemas.openxmlformats.org/drawingml/2006/main" xmlns:r="http://schemas.openxmlformats.org/officeDocument/2006/relationships" xmlns:p="http://schemas.openxmlformats.org/presentationml/2006/main">
  <p:tag name="MT_TILE" val="YES"/>
</p:tagLst>
</file>

<file path=ppt/tags/tag3.xml><?xml version="1.0" encoding="utf-8"?>
<p:tagLst xmlns:a="http://schemas.openxmlformats.org/drawingml/2006/main" xmlns:r="http://schemas.openxmlformats.org/officeDocument/2006/relationships" xmlns:p="http://schemas.openxmlformats.org/presentationml/2006/main">
  <p:tag name="MT_TILE" val="YES"/>
</p:tagLst>
</file>

<file path=ppt/tags/tag4.xml><?xml version="1.0" encoding="utf-8"?>
<p:tagLst xmlns:a="http://schemas.openxmlformats.org/drawingml/2006/main" xmlns:r="http://schemas.openxmlformats.org/officeDocument/2006/relationships" xmlns:p="http://schemas.openxmlformats.org/presentationml/2006/main">
  <p:tag name="MT_TILE" val="YES"/>
</p:tagLst>
</file>

<file path=ppt/tags/tag5.xml><?xml version="1.0" encoding="utf-8"?>
<p:tagLst xmlns:a="http://schemas.openxmlformats.org/drawingml/2006/main" xmlns:r="http://schemas.openxmlformats.org/officeDocument/2006/relationships" xmlns:p="http://schemas.openxmlformats.org/presentationml/2006/main">
  <p:tag name="MT_TILE" val="YES"/>
</p:tagLst>
</file>

<file path=ppt/tags/tag6.xml><?xml version="1.0" encoding="utf-8"?>
<p:tagLst xmlns:a="http://schemas.openxmlformats.org/drawingml/2006/main" xmlns:r="http://schemas.openxmlformats.org/officeDocument/2006/relationships" xmlns:p="http://schemas.openxmlformats.org/presentationml/2006/main">
  <p:tag name="MT_TILE" val="YES"/>
</p:tagLst>
</file>

<file path=ppt/tags/tag7.xml><?xml version="1.0" encoding="utf-8"?>
<p:tagLst xmlns:a="http://schemas.openxmlformats.org/drawingml/2006/main" xmlns:r="http://schemas.openxmlformats.org/officeDocument/2006/relationships" xmlns:p="http://schemas.openxmlformats.org/presentationml/2006/main">
  <p:tag name="MT_TILE" val="YES"/>
</p:tagLst>
</file>

<file path=ppt/tags/tag8.xml><?xml version="1.0" encoding="utf-8"?>
<p:tagLst xmlns:a="http://schemas.openxmlformats.org/drawingml/2006/main" xmlns:r="http://schemas.openxmlformats.org/officeDocument/2006/relationships" xmlns:p="http://schemas.openxmlformats.org/presentationml/2006/main">
  <p:tag name="MT_TILE" val="YES"/>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COLOR TEMPLATE">
  <a:themeElements>
    <a:clrScheme name="Custom 11">
      <a:dk1>
        <a:srgbClr val="505050"/>
      </a:dk1>
      <a:lt1>
        <a:srgbClr val="FFFFFF"/>
      </a:lt1>
      <a:dk2>
        <a:srgbClr val="002050"/>
      </a:dk2>
      <a:lt2>
        <a:srgbClr val="CDF4FF"/>
      </a:lt2>
      <a:accent1>
        <a:srgbClr val="0078D7"/>
      </a:accent1>
      <a:accent2>
        <a:srgbClr val="D83B01"/>
      </a:accent2>
      <a:accent3>
        <a:srgbClr val="107C10"/>
      </a:accent3>
      <a:accent4>
        <a:srgbClr val="B4009E"/>
      </a:accent4>
      <a:accent5>
        <a:srgbClr val="5C2D91"/>
      </a:accent5>
      <a:accent6>
        <a:srgbClr val="008272"/>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2D6B5C47-15D3-4853-A69E-31534ABCEC61}"/>
    </a:ext>
  </a:extLst>
</a:theme>
</file>

<file path=ppt/theme/theme2.xml><?xml version="1.0" encoding="utf-8"?>
<a:theme xmlns:a="http://schemas.openxmlformats.org/drawingml/2006/main" name="5_Microsoft AzureCon 2015 Template - Color">
  <a:themeElements>
    <a:clrScheme name="MSVID Blue Brand template_10-14">
      <a:dk1>
        <a:srgbClr val="505050"/>
      </a:dk1>
      <a:lt1>
        <a:srgbClr val="FFFFFF"/>
      </a:lt1>
      <a:dk2>
        <a:srgbClr val="0078D7"/>
      </a:dk2>
      <a:lt2>
        <a:srgbClr val="CDF4FF"/>
      </a:lt2>
      <a:accent1>
        <a:srgbClr val="002050"/>
      </a:accent1>
      <a:accent2>
        <a:srgbClr val="B4009E"/>
      </a:accent2>
      <a:accent3>
        <a:srgbClr val="107C10"/>
      </a:accent3>
      <a:accent4>
        <a:srgbClr val="5C2D91"/>
      </a:accent4>
      <a:accent5>
        <a:srgbClr val="004B50"/>
      </a:accent5>
      <a:accent6>
        <a:srgbClr val="D83B01"/>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FT_AzureCon_2015_Template_v03.potx" id="{E9CBCEC3-36C2-4763-88E1-B75AB7E1FC6F}" vid="{55C15E7C-B0A3-4A27-BBBF-FBB376FF8139}"/>
    </a:ext>
  </a:extLst>
</a:theme>
</file>

<file path=ppt/theme/theme3.xml><?xml version="1.0" encoding="utf-8"?>
<a:theme xmlns:a="http://schemas.openxmlformats.org/drawingml/2006/main" name="4_BUILD CHARCOAL BACKGROUND">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5_Keynote-Template_v3" id="{16D16FD6-82B1-4517-AB6B-BD72623FF067}" vid="{059D507E-C456-4974-83A1-394505850BFA}"/>
    </a:ext>
  </a:extLst>
</a:theme>
</file>

<file path=ppt/theme/theme4.xml><?xml version="1.0" encoding="utf-8"?>
<a:theme xmlns:a="http://schemas.openxmlformats.org/drawingml/2006/main" name="1_7-30269_Server &amp; Tools Business_16x9">
  <a:themeElements>
    <a:clrScheme name="Custom 11">
      <a:dk1>
        <a:srgbClr val="505050"/>
      </a:dk1>
      <a:lt1>
        <a:srgbClr val="FFFFFF"/>
      </a:lt1>
      <a:dk2>
        <a:srgbClr val="505050"/>
      </a:dk2>
      <a:lt2>
        <a:srgbClr val="969696"/>
      </a:lt2>
      <a:accent1>
        <a:srgbClr val="002050"/>
      </a:accent1>
      <a:accent2>
        <a:srgbClr val="0072C6"/>
      </a:accent2>
      <a:accent3>
        <a:srgbClr val="442359"/>
      </a:accent3>
      <a:accent4>
        <a:srgbClr val="68217A"/>
      </a:accent4>
      <a:accent5>
        <a:srgbClr val="DC3C00"/>
      </a:accent5>
      <a:accent6>
        <a:srgbClr val="FF8C00"/>
      </a:accent6>
      <a:hlink>
        <a:srgbClr val="FFFFFF"/>
      </a:hlink>
      <a:folHlink>
        <a:srgbClr val="96969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eople-Centric IT Customer Conversation Deck - Full Deck 2 Oct_v03.pptx" id="{CDD58DAD-3C0C-4EE5-BCF6-8EEC9E02A637}" vid="{142E583D-6DCD-4F9B-876C-242AC5EFF6D0}"/>
    </a:ext>
  </a:extLst>
</a:theme>
</file>

<file path=ppt/theme/theme5.xml><?xml version="1.0" encoding="utf-8"?>
<a:theme xmlns:a="http://schemas.openxmlformats.org/drawingml/2006/main" name="TEE14 Speaker PPT Template">
  <a:themeElements>
    <a:clrScheme name="Custom 1">
      <a:dk1>
        <a:srgbClr val="505050"/>
      </a:dk1>
      <a:lt1>
        <a:srgbClr val="FFFFFF"/>
      </a:lt1>
      <a:dk2>
        <a:srgbClr val="442359"/>
      </a:dk2>
      <a:lt2>
        <a:srgbClr val="68217A"/>
      </a:lt2>
      <a:accent1>
        <a:srgbClr val="7FBA00"/>
      </a:accent1>
      <a:accent2>
        <a:srgbClr val="DC3C00"/>
      </a:accent2>
      <a:accent3>
        <a:srgbClr val="002050"/>
      </a:accent3>
      <a:accent4>
        <a:srgbClr val="009E49"/>
      </a:accent4>
      <a:accent5>
        <a:srgbClr val="00B294"/>
      </a:accent5>
      <a:accent6>
        <a:srgbClr val="0072C6"/>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 EMEA 2014 IaaS" id="{C0CEA687-B31B-4231-9DEB-904DC7556346}" vid="{48E09565-7C12-45B6-AC51-51E513F7A6AA}"/>
    </a:ext>
  </a:extLst>
</a:theme>
</file>

<file path=ppt/theme/theme6.xml><?xml version="1.0" encoding="utf-8"?>
<a:theme xmlns:a="http://schemas.openxmlformats.org/drawingml/2006/main" name="build-keynote-theme">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keynote-theme" id="{D02130AE-FEC3-4E86-BE11-D7F448B882B0}" vid="{51E4B90D-E523-46BF-8DEB-8B7F2992F5C3}"/>
    </a:ext>
  </a:extLst>
</a:theme>
</file>

<file path=ppt/theme/theme7.xml><?xml version="1.0" encoding="utf-8"?>
<a:theme xmlns:a="http://schemas.openxmlformats.org/drawingml/2006/main" name="WHITE TEMPLATE">
  <a:themeElements>
    <a:clrScheme name="Custom 10">
      <a:dk1>
        <a:srgbClr val="505050"/>
      </a:dk1>
      <a:lt1>
        <a:srgbClr val="FFFFFF"/>
      </a:lt1>
      <a:dk2>
        <a:srgbClr val="002050"/>
      </a:dk2>
      <a:lt2>
        <a:srgbClr val="9BD2FF"/>
      </a:lt2>
      <a:accent1>
        <a:srgbClr val="002050"/>
      </a:accent1>
      <a:accent2>
        <a:srgbClr val="0078D7"/>
      </a:accent2>
      <a:accent3>
        <a:srgbClr val="D83B01"/>
      </a:accent3>
      <a:accent4>
        <a:srgbClr val="107C10"/>
      </a:accent4>
      <a:accent5>
        <a:srgbClr val="B4009E"/>
      </a:accent5>
      <a:accent6>
        <a:srgbClr val="5C2D9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A4D9B076-5107-4411-861E-DAA166B5186B}"/>
    </a:ext>
  </a:extLst>
</a:theme>
</file>

<file path=ppt/theme/theme8.xml><?xml version="1.0" encoding="utf-8"?>
<a:theme xmlns:a="http://schemas.openxmlformats.org/drawingml/2006/main" name="1_COLOR TEMPLATE">
  <a:themeElements>
    <a:clrScheme name="Custom 1">
      <a:dk1>
        <a:srgbClr val="505050"/>
      </a:dk1>
      <a:lt1>
        <a:srgbClr val="FFFFFF"/>
      </a:lt1>
      <a:dk2>
        <a:srgbClr val="002050"/>
      </a:dk2>
      <a:lt2>
        <a:srgbClr val="CDF4FF"/>
      </a:lt2>
      <a:accent1>
        <a:srgbClr val="0078D7"/>
      </a:accent1>
      <a:accent2>
        <a:srgbClr val="D83B01"/>
      </a:accent2>
      <a:accent3>
        <a:srgbClr val="107C10"/>
      </a:accent3>
      <a:accent4>
        <a:srgbClr val="B4009E"/>
      </a:accent4>
      <a:accent5>
        <a:srgbClr val="5C2D91"/>
      </a:accent5>
      <a:accent6>
        <a:srgbClr val="008272"/>
      </a:accent6>
      <a:hlink>
        <a:srgbClr val="002050"/>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defTabSz="932472" fontAlgn="base">
          <a:spcBef>
            <a:spcPct val="0"/>
          </a:spcBef>
          <a:spcAft>
            <a:spcPct val="0"/>
          </a:spcAft>
          <a:defRPr sz="2400">
            <a:solidFill>
              <a:schemeClr val="tx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2D6B5C47-15D3-4853-A69E-31534ABCEC61}"/>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11">
    <a:dk1>
      <a:srgbClr val="505050"/>
    </a:dk1>
    <a:lt1>
      <a:srgbClr val="FFFFFF"/>
    </a:lt1>
    <a:dk2>
      <a:srgbClr val="505050"/>
    </a:dk2>
    <a:lt2>
      <a:srgbClr val="969696"/>
    </a:lt2>
    <a:accent1>
      <a:srgbClr val="002050"/>
    </a:accent1>
    <a:accent2>
      <a:srgbClr val="0072C6"/>
    </a:accent2>
    <a:accent3>
      <a:srgbClr val="442359"/>
    </a:accent3>
    <a:accent4>
      <a:srgbClr val="68217A"/>
    </a:accent4>
    <a:accent5>
      <a:srgbClr val="DC3C00"/>
    </a:accent5>
    <a:accent6>
      <a:srgbClr val="FF8C00"/>
    </a:accent6>
    <a:hlink>
      <a:srgbClr val="FFFFFF"/>
    </a:hlink>
    <a:folHlink>
      <a:srgbClr val="969696"/>
    </a:folHlink>
  </a:clrScheme>
</a:themeOverride>
</file>

<file path=docProps/app.xml><?xml version="1.0" encoding="utf-8"?>
<Properties xmlns="http://schemas.openxmlformats.org/officeDocument/2006/extended-properties" xmlns:vt="http://schemas.openxmlformats.org/officeDocument/2006/docPropsVTypes">
  <TotalTime>11729</TotalTime>
  <Words>1328</Words>
  <Application>Microsoft Office PowerPoint</Application>
  <PresentationFormat>Widescreen</PresentationFormat>
  <Paragraphs>280</Paragraphs>
  <Slides>22</Slides>
  <Notes>12</Notes>
  <HiddenSlides>1</HiddenSlides>
  <MMClips>0</MMClips>
  <ScaleCrop>false</ScaleCrop>
  <HeadingPairs>
    <vt:vector size="8" baseType="variant">
      <vt:variant>
        <vt:lpstr>Fonts Used</vt:lpstr>
      </vt:variant>
      <vt:variant>
        <vt:i4>19</vt:i4>
      </vt:variant>
      <vt:variant>
        <vt:lpstr>Theme</vt:lpstr>
      </vt:variant>
      <vt:variant>
        <vt:i4>8</vt:i4>
      </vt:variant>
      <vt:variant>
        <vt:lpstr>Embedded OLE Servers</vt:lpstr>
      </vt:variant>
      <vt:variant>
        <vt:i4>1</vt:i4>
      </vt:variant>
      <vt:variant>
        <vt:lpstr>Slide Titles</vt:lpstr>
      </vt:variant>
      <vt:variant>
        <vt:i4>22</vt:i4>
      </vt:variant>
    </vt:vector>
  </HeadingPairs>
  <TitlesOfParts>
    <vt:vector size="50" baseType="lpstr">
      <vt:lpstr>MS PGothic</vt:lpstr>
      <vt:lpstr>MS PGothic</vt:lpstr>
      <vt:lpstr>Arial</vt:lpstr>
      <vt:lpstr>Arial Black</vt:lpstr>
      <vt:lpstr>Arial Unicode MS</vt:lpstr>
      <vt:lpstr>Calibri</vt:lpstr>
      <vt:lpstr>Cambria</vt:lpstr>
      <vt:lpstr>Consolas</vt:lpstr>
      <vt:lpstr>Segoe</vt:lpstr>
      <vt:lpstr>Segoe Light</vt:lpstr>
      <vt:lpstr>Segoe Pro Light</vt:lpstr>
      <vt:lpstr>Segoe UI</vt:lpstr>
      <vt:lpstr>Segoe UI Black</vt:lpstr>
      <vt:lpstr>Segoe UI Light</vt:lpstr>
      <vt:lpstr>Segoe UI Semibold</vt:lpstr>
      <vt:lpstr>Segoe UI Semilight</vt:lpstr>
      <vt:lpstr>Times New Roman</vt:lpstr>
      <vt:lpstr>Wingdings</vt:lpstr>
      <vt:lpstr>Wingdings 3</vt:lpstr>
      <vt:lpstr>COLOR TEMPLATE</vt:lpstr>
      <vt:lpstr>5_Microsoft AzureCon 2015 Template - Color</vt:lpstr>
      <vt:lpstr>4_BUILD CHARCOAL BACKGROUND</vt:lpstr>
      <vt:lpstr>1_7-30269_Server &amp; Tools Business_16x9</vt:lpstr>
      <vt:lpstr>TEE14 Speaker PPT Template</vt:lpstr>
      <vt:lpstr>build-keynote-theme</vt:lpstr>
      <vt:lpstr>WHITE TEMPLATE</vt:lpstr>
      <vt:lpstr>1_COLOR TEMPLATE</vt:lpstr>
      <vt:lpstr>think-cell Slide</vt:lpstr>
      <vt:lpstr>Transform data into intelligent action</vt:lpstr>
      <vt:lpstr>Transform data into intelligent action</vt:lpstr>
      <vt:lpstr>Data at Scale</vt:lpstr>
      <vt:lpstr>Azure Data Factory</vt:lpstr>
      <vt:lpstr>Data Factory Monitoring</vt:lpstr>
      <vt:lpstr>Azure Data Lake</vt:lpstr>
      <vt:lpstr>A highly scalable, distributed, parallel file system in the cloud Designed to work with multiple analytic frameworks</vt:lpstr>
      <vt:lpstr>PowerPoint Presentation</vt:lpstr>
      <vt:lpstr>Data at Speed </vt:lpstr>
      <vt:lpstr>Azure IoT Hub</vt:lpstr>
      <vt:lpstr>Azure Stream Analytics</vt:lpstr>
      <vt:lpstr>Azure Streaming Analytics</vt:lpstr>
      <vt:lpstr>Data at Speed with Apache Storm/Spark </vt:lpstr>
      <vt:lpstr>Traditional BI</vt:lpstr>
      <vt:lpstr>SQL Database (aka ‘SQL Azure’)</vt:lpstr>
      <vt:lpstr>SQL Database</vt:lpstr>
      <vt:lpstr>Elastic Scale</vt:lpstr>
      <vt:lpstr>PowerPoint Presentation</vt:lpstr>
      <vt:lpstr>Business Applications</vt:lpstr>
      <vt:lpstr>Redis Cache</vt:lpstr>
      <vt:lpstr>Azure DocumentDB</vt:lpstr>
      <vt:lpstr>Azure Search</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Andrew Fryer (@DEEPFAT)</dc:creator>
  <cp:lastModifiedBy>David Gristwood</cp:lastModifiedBy>
  <cp:revision>876</cp:revision>
  <dcterms:created xsi:type="dcterms:W3CDTF">2016-04-21T11:40:45Z</dcterms:created>
  <dcterms:modified xsi:type="dcterms:W3CDTF">2016-06-28T11:04:35Z</dcterms:modified>
</cp:coreProperties>
</file>